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6" y="-20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2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9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95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2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0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4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13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1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5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314E7-91FD-4C4B-9338-F58E1CF0B3B6}" type="datetimeFigureOut">
              <a:rPr lang="en-US" smtClean="0"/>
              <a:t>10/2/2012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4128-A372-4649-B87E-5F884D7A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2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Central Application Service for Podiatric Residencies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84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8"/>
          <a:stretch/>
        </p:blipFill>
        <p:spPr bwMode="auto">
          <a:xfrm>
            <a:off x="1676399" y="196984"/>
            <a:ext cx="6756039" cy="650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79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/>
          <a:stretch/>
        </p:blipFill>
        <p:spPr bwMode="auto">
          <a:xfrm>
            <a:off x="1752600" y="55412"/>
            <a:ext cx="5962650" cy="680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90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1600"/>
            <a:ext cx="56388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87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0"/>
            <a:ext cx="7035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29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C581C-8E3F-4A39-B2AD-E76826210A09}" type="slidenum">
              <a:rPr lang="en-US"/>
              <a:pPr/>
              <a:t>6</a:t>
            </a:fld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The 1952 NIMP (Boston Pool Plan) deferred acceptance algorithm </a:t>
            </a:r>
            <a:r>
              <a:rPr lang="en-US" sz="1800"/>
              <a:t/>
            </a:r>
            <a:br>
              <a:rPr lang="en-US" sz="1800"/>
            </a:br>
            <a:r>
              <a:rPr lang="en-US" sz="2000"/>
              <a:t>(from Roth, 1984)</a:t>
            </a:r>
          </a:p>
        </p:txBody>
      </p:sp>
      <p:graphicFrame>
        <p:nvGraphicFramePr>
          <p:cNvPr id="115718" name="Object 6"/>
          <p:cNvGraphicFramePr>
            <a:graphicFrameLocks noChangeAspect="1"/>
          </p:cNvGraphicFramePr>
          <p:nvPr>
            <p:ph idx="1"/>
          </p:nvPr>
        </p:nvGraphicFramePr>
        <p:xfrm>
          <a:off x="1106488" y="1763713"/>
          <a:ext cx="7080250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Document" r:id="rId3" imgW="5538737" imgH="3920198" progId="Word.Document.8">
                  <p:embed/>
                </p:oleObj>
              </mc:Choice>
              <mc:Fallback>
                <p:oleObj name="Document" r:id="rId3" imgW="5538737" imgH="392019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763713"/>
                        <a:ext cx="7080250" cy="501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95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happen to a student who listed only Hospital 1, which doesn’t rank him anywhere on its list, and was ranked only by hospital 2 (which ranks him first)?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19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Microsoft Word Document</vt:lpstr>
      <vt:lpstr>Central Application Service for Podiatric Residencies</vt:lpstr>
      <vt:lpstr>PowerPoint Presentation</vt:lpstr>
      <vt:lpstr>PowerPoint Presentation</vt:lpstr>
      <vt:lpstr>PowerPoint Presentation</vt:lpstr>
      <vt:lpstr>PowerPoint Presentation</vt:lpstr>
      <vt:lpstr>The 1952 NIMP (Boston Pool Plan) deferred acceptance algorithm  (from Roth, 1984)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Application Service for Podiatric Residencies</dc:title>
  <dc:creator>Alvin Roth</dc:creator>
  <cp:lastModifiedBy>Alvin Roth</cp:lastModifiedBy>
  <cp:revision>2</cp:revision>
  <dcterms:created xsi:type="dcterms:W3CDTF">2012-10-03T00:23:18Z</dcterms:created>
  <dcterms:modified xsi:type="dcterms:W3CDTF">2012-10-03T00:35:06Z</dcterms:modified>
</cp:coreProperties>
</file>