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58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Ajax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7471C2C7-C6E8-43D9-B1C0-DD79C574FB2A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AJAX Basics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304800" y="1066800"/>
            <a:ext cx="86106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</a:t>
            </a:r>
            <a:r>
              <a:rPr lang="en-US" sz="2000" b="1" dirty="0">
                <a:latin typeface="Courier New" pitchFamily="49" charset="0"/>
              </a:rPr>
              <a:t> = new </a:t>
            </a:r>
            <a:r>
              <a:rPr lang="en-US" sz="2000" b="1" dirty="0" err="1">
                <a:latin typeface="Courier New" pitchFamily="49" charset="0"/>
              </a:rPr>
              <a:t>XMLHttpRequest</a:t>
            </a:r>
            <a:r>
              <a:rPr lang="en-US" sz="2000" b="1" dirty="0">
                <a:latin typeface="Courier New" pitchFamily="49" charset="0"/>
              </a:rPr>
              <a:t>();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xhr.onreadystatechange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xhrHandler</a:t>
            </a:r>
            <a:r>
              <a:rPr lang="en-US" sz="20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xhr.open</a:t>
            </a:r>
            <a:r>
              <a:rPr lang="en-US" sz="2000" b="1" dirty="0">
                <a:latin typeface="Courier New" pitchFamily="49" charset="0"/>
              </a:rPr>
              <a:t>("POST", </a:t>
            </a:r>
            <a:r>
              <a:rPr lang="en-US" sz="2000" b="1" dirty="0" err="1">
                <a:latin typeface="Courier New" pitchFamily="49" charset="0"/>
              </a:rPr>
              <a:t>url</a:t>
            </a:r>
            <a:r>
              <a:rPr lang="en-US" sz="2000" b="1" dirty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xhr.send</a:t>
            </a:r>
            <a:r>
              <a:rPr lang="en-US" sz="2000" b="1" dirty="0">
                <a:latin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</a:rPr>
              <a:t>postData</a:t>
            </a:r>
            <a:r>
              <a:rPr lang="en-US" sz="2000" b="1" dirty="0"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function </a:t>
            </a:r>
            <a:r>
              <a:rPr lang="en-US" sz="2000" b="1" dirty="0" err="1">
                <a:latin typeface="Courier New" pitchFamily="49" charset="0"/>
              </a:rPr>
              <a:t>xhrHandler</a:t>
            </a:r>
            <a:r>
              <a:rPr lang="en-US" sz="2000" b="1" dirty="0">
                <a:latin typeface="Courier New" pitchFamily="49" charset="0"/>
              </a:rPr>
              <a:t>()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(</a:t>
            </a:r>
            <a:r>
              <a:rPr lang="en-US" sz="2000" b="1" dirty="0" err="1">
                <a:latin typeface="Courier New" pitchFamily="49" charset="0"/>
              </a:rPr>
              <a:t>this.readyState</a:t>
            </a:r>
            <a:r>
              <a:rPr lang="en-US" sz="2000" b="1" dirty="0">
                <a:latin typeface="Courier New" pitchFamily="49" charset="0"/>
              </a:rPr>
              <a:t> != 4)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return;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if (</a:t>
            </a:r>
            <a:r>
              <a:rPr lang="en-US" sz="2000" b="1" dirty="0" err="1">
                <a:latin typeface="Courier New" pitchFamily="49" charset="0"/>
              </a:rPr>
              <a:t>this.status</a:t>
            </a:r>
            <a:r>
              <a:rPr lang="en-US" sz="2000" b="1" dirty="0">
                <a:latin typeface="Courier New" pitchFamily="49" charset="0"/>
              </a:rPr>
              <a:t> != 200)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// Handle error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return;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var</a:t>
            </a:r>
            <a:r>
              <a:rPr lang="en-US" sz="2000" b="1" dirty="0">
                <a:latin typeface="Courier New" pitchFamily="49" charset="0"/>
              </a:rPr>
              <a:t> text = </a:t>
            </a:r>
            <a:r>
              <a:rPr lang="en-US" sz="2000" b="1" dirty="0" err="1">
                <a:latin typeface="Courier New" pitchFamily="49" charset="0"/>
              </a:rPr>
              <a:t>this.responseText</a:t>
            </a:r>
            <a:r>
              <a:rPr lang="en-US" sz="2000" b="1" dirty="0" smtClean="0">
                <a:latin typeface="Courier New" pitchFamily="49" charset="0"/>
              </a:rPr>
              <a:t>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}</a:t>
            </a: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5638800" y="2117725"/>
            <a:ext cx="2622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State 4 means “done”</a:t>
            </a:r>
          </a:p>
        </p:txBody>
      </p:sp>
      <p:sp>
        <p:nvSpPr>
          <p:cNvPr id="3079" name="Line 5"/>
          <p:cNvSpPr>
            <a:spLocks noChangeShapeType="1"/>
          </p:cNvSpPr>
          <p:nvPr/>
        </p:nvSpPr>
        <p:spPr bwMode="auto">
          <a:xfrm flipH="1">
            <a:off x="4470400" y="2438400"/>
            <a:ext cx="1168400" cy="50800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5791200" y="4800600"/>
            <a:ext cx="28504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Raw text of response</a:t>
            </a:r>
          </a:p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(also available as XML)</a:t>
            </a:r>
            <a:endParaRPr lang="en-US" sz="2000" dirty="0">
              <a:solidFill>
                <a:schemeClr val="folHlink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990814" y="5153186"/>
            <a:ext cx="1735810" cy="271221"/>
          </a:xfrm>
          <a:custGeom>
            <a:avLst/>
            <a:gdLst>
              <a:gd name="connsiteX0" fmla="*/ 1735810 w 1735810"/>
              <a:gd name="connsiteY0" fmla="*/ 0 h 271221"/>
              <a:gd name="connsiteX1" fmla="*/ 0 w 1735810"/>
              <a:gd name="connsiteY1" fmla="*/ 0 h 271221"/>
              <a:gd name="connsiteX2" fmla="*/ 0 w 1735810"/>
              <a:gd name="connsiteY2" fmla="*/ 271221 h 27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5810" h="271221">
                <a:moveTo>
                  <a:pt x="1735810" y="0"/>
                </a:moveTo>
                <a:lnTo>
                  <a:pt x="0" y="0"/>
                </a:lnTo>
                <a:lnTo>
                  <a:pt x="0" y="271221"/>
                </a:lnTo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Ajax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924122A-E772-426D-827A-9A34EECC76A8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JSON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584325"/>
            <a:ext cx="807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{name: "Alice", </a:t>
            </a:r>
            <a:r>
              <a:rPr lang="en-US" sz="2400" b="1" dirty="0" err="1">
                <a:latin typeface="Courier New" pitchFamily="49" charset="0"/>
              </a:rPr>
              <a:t>gpa</a:t>
            </a:r>
            <a:r>
              <a:rPr lang="en-US" sz="2400" b="1" dirty="0">
                <a:latin typeface="Courier New" pitchFamily="49" charset="0"/>
              </a:rPr>
              <a:t>: 3.5,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friends: ["Bill", "Carol", "David"]}</a:t>
            </a:r>
          </a:p>
        </p:txBody>
      </p:sp>
    </p:spTree>
    <p:extLst>
      <p:ext uri="{BB962C8B-B14F-4D97-AF65-F5344CB8AC3E}">
        <p14:creationId xmlns:p14="http://schemas.microsoft.com/office/powerpoint/2010/main" val="64299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Controller code: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StudentsController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ApplicationController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get_students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@students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Student.all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render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json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: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students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end</a:t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end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[{"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advisor_id":"2","birth":"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1987-10-22",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gpa":3.9,"grad":2009,"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id":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name":"Anderson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"},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{"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advisor_id":"1","birth":"1990-04-16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gpa":3.1,"grad":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2012</a:t>
            </a:r>
            <a:r>
              <a:rPr lang="en-US" sz="1600" b="1" dirty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,"id":2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 "</a:t>
            </a:r>
            <a:r>
              <a:rPr lang="en-US" sz="1600" b="1" dirty="0" err="1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name":"Jones</a:t>
            </a: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"},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 ...</a:t>
            </a:r>
            <a:b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]</a:t>
            </a:r>
            <a:endParaRPr lang="en-US" dirty="0" smtClean="0">
              <a:solidFill>
                <a:schemeClr val="accent4"/>
              </a:solidFill>
            </a:endParaRPr>
          </a:p>
          <a:p>
            <a:r>
              <a:rPr lang="en-US" dirty="0" err="1" smtClean="0"/>
              <a:t>Javascript</a:t>
            </a:r>
            <a:r>
              <a:rPr lang="en-US" dirty="0" smtClean="0"/>
              <a:t> in browser:</a:t>
            </a:r>
          </a:p>
          <a:p>
            <a:pPr marL="457200" lvl="1" indent="0">
              <a:buNone/>
            </a:pPr>
            <a:r>
              <a:rPr lang="en-US" sz="16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students = 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JSON.parse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xhr.responseText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600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element.innerHTML</a:t>
            </a:r>
            <a:r>
              <a:rPr lang="en-US" sz="16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= students[1].name;</a:t>
            </a:r>
            <a:endParaRPr lang="en-US" sz="1600" b="1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</a:rPr>
              <a:t>Slide </a:t>
            </a:r>
            <a:fld id="{8924122A-E772-426D-827A-9A34EECC76A8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JSON Example</a:t>
            </a:r>
          </a:p>
        </p:txBody>
      </p:sp>
      <p:sp>
        <p:nvSpPr>
          <p:cNvPr id="3" name="Right Brace 2"/>
          <p:cNvSpPr/>
          <p:nvPr/>
        </p:nvSpPr>
        <p:spPr>
          <a:xfrm>
            <a:off x="6705600" y="3048000"/>
            <a:ext cx="228600" cy="1981200"/>
          </a:xfrm>
          <a:prstGeom prst="rightBrace">
            <a:avLst>
              <a:gd name="adj1" fmla="val 35451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010400" y="3720316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JSON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Output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6059269"/>
            <a:ext cx="3352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AJAX response</a:t>
            </a:r>
            <a:br>
              <a:rPr lang="en-US" dirty="0" smtClean="0"/>
            </a:br>
            <a:r>
              <a:rPr lang="en-US" dirty="0" smtClean="0"/>
              <a:t>(from </a:t>
            </a:r>
            <a:r>
              <a:rPr lang="en-US" dirty="0" err="1" smtClean="0"/>
              <a:t>XMLHttpRequest</a:t>
            </a:r>
            <a:r>
              <a:rPr lang="en-US" dirty="0" smtClean="0"/>
              <a:t> object)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5354664" y="5387426"/>
            <a:ext cx="1921790" cy="687910"/>
          </a:xfrm>
          <a:custGeom>
            <a:avLst/>
            <a:gdLst>
              <a:gd name="connsiteX0" fmla="*/ 1921790 w 1921790"/>
              <a:gd name="connsiteY0" fmla="*/ 333214 h 333214"/>
              <a:gd name="connsiteX1" fmla="*/ 0 w 1921790"/>
              <a:gd name="connsiteY1" fmla="*/ 0 h 333214"/>
              <a:gd name="connsiteX0" fmla="*/ 1921790 w 1921790"/>
              <a:gd name="connsiteY0" fmla="*/ 587772 h 587772"/>
              <a:gd name="connsiteX1" fmla="*/ 0 w 1921790"/>
              <a:gd name="connsiteY1" fmla="*/ 254558 h 587772"/>
              <a:gd name="connsiteX0" fmla="*/ 1921790 w 1921790"/>
              <a:gd name="connsiteY0" fmla="*/ 687910 h 687910"/>
              <a:gd name="connsiteX1" fmla="*/ 0 w 1921790"/>
              <a:gd name="connsiteY1" fmla="*/ 354696 h 68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21790" h="687910">
                <a:moveTo>
                  <a:pt x="1921790" y="687910"/>
                </a:moveTo>
                <a:cubicBezTo>
                  <a:pt x="1583410" y="88643"/>
                  <a:pt x="718089" y="-332396"/>
                  <a:pt x="0" y="354696"/>
                </a:cubicBezTo>
              </a:path>
            </a:pathLst>
          </a:cu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12282</TotalTime>
  <Words>141</Words>
  <Application>Microsoft Office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AJAX Basics</vt:lpstr>
      <vt:lpstr>JSON</vt:lpstr>
      <vt:lpstr>JSON Example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457</cp:revision>
  <cp:lastPrinted>2011-01-25T21:54:55Z</cp:lastPrinted>
  <dcterms:created xsi:type="dcterms:W3CDTF">2008-10-19T02:20:00Z</dcterms:created>
  <dcterms:modified xsi:type="dcterms:W3CDTF">2015-02-23T20:20:01Z</dcterms:modified>
</cp:coreProperties>
</file>