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66" r:id="rId2"/>
    <p:sldId id="268" r:id="rId3"/>
    <p:sldId id="267" r:id="rId4"/>
    <p:sldId id="258" r:id="rId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4E0"/>
    <a:srgbClr val="B7CBF0"/>
    <a:srgbClr val="D5E0F7"/>
    <a:srgbClr val="DCE6F8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906963"/>
          </a:xfrm>
        </p:spPr>
        <p:txBody>
          <a:bodyPr/>
          <a:lstStyle/>
          <a:p>
            <a:r>
              <a:rPr lang="en-US" dirty="0" smtClean="0"/>
              <a:t>Server sets cookies  in response header: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Set-Cookie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: 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session=0x4137f;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Expires=Wed, 09 Jun 2012 10:18:14 GMT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Browser returns cookies in headers of later requests: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Cookie: session=0x4137fd6a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Cookie Protocol</a:t>
            </a:r>
            <a:endParaRPr lang="en-US" dirty="0"/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2057400" y="2419290"/>
            <a:ext cx="8691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chemeClr val="folHlink"/>
                </a:solidFill>
              </a:rPr>
              <a:t>Name</a:t>
            </a:r>
            <a:endParaRPr lang="en-US" sz="2000" dirty="0">
              <a:solidFill>
                <a:schemeClr val="folHlink"/>
              </a:solidFill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048000" y="2419290"/>
            <a:ext cx="8228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chemeClr val="folHlink"/>
                </a:solidFill>
              </a:rPr>
              <a:t>Value</a:t>
            </a:r>
            <a:endParaRPr lang="en-US" sz="2000" dirty="0">
              <a:solidFill>
                <a:schemeClr val="folHlink"/>
              </a:solidFill>
            </a:endParaRP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5295900" y="2419290"/>
            <a:ext cx="2133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chemeClr val="folHlink"/>
                </a:solidFill>
              </a:rPr>
              <a:t>Expiration Time</a:t>
            </a:r>
            <a:endParaRPr lang="en-US" sz="2000" dirty="0">
              <a:solidFill>
                <a:schemeClr val="folHlink"/>
              </a:solidFill>
            </a:endParaRPr>
          </a:p>
        </p:txBody>
      </p:sp>
      <p:cxnSp>
        <p:nvCxnSpPr>
          <p:cNvPr id="9" name="Straight Arrow Connector 8"/>
          <p:cNvCxnSpPr>
            <a:stCxn id="6" idx="0"/>
          </p:cNvCxnSpPr>
          <p:nvPr/>
        </p:nvCxnSpPr>
        <p:spPr>
          <a:xfrm flipH="1" flipV="1">
            <a:off x="2491974" y="1981200"/>
            <a:ext cx="1" cy="438090"/>
          </a:xfrm>
          <a:prstGeom prst="straightConnector1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ight Brace 11"/>
          <p:cNvSpPr/>
          <p:nvPr/>
        </p:nvSpPr>
        <p:spPr>
          <a:xfrm rot="5400000">
            <a:off x="6286500" y="-190500"/>
            <a:ext cx="152400" cy="44958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>
            <a:stCxn id="7" idx="0"/>
          </p:cNvCxnSpPr>
          <p:nvPr/>
        </p:nvCxnSpPr>
        <p:spPr>
          <a:xfrm flipV="1">
            <a:off x="3459427" y="1981200"/>
            <a:ext cx="0" cy="438090"/>
          </a:xfrm>
          <a:prstGeom prst="straightConnector1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8" idx="0"/>
          </p:cNvCxnSpPr>
          <p:nvPr/>
        </p:nvCxnSpPr>
        <p:spPr>
          <a:xfrm flipV="1">
            <a:off x="6362700" y="2209800"/>
            <a:ext cx="0" cy="209490"/>
          </a:xfrm>
          <a:prstGeom prst="straightConnector1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8032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Cookies</a:t>
            </a:r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0D9496B4-DC63-40DB-B155-BAC6005F1EDA}" type="slidenum">
              <a:rPr lang="en-US" smtClean="0">
                <a:solidFill>
                  <a:schemeClr val="bg2"/>
                </a:solidFill>
              </a:rPr>
              <a:pPr eaLnBrk="1" hangingPunct="1"/>
              <a:t>2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Easter Egg Controller</a:t>
            </a:r>
            <a:endParaRPr lang="en-US" dirty="0" smtClean="0"/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457200" y="1425982"/>
            <a:ext cx="8458200" cy="3831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class </a:t>
            </a:r>
            <a:r>
              <a:rPr lang="en-US" b="1" dirty="0" err="1">
                <a:latin typeface="Courier New" pitchFamily="49" charset="0"/>
              </a:rPr>
              <a:t>RailsIntroController</a:t>
            </a:r>
            <a:r>
              <a:rPr lang="en-US" b="1" dirty="0">
                <a:latin typeface="Courier New" pitchFamily="49" charset="0"/>
              </a:rPr>
              <a:t> &lt; </a:t>
            </a:r>
            <a:r>
              <a:rPr lang="en-US" b="1" dirty="0" err="1" smtClean="0">
                <a:latin typeface="Courier New" pitchFamily="49" charset="0"/>
              </a:rPr>
              <a:t>ApplicationController</a:t>
            </a:r>
            <a:endParaRPr lang="en-US" b="1" dirty="0" smtClean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endParaRPr lang="en-US" b="1" dirty="0" smtClean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</a:rPr>
              <a:t>def</a:t>
            </a:r>
            <a:r>
              <a:rPr lang="en-US" b="1" dirty="0" smtClean="0">
                <a:latin typeface="Courier New" pitchFamily="49" charset="0"/>
              </a:rPr>
              <a:t> hello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 smtClean="0">
                <a:latin typeface="Courier New" pitchFamily="49" charset="0"/>
              </a:rPr>
              <a:t>   @</a:t>
            </a:r>
            <a:r>
              <a:rPr lang="en-US" b="1" dirty="0">
                <a:latin typeface="Courier New" pitchFamily="49" charset="0"/>
              </a:rPr>
              <a:t>warning = </a:t>
            </a:r>
            <a:r>
              <a:rPr lang="en-US" b="1" dirty="0" smtClean="0">
                <a:latin typeface="Courier New" pitchFamily="49" charset="0"/>
              </a:rPr>
              <a:t>false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    </a:t>
            </a:r>
            <a:r>
              <a:rPr lang="en-US" b="1" dirty="0">
                <a:latin typeface="Courier New" pitchFamily="49" charset="0"/>
              </a:rPr>
              <a:t>if session[:count] == nil </a:t>
            </a:r>
            <a:r>
              <a:rPr lang="en-US" b="1" dirty="0" smtClean="0">
                <a:latin typeface="Courier New" pitchFamily="49" charset="0"/>
              </a:rPr>
              <a:t>then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      session</a:t>
            </a:r>
            <a:r>
              <a:rPr lang="en-US" b="1" dirty="0">
                <a:latin typeface="Courier New" pitchFamily="49" charset="0"/>
              </a:rPr>
              <a:t>[:count] = </a:t>
            </a:r>
            <a:r>
              <a:rPr lang="en-US" b="1" dirty="0" smtClean="0">
                <a:latin typeface="Courier New" pitchFamily="49" charset="0"/>
              </a:rPr>
              <a:t>0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    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    </a:t>
            </a:r>
            <a:r>
              <a:rPr lang="en-US" b="1" dirty="0">
                <a:latin typeface="Courier New" pitchFamily="49" charset="0"/>
              </a:rPr>
              <a:t>session[:count] = session[:count] + </a:t>
            </a:r>
            <a:r>
              <a:rPr lang="en-US" b="1" dirty="0" smtClean="0">
                <a:latin typeface="Courier New" pitchFamily="49" charset="0"/>
              </a:rPr>
              <a:t>1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    </a:t>
            </a:r>
            <a:r>
              <a:rPr lang="en-US" b="1" dirty="0">
                <a:latin typeface="Courier New" pitchFamily="49" charset="0"/>
              </a:rPr>
              <a:t>if (session[:count] &gt;= 3) </a:t>
            </a:r>
            <a:r>
              <a:rPr lang="en-US" b="1" dirty="0" smtClean="0">
                <a:latin typeface="Courier New" pitchFamily="49" charset="0"/>
              </a:rPr>
              <a:t>then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      session</a:t>
            </a:r>
            <a:r>
              <a:rPr lang="en-US" b="1" dirty="0">
                <a:latin typeface="Courier New" pitchFamily="49" charset="0"/>
              </a:rPr>
              <a:t>[:count] = </a:t>
            </a:r>
            <a:r>
              <a:rPr lang="en-US" b="1" dirty="0" smtClean="0">
                <a:latin typeface="Courier New" pitchFamily="49" charset="0"/>
              </a:rPr>
              <a:t>0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      </a:t>
            </a:r>
            <a:r>
              <a:rPr lang="en-US" b="1" dirty="0">
                <a:latin typeface="Courier New" pitchFamily="49" charset="0"/>
              </a:rPr>
              <a:t>@warning = </a:t>
            </a:r>
            <a:r>
              <a:rPr lang="en-US" b="1" dirty="0" smtClean="0">
                <a:latin typeface="Courier New" pitchFamily="49" charset="0"/>
              </a:rPr>
              <a:t>true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    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  ...</a:t>
            </a:r>
          </a:p>
          <a:p>
            <a:pPr algn="l" eaLnBrk="1" hangingPunct="1">
              <a:lnSpc>
                <a:spcPct val="90000"/>
              </a:lnSpc>
            </a:pPr>
            <a:endParaRPr lang="en-US" b="1" dirty="0" smtClean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end</a:t>
            </a:r>
            <a:endParaRPr lang="en-US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65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Cookies</a:t>
            </a:r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0D9496B4-DC63-40DB-B155-BAC6005F1EDA}" type="slidenum">
              <a:rPr lang="en-US" smtClean="0">
                <a:solidFill>
                  <a:schemeClr val="bg2"/>
                </a:solidFill>
              </a:rPr>
              <a:pPr eaLnBrk="1" hangingPunct="1"/>
              <a:t>3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Easter Egg View</a:t>
            </a:r>
            <a:endParaRPr lang="en-US" dirty="0" smtClean="0"/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457200" y="1425982"/>
            <a:ext cx="8458200" cy="259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&lt;%@title = "Hello, User"%&gt;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&lt;p&gt;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This page was fetched at &lt;%= </a:t>
            </a:r>
            <a:r>
              <a:rPr lang="en-US" b="1" dirty="0" err="1">
                <a:latin typeface="Courier New" pitchFamily="49" charset="0"/>
              </a:rPr>
              <a:t>Time.now</a:t>
            </a:r>
            <a:r>
              <a:rPr lang="en-US" b="1" dirty="0">
                <a:latin typeface="Courier New" pitchFamily="49" charset="0"/>
              </a:rPr>
              <a:t>() %&gt;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&lt;/p&gt;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 if @warning %&gt;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  &lt;p&gt;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  &lt;b&gt;HEY!&lt;/b&gt; Don't you have anything better to do than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  just redisplaying me over and over?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  &lt;/p&gt;</a:t>
            </a:r>
          </a:p>
          <a:p>
            <a:pPr algn="l" eaLnBrk="1" hangingPunct="1">
              <a:lnSpc>
                <a:spcPct val="90000"/>
              </a:lnSpc>
            </a:pP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 end %&gt;</a:t>
            </a:r>
            <a:endParaRPr lang="en-US" b="1" dirty="0">
              <a:solidFill>
                <a:schemeClr val="accent4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72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4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11182</TotalTime>
  <Words>205</Words>
  <Application>Microsoft Office PowerPoint</Application>
  <PresentationFormat>On-screen Show (4:3)</PresentationFormat>
  <Paragraphs>45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Default Design</vt:lpstr>
      <vt:lpstr>Cookie Protocol</vt:lpstr>
      <vt:lpstr>Easter Egg Controller</vt:lpstr>
      <vt:lpstr>Easter Egg View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440</cp:revision>
  <cp:lastPrinted>2011-01-25T21:54:55Z</cp:lastPrinted>
  <dcterms:created xsi:type="dcterms:W3CDTF">2008-10-19T02:20:00Z</dcterms:created>
  <dcterms:modified xsi:type="dcterms:W3CDTF">2015-02-02T18:24:55Z</dcterms:modified>
</cp:coreProperties>
</file>