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A040B2E-5EFA-4851-99DC-F01340DAAF0D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to Event Object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839200" cy="49069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ourier New" pitchFamily="49" charset="0"/>
              </a:rPr>
              <a:t>event</a:t>
            </a:r>
            <a:r>
              <a:rPr lang="en-US" dirty="0" smtClean="0"/>
              <a:t> variable (HTML):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&lt;div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onclick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(event);"&gt;</a:t>
            </a:r>
          </a:p>
          <a:p>
            <a:pPr eaLnBrk="1" hangingPunct="1"/>
            <a:r>
              <a:rPr lang="en-US" dirty="0" smtClean="0"/>
              <a:t>Passed as argument to function (</a:t>
            </a:r>
            <a:r>
              <a:rPr lang="en-US" dirty="0" smtClean="0"/>
              <a:t>DOM/Firefox/Chrome):</a:t>
            </a:r>
            <a:endParaRPr lang="en-US" dirty="0" smtClean="0"/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evt.pageX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r>
              <a:rPr lang="en-US" dirty="0" smtClean="0"/>
              <a:t>Global variable (DOM/IE):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smtClean="0">
                <a:solidFill>
                  <a:schemeClr val="tx2"/>
                </a:solidFill>
                <a:latin typeface="Courier New" pitchFamily="49" charset="0"/>
              </a:rPr>
              <a:t>window.event.pageX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  <a:endParaRPr lang="en-US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C531B12-489A-4708-902B-C2A02CBD112E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Draggable Rectangle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&lt;style type="text/</a:t>
            </a:r>
            <a:r>
              <a:rPr lang="en-US" sz="2000" b="1" dirty="0" err="1">
                <a:latin typeface="Courier New" pitchFamily="49" charset="0"/>
              </a:rPr>
              <a:t>css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#div1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position: absolute;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&lt;/style&gt;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&lt;div id="div1" </a:t>
            </a:r>
            <a:r>
              <a:rPr lang="en-US" sz="2000" b="1" dirty="0" err="1">
                <a:latin typeface="Courier New" pitchFamily="49" charset="0"/>
              </a:rPr>
              <a:t>onmousedown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mouseDown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onmousemove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mouseMove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onmouseup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mouseUp</a:t>
            </a:r>
            <a:r>
              <a:rPr lang="en-US" sz="2000" b="1" dirty="0">
                <a:latin typeface="Courier New" pitchFamily="49" charset="0"/>
              </a:rPr>
              <a:t>(event);"&gt;Drag Me!&lt;/div&gt;</a:t>
            </a:r>
          </a:p>
        </p:txBody>
      </p:sp>
    </p:spTree>
    <p:extLst>
      <p:ext uri="{BB962C8B-B14F-4D97-AF65-F5344CB8AC3E}">
        <p14:creationId xmlns:p14="http://schemas.microsoft.com/office/powerpoint/2010/main" val="18313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58AB813-2AA5-4229-8795-70E208B42ACF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Dragging Application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922337"/>
            <a:ext cx="8458200" cy="58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mouseDown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mouseMove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 smtClean="0">
                <a:latin typeface="Courier New" pitchFamily="49" charset="0"/>
              </a:rPr>
              <a:t>var</a:t>
            </a:r>
            <a:r>
              <a:rPr lang="en-US" b="1" dirty="0" smtClean="0">
                <a:latin typeface="Courier New" pitchFamily="49" charset="0"/>
              </a:rPr>
              <a:t> element </a:t>
            </a:r>
            <a:r>
              <a:rPr lang="en-US" b="1" dirty="0">
                <a:latin typeface="Courier New" pitchFamily="49" charset="0"/>
              </a:rPr>
              <a:t>= </a:t>
            </a:r>
            <a:r>
              <a:rPr lang="en-US" b="1" dirty="0" err="1">
                <a:latin typeface="Courier New" pitchFamily="49" charset="0"/>
              </a:rPr>
              <a:t>document.getElementById</a:t>
            </a:r>
            <a:r>
              <a:rPr lang="en-US" b="1" dirty="0">
                <a:latin typeface="Courier New" pitchFamily="49" charset="0"/>
              </a:rPr>
              <a:t>("div1");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element.offsetLeft</a:t>
            </a:r>
            <a:r>
              <a:rPr lang="en-US" b="1" dirty="0">
                <a:latin typeface="Courier New" pitchFamily="49" charset="0"/>
              </a:rPr>
              <a:t> +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 smtClean="0">
                <a:latin typeface="Courier New" pitchFamily="49" charset="0"/>
              </a:rPr>
              <a:t>event.pageX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-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element.offsetTop</a:t>
            </a:r>
            <a:r>
              <a:rPr lang="en-US" b="1" dirty="0">
                <a:latin typeface="Courier New" pitchFamily="49" charset="0"/>
              </a:rPr>
              <a:t> 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 smtClean="0">
                <a:latin typeface="Courier New" pitchFamily="49" charset="0"/>
              </a:rPr>
              <a:t>event.pageY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-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mouseUp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8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3641DCE-78EF-4EE1-9F40-2174AD880240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Cleaner Implementation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276350"/>
            <a:ext cx="83820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&lt;div id="div1"&gt;Drag Me!&lt;/div&gt;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  &lt;div id="div2"&gt;Drag Me Too!&lt;/div&gt;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 </a:t>
            </a:r>
            <a:r>
              <a:rPr lang="en-US" sz="2000" b="1" dirty="0" err="1">
                <a:latin typeface="Courier New" pitchFamily="49" charset="0"/>
              </a:rPr>
              <a:t>src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smtClean="0">
                <a:latin typeface="Courier New" pitchFamily="49" charset="0"/>
              </a:rPr>
              <a:t>dragger.js" /&gt;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//&lt;![CDATA[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Dragger("div1");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Dragger("div2");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//]]&gt;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&lt;/body&gt;}</a:t>
            </a:r>
          </a:p>
        </p:txBody>
      </p:sp>
    </p:spTree>
    <p:extLst>
      <p:ext uri="{BB962C8B-B14F-4D97-AF65-F5344CB8AC3E}">
        <p14:creationId xmlns:p14="http://schemas.microsoft.com/office/powerpoint/2010/main" val="10293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B82D374-9A43-4ADF-BECA-E872CD9B44DB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1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84582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700" b="1" dirty="0">
                <a:latin typeface="Courier New" pitchFamily="49" charset="0"/>
              </a:rPr>
              <a:t>function Dragger(id)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this.element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document.getElementById</a:t>
            </a:r>
            <a:r>
              <a:rPr lang="en-US" sz="1700" b="1" dirty="0">
                <a:latin typeface="Courier New" pitchFamily="49" charset="0"/>
              </a:rPr>
              <a:t>(id);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var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this.element.onmousedown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obj.mouseDown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 err="1" smtClean="0">
                <a:latin typeface="Courier New" pitchFamily="49" charset="0"/>
              </a:rPr>
              <a:t>Dragger.prototype.mouseDown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var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obj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this.oldMoveHandler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obj.mouseMove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(event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this.oldUpHandler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obj.mouseUp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</a:rPr>
              <a:t>   </a:t>
            </a:r>
            <a:r>
              <a:rPr lang="en-US" sz="1700" b="1" dirty="0" err="1" smtClean="0">
                <a:latin typeface="Courier New" pitchFamily="49" charset="0"/>
              </a:rPr>
              <a:t>this.prevX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</a:t>
            </a:r>
            <a:r>
              <a:rPr lang="en-US" sz="1700" b="1" dirty="0" err="1" smtClean="0">
                <a:latin typeface="Courier New" pitchFamily="49" charset="0"/>
              </a:rPr>
              <a:t>event.pageX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this.prevY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 smtClean="0">
                <a:latin typeface="Courier New" pitchFamily="49" charset="0"/>
              </a:rPr>
              <a:t>event.pageY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18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659175-75E5-42C2-8AF4-FC1B7FEFF999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2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152525"/>
            <a:ext cx="84582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Dragger.prototype.mouseMove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this.element.offsetLeft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 smtClean="0">
                <a:latin typeface="Courier New" pitchFamily="49" charset="0"/>
              </a:rPr>
              <a:t>event.pageX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-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this.element.offsetTop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 smtClean="0">
                <a:latin typeface="Courier New" pitchFamily="49" charset="0"/>
              </a:rPr>
              <a:t>event.pageY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-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event.pageY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Dragger.prototype.mouseUp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b="1" dirty="0" err="1">
                <a:solidFill>
                  <a:schemeClr val="tx2"/>
                </a:solidFill>
                <a:latin typeface="Courier New" pitchFamily="49" charset="0"/>
              </a:rPr>
              <a:t>this.oldMoveHandler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b="1" dirty="0" err="1">
                <a:solidFill>
                  <a:schemeClr val="tx2"/>
                </a:solidFill>
                <a:latin typeface="Courier New" pitchFamily="49" charset="0"/>
              </a:rPr>
              <a:t>this.oldUpHandler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00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468B17B-F258-4852-B9CB-CD58280C2F93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Element Gets Event?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&lt;td&gt;xyz&lt;/td&gt;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&lt;/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3048000" y="39624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Click on this</a:t>
            </a: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 flipH="1" flipV="1">
            <a:off x="2438400" y="2590800"/>
            <a:ext cx="990600" cy="1371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11762</TotalTime>
  <Words>515</Words>
  <Application>Microsoft Office PowerPoint</Application>
  <PresentationFormat>On-screen Show (4:3)</PresentationFormat>
  <Paragraphs>125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Access to Event Object</vt:lpstr>
      <vt:lpstr>Draggable Rectangle</vt:lpstr>
      <vt:lpstr>Dragging Application</vt:lpstr>
      <vt:lpstr>Cleaner Implementation</vt:lpstr>
      <vt:lpstr>Dragger.js, part 1</vt:lpstr>
      <vt:lpstr>Dragger.js, part 2</vt:lpstr>
      <vt:lpstr>Which Element Gets Event?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453</cp:revision>
  <cp:lastPrinted>2011-01-25T21:54:55Z</cp:lastPrinted>
  <dcterms:created xsi:type="dcterms:W3CDTF">2008-10-19T02:20:00Z</dcterms:created>
  <dcterms:modified xsi:type="dcterms:W3CDTF">2015-02-18T18:37:31Z</dcterms:modified>
</cp:coreProperties>
</file>