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77" r:id="rId2"/>
    <p:sldId id="278" r:id="rId3"/>
    <p:sldId id="275" r:id="rId4"/>
    <p:sldId id="258" r:id="rId5"/>
    <p:sldId id="273" r:id="rId6"/>
    <p:sldId id="274" r:id="rId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D5E0F7"/>
    <a:srgbClr val="DCE6F8"/>
    <a:srgbClr val="6A94E0"/>
    <a:srgbClr val="B7CBF0"/>
    <a:srgbClr val="5252BA"/>
    <a:srgbClr val="D81C1C"/>
    <a:srgbClr val="F2F6FC"/>
    <a:srgbClr val="EAEAE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progress value="22" max="100"&gt;&lt;/progress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590800"/>
            <a:ext cx="2488985" cy="49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79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localStorage.setItem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("state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California");</a:t>
            </a:r>
          </a:p>
          <a:p>
            <a:pPr marL="0" indent="0"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localStorage.getItem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("state");</a:t>
            </a:r>
          </a:p>
          <a:p>
            <a:pPr marL="0" indent="0"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localStorage.removeItem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("state");</a:t>
            </a:r>
          </a:p>
          <a:p>
            <a:pPr marL="0" indent="0"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localStorage.state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"Missouri";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Storage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641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 elements </a:t>
            </a:r>
            <a:r>
              <a:rPr lang="en-US" dirty="0" err="1" smtClean="0"/>
              <a:t>draggable</a:t>
            </a:r>
            <a:r>
              <a:rPr lang="en-US" dirty="0" smtClean="0"/>
              <a:t>:</a:t>
            </a:r>
          </a:p>
          <a:p>
            <a:pPr marL="457200" lvl="1" indent="0">
              <a:buNone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draggable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="true"&gt;</a:t>
            </a:r>
          </a:p>
          <a:p>
            <a:r>
              <a:rPr lang="en-US" dirty="0" smtClean="0"/>
              <a:t>New events:</a:t>
            </a:r>
          </a:p>
          <a:p>
            <a:pPr lvl="1"/>
            <a:r>
              <a:rPr lang="en-US" b="1" dirty="0" err="1" smtClean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ondragstart</a:t>
            </a:r>
            <a:r>
              <a:rPr lang="en-US" dirty="0" smtClean="0"/>
              <a:t>: when user “picks” up object to drag</a:t>
            </a:r>
          </a:p>
          <a:p>
            <a:pPr lvl="1"/>
            <a:r>
              <a:rPr lang="en-US" b="1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ondragover</a:t>
            </a:r>
            <a:r>
              <a:rPr lang="en-US" dirty="0" smtClean="0"/>
              <a:t>: when user drags object over an HTML element</a:t>
            </a:r>
          </a:p>
          <a:p>
            <a:pPr lvl="1"/>
            <a:r>
              <a:rPr lang="en-US" b="1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ondrop</a:t>
            </a:r>
            <a:r>
              <a:rPr lang="en-US" dirty="0" smtClean="0"/>
              <a:t>: when user drops object</a:t>
            </a:r>
          </a:p>
          <a:p>
            <a:r>
              <a:rPr lang="en-US" dirty="0" smtClean="0"/>
              <a:t>Passing information from source to target:</a:t>
            </a:r>
          </a:p>
          <a:p>
            <a:pPr lvl="1"/>
            <a:r>
              <a:rPr lang="en-US" dirty="0" smtClean="0"/>
              <a:t>One or more type-value pairs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ondragstart</a:t>
            </a:r>
            <a:r>
              <a:rPr lang="en-US" dirty="0" smtClean="0"/>
              <a:t> handler:</a:t>
            </a:r>
          </a:p>
          <a:p>
            <a:pPr marL="914400" lvl="2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event.dataTransfer.setData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ondragover</a:t>
            </a:r>
            <a:r>
              <a:rPr lang="en-US" dirty="0" smtClean="0"/>
              <a:t> and </a:t>
            </a:r>
            <a:r>
              <a:rPr lang="en-US" dirty="0" err="1" smtClean="0"/>
              <a:t>ondrop</a:t>
            </a:r>
            <a:r>
              <a:rPr lang="en-US" dirty="0" smtClean="0"/>
              <a:t> handlers:</a:t>
            </a:r>
          </a:p>
          <a:p>
            <a:pPr marL="914400" lvl="2" indent="0">
              <a:buNone/>
            </a:pP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value = </a:t>
            </a:r>
            <a:r>
              <a:rPr lang="en-US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event.dataTransfer.getData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 smtClean="0">
              <a:cs typeface="Courier New" panose="02070309020205020404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Drag and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54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&lt;canvas id="canvas1"&gt;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Your browser doesn’t support canvases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&lt;/canvas&gt;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canvas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document.getElementById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("canvas1");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context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canvas.getContext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("2d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context.strokeStyle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"#ff0000";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context.lineWidth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 8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context.beginPath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context.moveTo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(50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100);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context.lineTo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(200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100);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context.lineTo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(200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50);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context.lineTo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(150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50);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context.lineTo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(150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150);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context.stroke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Canvas Example</a:t>
            </a:r>
            <a:endParaRPr lang="en-US" dirty="0"/>
          </a:p>
        </p:txBody>
      </p: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5406772" y="3555111"/>
            <a:ext cx="3432428" cy="2540889"/>
            <a:chOff x="2667000" y="2209800"/>
            <a:chExt cx="5867400" cy="4343400"/>
          </a:xfrm>
        </p:grpSpPr>
        <p:sp>
          <p:nvSpPr>
            <p:cNvPr id="30" name="Rectangle 29"/>
            <p:cNvSpPr/>
            <p:nvPr/>
          </p:nvSpPr>
          <p:spPr>
            <a:xfrm>
              <a:off x="6400800" y="4648200"/>
              <a:ext cx="1295400" cy="1524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 rot="5400000">
              <a:off x="6972300" y="4076700"/>
              <a:ext cx="1295400" cy="1524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400800" y="3505200"/>
              <a:ext cx="1295400" cy="1524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105400" y="4648200"/>
              <a:ext cx="1295400" cy="1524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810000" y="4648200"/>
              <a:ext cx="1295400" cy="1524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 rot="5400000">
              <a:off x="5829300" y="4076700"/>
              <a:ext cx="1295400" cy="1524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 rot="5400000">
              <a:off x="5829300" y="5372100"/>
              <a:ext cx="1295400" cy="1524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2819400" y="2209800"/>
              <a:ext cx="0" cy="2514600"/>
            </a:xfrm>
            <a:prstGeom prst="line">
              <a:avLst/>
            </a:prstGeom>
            <a:ln w="19050" cap="rnd">
              <a:prstDash val="sysDot"/>
              <a:headEnd type="triangle" w="sm" len="lg"/>
              <a:tailEnd type="triangle" w="sm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2667000" y="2209800"/>
              <a:ext cx="5867400" cy="4343400"/>
            </a:xfrm>
            <a:prstGeom prst="rect">
              <a:avLst/>
            </a:prstGeom>
            <a:noFill/>
            <a:ln>
              <a:solidFill>
                <a:schemeClr val="tx2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 flipH="1">
              <a:off x="2667000" y="4876800"/>
              <a:ext cx="1143000" cy="0"/>
            </a:xfrm>
            <a:prstGeom prst="line">
              <a:avLst/>
            </a:prstGeom>
            <a:ln w="19050" cap="rnd">
              <a:prstDash val="sysDot"/>
              <a:headEnd type="triangle" w="sm" len="lg"/>
              <a:tailEnd type="triangle" w="sm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2918215" y="3282434"/>
              <a:ext cx="5693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100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959721" y="4876800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50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49987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HTML5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Canvas Example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17" y="1828801"/>
            <a:ext cx="6905383" cy="365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3291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11927</TotalTime>
  <Words>228</Words>
  <Application>Microsoft Office PowerPoint</Application>
  <PresentationFormat>On-screen Show (4:3)</PresentationFormat>
  <Paragraphs>51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Progress</vt:lpstr>
      <vt:lpstr>Web Storage</vt:lpstr>
      <vt:lpstr>Drag and Drop</vt:lpstr>
      <vt:lpstr>PowerPoint Presentation</vt:lpstr>
      <vt:lpstr>Simple Canvas Example</vt:lpstr>
      <vt:lpstr>More Complex Canvas Example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470</cp:revision>
  <cp:lastPrinted>2011-01-25T21:54:55Z</cp:lastPrinted>
  <dcterms:created xsi:type="dcterms:W3CDTF">2008-10-19T02:20:00Z</dcterms:created>
  <dcterms:modified xsi:type="dcterms:W3CDTF">2015-03-04T21:29:12Z</dcterms:modified>
</cp:coreProperties>
</file>