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9" r:id="rId2"/>
    <p:sldId id="261" r:id="rId3"/>
    <p:sldId id="262" r:id="rId4"/>
    <p:sldId id="264" r:id="rId5"/>
    <p:sldId id="265" r:id="rId6"/>
    <p:sldId id="263" r:id="rId7"/>
    <p:sldId id="268" r:id="rId8"/>
    <p:sldId id="260" r:id="rId9"/>
    <p:sldId id="269" r:id="rId10"/>
    <p:sldId id="258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0F7"/>
    <a:srgbClr val="DCE6F8"/>
    <a:srgbClr val="6A94E0"/>
    <a:srgbClr val="B7CBF0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7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9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3AE7994-36AA-421A-BBD7-2124F16F92F1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Phishing Emails</a:t>
            </a:r>
          </a:p>
        </p:txBody>
      </p:sp>
      <p:pic>
        <p:nvPicPr>
          <p:cNvPr id="3077" name="Picture 15" descr="sp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187825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pic>
        <p:nvPicPr>
          <p:cNvPr id="3078" name="Picture 16" descr="spa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66800"/>
            <a:ext cx="37623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28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Content Placeholder 4" descr="bank-of-the-west-phish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D3603A3-AE52-4DB5-B4B9-02B8E16EAB0D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Obviously Illegitimate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544306" y="2209800"/>
            <a:ext cx="3200400" cy="136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 b="1" dirty="0"/>
              <a:t>http://rusprory.mass.hc.ru/old_site/update/index.php</a:t>
            </a:r>
          </a:p>
        </p:txBody>
      </p:sp>
      <p:sp>
        <p:nvSpPr>
          <p:cNvPr id="5127" name="Oval 5"/>
          <p:cNvSpPr>
            <a:spLocks noChangeArrowheads="1"/>
          </p:cNvSpPr>
          <p:nvPr/>
        </p:nvSpPr>
        <p:spPr bwMode="auto">
          <a:xfrm>
            <a:off x="2514600" y="2088396"/>
            <a:ext cx="32004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54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Content Placeholder 4" descr="bank-of-the-west-trick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614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B28975E-C356-4F91-99C4-D6C8210AB46B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Look-alike Characters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819400" y="2094855"/>
            <a:ext cx="15240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72200" y="4343400"/>
            <a:ext cx="2057400" cy="10604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pic>
        <p:nvPicPr>
          <p:cNvPr id="9" name="Picture 8" descr="vest-up-cl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2705100"/>
            <a:ext cx="8829675" cy="323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038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59F900A-5EDB-411C-B81D-87EAA5AC691D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International Character Sets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does this URL refer to?</a:t>
            </a:r>
          </a:p>
          <a:p>
            <a:pPr eaLnBrk="1" hangingPunct="1">
              <a:buFont typeface="Arial" pitchFamily="34" charset="0"/>
              <a:buNone/>
            </a:pPr>
            <a:r>
              <a:rPr lang="en-US" b="0" dirty="0" smtClean="0">
                <a:solidFill>
                  <a:srgbClr val="7030A0"/>
                </a:solidFill>
              </a:rPr>
              <a:t>	</a:t>
            </a:r>
            <a:r>
              <a:rPr lang="en-US" b="0" dirty="0" smtClean="0">
                <a:solidFill>
                  <a:schemeClr val="tx2"/>
                </a:solidFill>
              </a:rPr>
              <a:t>www.bank.com/accounts/login.php?q=me.badguy.cn</a:t>
            </a: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>
              <a:buFont typeface="Arial" pitchFamily="34" charset="0"/>
              <a:buNone/>
            </a:pPr>
            <a:endParaRPr lang="en-US" b="0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dirty="0" smtClean="0"/>
              <a:t>This is a host name only!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1584325" y="2906713"/>
            <a:ext cx="559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/>
              <a:t>Chinese characters that look like "/", "?", and "="</a:t>
            </a:r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 flipH="1" flipV="1">
            <a:off x="3048000" y="2209800"/>
            <a:ext cx="2286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9"/>
          <p:cNvSpPr>
            <a:spLocks noChangeShapeType="1"/>
          </p:cNvSpPr>
          <p:nvPr/>
        </p:nvSpPr>
        <p:spPr bwMode="auto">
          <a:xfrm flipV="1">
            <a:off x="4076700" y="2209800"/>
            <a:ext cx="1524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 flipV="1">
            <a:off x="4800600" y="2209800"/>
            <a:ext cx="7620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1"/>
          <p:cNvSpPr>
            <a:spLocks noChangeShapeType="1"/>
          </p:cNvSpPr>
          <p:nvPr/>
        </p:nvSpPr>
        <p:spPr bwMode="auto">
          <a:xfrm flipV="1">
            <a:off x="5029200" y="2209800"/>
            <a:ext cx="91440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Content Placeholder 4" descr="bank-of-the-west-pi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92" y="1219200"/>
            <a:ext cx="6631215" cy="4906963"/>
          </a:xfrm>
        </p:spPr>
      </p:pic>
      <p:sp>
        <p:nvSpPr>
          <p:cNvPr id="921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AD8A2AE-600A-44AA-BF98-1D2754607D76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smtClean="0"/>
              <a:t>Picture in picture</a:t>
            </a:r>
          </a:p>
        </p:txBody>
      </p:sp>
      <p:sp>
        <p:nvSpPr>
          <p:cNvPr id="9222" name="Oval 5"/>
          <p:cNvSpPr>
            <a:spLocks noChangeArrowheads="1"/>
          </p:cNvSpPr>
          <p:nvPr/>
        </p:nvSpPr>
        <p:spPr bwMode="auto">
          <a:xfrm>
            <a:off x="3948192" y="2667000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3" name="Oval 8"/>
          <p:cNvSpPr>
            <a:spLocks noChangeArrowheads="1"/>
          </p:cNvSpPr>
          <p:nvPr/>
        </p:nvSpPr>
        <p:spPr bwMode="auto">
          <a:xfrm>
            <a:off x="2622630" y="2667000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5943600" y="5005953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9225" name="Oval 13"/>
          <p:cNvSpPr>
            <a:spLocks noChangeArrowheads="1"/>
          </p:cNvSpPr>
          <p:nvPr/>
        </p:nvSpPr>
        <p:spPr bwMode="auto">
          <a:xfrm>
            <a:off x="2378988" y="1691898"/>
            <a:ext cx="1371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Content Placeholder 4" descr="bank-of-the-west-sketch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717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1350963-B34A-44AB-A604-07CD7D1137C8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609600"/>
          </a:xfrm>
        </p:spPr>
        <p:txBody>
          <a:bodyPr anchor="b"/>
          <a:lstStyle/>
          <a:p>
            <a:pPr eaLnBrk="1" hangingPunct="1"/>
            <a:r>
              <a:rPr lang="en-US" dirty="0" smtClean="0"/>
              <a:t>Legitimate Partners Can Look Fishy</a:t>
            </a:r>
          </a:p>
        </p:txBody>
      </p:sp>
      <p:sp>
        <p:nvSpPr>
          <p:cNvPr id="7174" name="Oval 5"/>
          <p:cNvSpPr>
            <a:spLocks noChangeArrowheads="1"/>
          </p:cNvSpPr>
          <p:nvPr/>
        </p:nvSpPr>
        <p:spPr bwMode="auto">
          <a:xfrm>
            <a:off x="2758698" y="2087106"/>
            <a:ext cx="1828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3222248" y="1325106"/>
            <a:ext cx="1060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4800">
                <a:solidFill>
                  <a:srgbClr val="FF0000"/>
                </a:solidFill>
                <a:latin typeface="Tahoma" pitchFamily="34" charset="0"/>
                <a:ea typeface="MS PGothic" pitchFamily="34" charset="-128"/>
              </a:rPr>
              <a:t>???</a:t>
            </a:r>
          </a:p>
        </p:txBody>
      </p:sp>
      <p:sp>
        <p:nvSpPr>
          <p:cNvPr id="7176" name="Oval 7"/>
          <p:cNvSpPr>
            <a:spLocks noChangeArrowheads="1"/>
          </p:cNvSpPr>
          <p:nvPr/>
        </p:nvSpPr>
        <p:spPr bwMode="auto">
          <a:xfrm>
            <a:off x="6400800" y="5318690"/>
            <a:ext cx="1828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6858000" y="5547290"/>
            <a:ext cx="1060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4800">
                <a:solidFill>
                  <a:srgbClr val="FF0000"/>
                </a:solidFill>
                <a:latin typeface="Tahoma" pitchFamily="34" charset="0"/>
                <a:ea typeface="MS PGothic" pitchFamily="34" charset="-128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9222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Security Attacks: Phishing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HTTPS Indicators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26" y="2209802"/>
            <a:ext cx="1211951" cy="374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260742"/>
            <a:ext cx="2996826" cy="495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24" y="4432317"/>
            <a:ext cx="1892064" cy="60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34008" y="2286000"/>
            <a:ext cx="715963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176647" y="3368298"/>
            <a:ext cx="563563" cy="5334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400800" y="4739898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316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Content Placeholder 4" descr="bank-of-the-west-rea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7149"/>
            <a:ext cx="8229600" cy="4411065"/>
          </a:xfrm>
        </p:spPr>
      </p:pic>
      <p:sp>
        <p:nvSpPr>
          <p:cNvPr id="409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Security Attacks: Phishing</a:t>
            </a:r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76D8658-7138-4449-8B67-96C55DA80C74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dirty="0" smtClean="0"/>
              <a:t>Extended Validation Certificates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2362200" y="2133600"/>
            <a:ext cx="15240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4114800" y="2133600"/>
            <a:ext cx="14478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6705600" y="5257800"/>
            <a:ext cx="1676400" cy="3746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sz="2000">
              <a:latin typeface="Tahom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77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Security Attacks: Phishing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Extended Validation Certificates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Extended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Normal 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89" y="4466920"/>
            <a:ext cx="3098413" cy="577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186553"/>
            <a:ext cx="2577778" cy="4444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273107"/>
            <a:ext cx="3193651" cy="47619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4572000" y="3810000"/>
            <a:ext cx="1371600" cy="1600200"/>
          </a:xfrm>
          <a:prstGeom prst="line">
            <a:avLst/>
          </a:prstGeom>
          <a:ln w="25400" cap="rnd">
            <a:solidFill>
              <a:schemeClr val="accent4"/>
            </a:solidFill>
            <a:head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257800" y="54102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4"/>
                </a:solidFill>
              </a:rPr>
              <a:t>Certificate Authority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10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11605</TotalTime>
  <Words>197</Words>
  <Application>Microsoft Office PowerPoint</Application>
  <PresentationFormat>On-screen Show (4:3)</PresentationFormat>
  <Paragraphs>57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Phishing Emails</vt:lpstr>
      <vt:lpstr>Obviously Illegitimate</vt:lpstr>
      <vt:lpstr>Look-alike Characters</vt:lpstr>
      <vt:lpstr>International Character Sets</vt:lpstr>
      <vt:lpstr>Picture in picture</vt:lpstr>
      <vt:lpstr>Legitimate Partners Can Look Fishy</vt:lpstr>
      <vt:lpstr>HTTPS Indicators</vt:lpstr>
      <vt:lpstr>Extended Validation Certificates</vt:lpstr>
      <vt:lpstr>Extended Validation Certificates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456</cp:revision>
  <cp:lastPrinted>2011-01-25T21:54:55Z</cp:lastPrinted>
  <dcterms:created xsi:type="dcterms:W3CDTF">2008-10-19T02:20:00Z</dcterms:created>
  <dcterms:modified xsi:type="dcterms:W3CDTF">2014-03-07T20:30:21Z</dcterms:modified>
</cp:coreProperties>
</file>