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ink/ink2.xml" ContentType="application/inkml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3.xml" ContentType="application/inkml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ink/ink4.xml" ContentType="application/inkml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.xml" ContentType="application/vnd.openxmlformats-officedocument.presentationml.notesSlide+xml"/>
  <Override PartName="/ppt/ink/ink5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ink/ink6.xml" ContentType="application/inkml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ink/ink7.xml" ContentType="application/inkml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ink/ink8.xml" ContentType="application/inkml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ink/ink9.xml" ContentType="application/inkml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3.xml" ContentType="application/vnd.openxmlformats-officedocument.presentationml.notesSlide+xml"/>
  <Override PartName="/ppt/ink/ink10.xml" ContentType="application/inkml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ink/ink11.xml" ContentType="application/inkml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4.xml" ContentType="application/vnd.openxmlformats-officedocument.presentationml.notesSlide+xml"/>
  <Override PartName="/ppt/ink/ink12.xml" ContentType="application/inkml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5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5"/>
  </p:notesMasterIdLst>
  <p:handoutMasterIdLst>
    <p:handoutMasterId r:id="rId26"/>
  </p:handoutMasterIdLst>
  <p:sldIdLst>
    <p:sldId id="304" r:id="rId3"/>
    <p:sldId id="397" r:id="rId4"/>
    <p:sldId id="385" r:id="rId5"/>
    <p:sldId id="386" r:id="rId6"/>
    <p:sldId id="387" r:id="rId7"/>
    <p:sldId id="403" r:id="rId8"/>
    <p:sldId id="402" r:id="rId9"/>
    <p:sldId id="389" r:id="rId10"/>
    <p:sldId id="390" r:id="rId11"/>
    <p:sldId id="391" r:id="rId12"/>
    <p:sldId id="392" r:id="rId13"/>
    <p:sldId id="398" r:id="rId14"/>
    <p:sldId id="399" r:id="rId15"/>
    <p:sldId id="395" r:id="rId16"/>
    <p:sldId id="396" r:id="rId17"/>
    <p:sldId id="376" r:id="rId18"/>
    <p:sldId id="377" r:id="rId19"/>
    <p:sldId id="400" r:id="rId20"/>
    <p:sldId id="404" r:id="rId21"/>
    <p:sldId id="378" r:id="rId22"/>
    <p:sldId id="401" r:id="rId23"/>
    <p:sldId id="375" r:id="rId24"/>
  </p:sldIdLst>
  <p:sldSz cx="9144000" cy="5143500" type="screen16x9"/>
  <p:notesSz cx="6858000" cy="9144000"/>
  <p:custDataLst>
    <p:tags r:id="rId27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0" autoAdjust="0"/>
    <p:restoredTop sz="91017" autoAdjust="0"/>
  </p:normalViewPr>
  <p:slideViewPr>
    <p:cSldViewPr snapToGrid="0" snapToObjects="1">
      <p:cViewPr varScale="1">
        <p:scale>
          <a:sx n="95" d="100"/>
          <a:sy n="95" d="100"/>
        </p:scale>
        <p:origin x="94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4T21:31:58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8650 1886 0,'-63'0'47,"20"0"-32,-41 0-15,-22 0 16,0 43-16,0-43 15,21 21-15,42-21 16,-20 0-16,42 0 16,-43 0-16,22 21 15,20-21-15,-20 0 16,-22 0 0,43 0-16,-42 21 0,-1-21 15,43 22 1,-22-22-16,1 0 15,21 0-15,-22 0 16,22 0-16,0 0 16,-43 0-16,22 0 15,-22 0-15,1 0 16,41 0-16,-20 21 16,-22 0-16,43-21 15,0 0-15,0 0 16,0 0-16,21 21 15,-43 0-15,22 22 16,0-22-16,-22 21 16,-20 1-16,20-1 15,1 1-15,42-22 16,-21 42-16,0-20 16,21-1-16,0 1 15,0-1-15,0 0 16,42 1-16,43 42 15,21-22-15,21-20 16,-42 20-16,63-42 16,22 43-16,-85-43 15,21 0-15,0 1 16,42-1-16,1-21 16,-1 0-16,-63 21 15,0-21-15,42 0 16,-21 0-16,0 0 15,42 0 1,1 0-16,-1 0 16,-42 0-16,0 21 15,42-21-15,1 0 16,-43 0-16,42 0 16,-84 0-16,84 0 15,-42 0-15,0 0 16,64 0-16,-43 0 15,-63 0-15,-1 0 16,43 0-16,-42 0 16,0 0-16,42 0 15,-22 0-15,22 0 16,-21 0-16,21 0 16,-21 0-16,21 0 15,0 0-15,-42 0 16,21 0-16,21 0 15,21 0-15,-64-21 16,65 0-16,-65 21 16,1-21-16,-22 21 15,1-22-15,-22 1 16,0 21-16,0 0 16,0-21-1,1 0 1,-1 0-16,-21-1 15,42-20-15,-21 0 16,22 42-16,-1-43 16,-21 22-16,43 0 15,0-22-15,-1 1 16,-20 0-16,84-1 16,-85 1-16,43-1 15,-43 22-15,1 0 16,20-21-16,-41 20 15,-1-20-15,0 42 16,0 0-16,-21-21 16,0 0-16,21 21 15,-21-22 1,0-20 0,0 21-1,0 0-15,0-1 16,0-20-16,-42-22 15,-43 1-15,0 20 16,-42-41-16,-21 41 16,42 22-16,-21-21 15,-64-1-15,42 1 16,1 21 0,-22-1-16,22 22 15,21-42-15,21 21 16,0 0-16,-43 21 15,1 0-15,-1-22 16,-20 22-16,20 0 16,-41 0-16,-22 0 15,42 0-15,22 0 16,-1 22-16,1 20 16,-1-42-16,1 21 15,-1-21-15,43 21 16,0-21-16,-42 22 15,42-22-15,-21 21 16,21 0-16,42-21 16,-42 0-16,43 21 15,41-21-15,-41 0 16,-1 0-16,43 21 16,-64-21-16,43 22 15,-1-22-15,1 21 16,21-21-1,-22 21-15,22-21 0,-21 0 16,-1 0 0,-20 0-16,42 0 15,-22 0-15,-20 0 16,20 0-16,-20 0 16,20 0-16,22 0 15,0 21-15</inkml:trace>
  <inkml:trace contextRef="#ctx0" brushRef="#br0" timeOffset="139308.6662">11195 8360 0,'-22'0'46,"-66"-22"-14,21 22-32,1-22 0,0 22 15,-23 0-15,-21-22 16,-45 22-16,-22 0 16,-22 0-1,22 0-15,-23 0 16,68 0-16,-45 22 15,66-22-15,45 0 16,-23 0-16,45 0 16,0 0-16,-1 0 15,23 0-15,-22 0 16,0 0 0,0 22-16,-23-22 15,1 0-15,22 22 16,-45 0-16,1-22 15,-1 0-15,45 0 16,0 0-16,-23 0 16,45 0-16,-22 0 15,22 0-15,-23 0 16,23 0-16,-22 0 16,0 0-16,22 0 15,-23 0-15,-21 22 16,44-22-16,-22 0 15,22 0-15,-23 22 16,1-22-16,22 0 16,0 0 62,0 0-63,0 0 1,-1 0 0,1 0 15,0 0-15,0 0-1,22 22-15,-44-22 16,22 0-16,0 0 15,-23 0-15,23 0 16,-22 0-16,-22 0 16,21 0-16,-21 0 15,0 0-15,21 0 16,1 0-16,-22 0 16,-1 0-1,23 0 1,22 0-16,0 0 15,0 0-15,0 0 16,-1 0 0,1 0-1,0 0 1,0 0 0,0 0-16,-22 0 15,-23 23 1,23-23-16,0 0 15,0 0-15,21 0 16,-21 0-16,0 22 16,22-22-16,0 0 15,-23 0-15,1 0 16,22 0-16,-44 0 16,-23 22-16,1-22 15,65 22-15,-43-22 16,22 0-16,22 0 15,-45 0-15,23 0 16,22 0 0,0 0-16,22 22 15,-44-22-15,21 0 16,-21 0 0,0 0-16,0 0 15,-1 22 1,23-22-16,0 0 15,0 0-15,-22 22 16,0-22-16,21 0 16,1 22-16,-22 1 15,0-23 1,0 0-16,-23 22 16,45 0-1,0-22-15,22 22 16,-22-22-16,0 0 15,22 22 1,0 0 0,-22 0-16,-1-22 15,23 22 1,0 0 0,0 1-16,0-1 15,0 0-15,45 0 16,21 22-1,45-44-15,21 22 16,-21-22-16,44 0 16,-22 0-16,66 0 15,22 0-15,0-22 16,1 22-16,43-44 16,-44 22-16,1 22 15,-23-22-15,-44 22 16,-45 0-16,-21 0 15,-45 0-15,22-22 16,-43 22-16,21 0 16,-22 0-1,44 0 1,-44 0 0,67 0-16,22 0 15,-23 22-15,23-22 16,-23 22-16,23-22 15,22 22-15,-45-22 16,-66 0-16,67 22 16,-1-22-16,-44 0 15,45 22-15,-1-22 16,1 0-16,22 0 16,-89 0-16,44 0 15,0 0-15,-21 0 16,21 0-16,0 0 15,-21 0-15,43 0 16,-21 0-16,-1 0 16,0 0-16,-21 0 15,-23 0-15,0 0 16,22 0-16,-22 0 31,0 0-15,23 0-16,-1 0 15,0 0-15,45 0 16,-23 0-16,22 0 16,-43 0-16,21 0 15,0 0-15,-43 0 16,43 0-16,-44 0 16,22 0-16,1 0 15,-23 22-15,0-22 16,0 0-16,0 0 31,22 0 32,-22 0-48,23 0-15,-23 0 16,0 0-16,0 0 15,0 0 1,0 0-16,-44-44 125,0 22-125,0-22 16,0 22-16,0-23 15,0 45-15,22-22 16,-45 0-16,1 0 16,22 22-16,0-22 15,-45 22-15,45 0 16,-44-22-16,44 22 15,-45 0-15,23 0 16,0 0 0,22 0-16,0 0 47</inkml:trace>
  <inkml:trace contextRef="#ctx0" brushRef="#br0" timeOffset="140737.7974">6416 7763 0,'-44'-22'31,"0"22"-15,-23 0-16,1 0 15,22 0-15,-45-22 16,23 22 0,0 0-16,21 0 0,-21 0 15,0 0 1,43 0-16,-43 0 16,44 0-16,-44 0 15,21 0-15,1 0 16,-22 0-16,-1 0 15,23 0-15,0 22 16,-23-22-16,1 22 16,22-22-16,-23 22 15,23 0-15,0 22 16,0-22-16,-1-22 16,-21 23-16,44-1 15,-22 0-15,22-22 16,-1 22-16,23 0 15,-22 0 1,22 22-16,0-22 16,45 23-16,-23-1 15,-22-22-15,22 0 16,22 0-16,-44 0 16,22 1-1,0-1 1,0-22-16,1 22 15,21 0 1,22 0-16,23 0 16,-23 0-16,23-22 15,-45 22-15,66-22 16,-43 0-16,21 0 16,-21 22-16,-1-22 15,-44 0-15,0 0 16</inkml:trace>
  <inkml:trace contextRef="#ctx0" brushRef="#br0" timeOffset="143008.2323">6372 7564 0,'67'-22'0,"-1"0"15,89-1-15,44 1 16,66 22-16,-21 0 15,66 0-15,-67 0 16,22-44-16,1 44 16,-45 0-16,-44-22 15,-22 22-15,-66 0 16,-1-22-16,-22 22 16,67-22-16,-66 0 15,65 22-15,45 0 16,-22-22-16,0 22 15,0-23-15,-44 23 16,-23 0-16,-44 0 16,45 0-16,-1-22 15,1 22-15,21-22 16,1 22-16,44-22 16,22 22-16,-22-44 15,-22 44 1,-23 0-16,1 0 15,-45 0-15,-22 0 16,1 0-16,21 0 16,-22 0-16,23 0 15,-1 0-15,-22 0 16,23 0-16,21 0 16,-44 0-16,45 0 15,-23 22-15,1-22 16,-1 22-16,-22-22 15,1 22-15,-1 0 16,0-22-16,-22 22 16,0-22-16,23 0 15,-1 45-15,0-45 16,-22 22 0,-22 0-1,22-22 1,1 0-16,-1 44 15,22-22 1,0 22-16,0-21 31,1 21-31,-1-22 16,-22-22 0,0 22-16,0 0 15,0-22-15,1 22 16,-1-22-16,0 22 15,-22 0-15,22-22 16,22 0-16,-22 0 16,0 0-1,-22 23-15,0-1 16,23-22 0,-23 22-1,22-22-15,0 0 16,-22 22-16,0 0 15,22 0 1,-22 0-16,0 0 16,0 23 15,0-23-15,0 0-1,0 0-15,0 22 16,0-22-1,-22 0 1,0 23 0,0-45-1,-1 22-15,-21 0 16,22 22 0,-22-22-1,-23 23 1,45-1-16,-88 22 15,21-22-15,-21 1 16,21-1-16,1-22 16,-1 22-16,23-22 15,-45 23-15,45-23 16,-45 0 0,-132 0-16,176 0 15,-21 0-15,21-22 16,1 22-16,44 0 15,-22 0-15,-23-22 16,45 0-16,-22 0 16,0 23-16,-1-23 15,23 0-15,-44 0 16,44 0-16,-23 0 16,1 0-16,-22 0 15,22 0 1,-1 0-16,23 0 0,-22 0 15,0 0 1,22 0 15,-1 0-31,1 0 16,0 0 0,22-23-16,-22 23 15,-22 0 1,22 0-16,0 0 15,-1 0-15,1 0 16,0-22-16,0 22 16,0-22-16,0 22 15,0 0 1,22-22 15,0 0-15,0 0-1,-22 0 1,22 0 0,-23 22-16,1-22 15,22-1-15,0 1 16,0 0 78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4T21:36:5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4425 3826 0,'22'0'47,"0"-22"-47,0 22 15,23 0-15,-23 0 16,22 0-1,-22 0-15,45 0 16,-1 0-16,45 0 16,21 0-16,-43 0 15,21 0-15,-21-22 16,-45 22-16,-22 0 16,-44 0 93,-22 0-109,22 0 16,0 0-16,0 0 15,-1 0 1,1 0-1,0 0-15,0 0 16,-22 0 0,-23 0-1,45 0-15,-44 0 16,44 0-16,0 0 16,-23 0-16,23 0 15,0 0 16</inkml:trace>
  <inkml:trace contextRef="#ctx0" brushRef="#br0" timeOffset="582.0148">4868 3760 0,'22'0'0,"0"0"16,44-22-16,-22 22 15,1-23 1,-1 23-16,-44-22 15,22 22 1,22-22-16,23 22 0,-23 0 16,44 0-16,-21 0 15,-23 0-15,45 0 16,-45 0-16,0 0 16,0 0-1,-22 0-15,23 0 16,-23 0-16,0 0 15,0 0 1,0 0-16,0 0 16,0 0-16,1 0 15,-1 0 17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4T21:42:29.828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context xml:id="ctx1">
      <inkml:inkSource xml:id="inkSrc2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04T21:43:24.860"/>
    </inkml:context>
  </inkml:definitions>
  <inkml:trace contextRef="#ctx0" brushRef="#br0">6527 4069 0,'44'0'125,"1"0"-125,21 0 16,22 0-16,-21 0 15,-23 0-15,45 0 16,-23 0-16,0 0 16,23 0-1,-45 0-15,0 0 16,1 0-16,-23 0 16,22 0-1,-22 0 1,22 0-1,23 0-15,-45 0 16,44 0-16,-22-22 16,1 22-16,-23 0 15,22 0-15,0-22 16,23 22-16,-45-22 16,44 22-16,-44 0 15,0 0-15,1 0 16,-1-22-16,0 22 15,0 0-15,0 0 16,0 0-16,0 0 16,0 0-16,1 0 15,21 0 1,-22-22-16,22 22 16,-22 0-16,0 0 15,1 0-15,-1 0 16,0 0-1,0 0-15,0 0 16,0 0 0,0 0-16,0 0 15,1 0 1,21 0 0,-22 0-16,22 0 15,-22 0 1,0 0-16,1 0 15,43 0 1,-44 0-16,0 0 16,22 0-16,23 0 15,-45 0 1,0 0-16,22 0 16,-22 0-1,1 0 1,-1 0 15,0 0-31,0 0 16,0 0-16,0 0 15,0 0-15,0 0 125</inkml:trace>
  <inkml:trace contextRef="#ctx0" brushRef="#br0" timeOffset="2932.0514">10001 3561 0,'-22'0'15,"22"-22"1,0-1 15,0 1-15,0 0 15,-23 0-15,1 0-16,0 22 15,22-22-15,-22 0 16,0 22-16,22-22 16,-44 22-16,22-23 15,-1 1 1,-21 22 0,44-22-16,-44 0 15,22 0 1,0 22-16,0-22 15,-1 0-15,1 22 16,0-22 0,0 0-1,0 22 1,0 0-16,22-23 0,-22 23 16,0 0-1,-1 0 1,1 0 15,0-22-15,-22 22-1,22 0-15,-22 0 16,-1 0-16,23 0 16,-22 0-16,22 0 15,0 0-15,0 0 16,-1 0-1,1 0-15,0 0 16,0 0 0,0 0-1,-22 22 1,22 1 0,22-1-16,-23-22 15,23 22 1,-22 0-16,0 0 31,22 0-31,0 0 31,0 0 1,0 0-17,0 1 1,0-1-1,0 0-15,0 0 16,22 0 0,0-22-1,-22 44-15,0 1 16,0-23 0,45 0-1,-45 0-15,22-22 16,-22 22-16,0 0 15,0 0 1,22 0-16,-22 0 16,22 1-1,-22-1 1,22 0 0,-22 0-1,0 0 1,0 0-16,22 0 15,0-22-15,-22 22 16,23-22 15,-23 23-31,22-23 16,0 0-16,-22 22 16,22-22-1,0 22 1,0 0 15,0-22-15,0 0-16,1 0 15,-1 0 1,0 22 0,22-22-16,-22 0 15,22 0-15,-21 0 16,21 22-1,-22-22 1,22 0-16,-22 0 16,0 0-1,1 0-15,-1 0 63,0 0-48,0 0 1,0 0-16,0 0 16,0 0-1,23 0-15,-23 0 32,0 0-32,0 0 31,0 0-16,0-22 1,-22 0 0,0 0-1,0 0 1,22 22-16,-22-22 16,0-1-16,0 1 15,0 0 1,0 0-1,0 0 1,0 0-16,0 0 16,0 0-1,-44 22-15,22-23 16,22 1-16,-44 0 16,22 0-16,-1-22 15,1 22-15,-22 22 16,44-44-16,0 21 15,-22 23-15,0-22 16,0 0 0,22 0 31,-22 22-47,-1 0 15,23-22 1,-22 0-1,0 22-15,0 0 16,22-22 0,0 0-16,-22 22 15,22-23-15,-22 23 16</inkml:trace>
  <inkml:trace contextRef="#ctx1" brushRef="#br0">5726 6654 12 0,'-4'6'6'0,"-1"4"1"0,5-3-6 15,0 0-2-15,0 2 1 0,0 1 0 16,0 0 0-16,0-3-1 16,5 0 1-16,-1-4 3 15,5 0 1-15,0 4-2 16,4-4 0-16,0 1 3 15,9 2 0-15,5 1-4 16,13 3 1-16,8 0-1 16,6-7 1-16,8 0-3 15,4 1 1-15,5-1 0 16,4 4 1-16,5-1-1 16,-5-2 0-16,4-4-1 15,-3 0 1-15,-1-4 0 16,0 4 0-16,-4 0 1 15,0 4 0-15,8 2-2 16,-3 4 0-16,-6-3 1 0,1-1 1 16,0-2-1-16,0-8 0 15,-5 4 0-15,-4-6 0 16,-4-1 0-16,-5-3 1 16,-5 4 0-16,-8-4 1 15,5 0-2-15,-6-4 0 16,1-2-1-16,0-1 1 15,0-3 0-15,-5 0 0 16,1 1 0-16,-5-1 1 16,0 3-2-16,-9-3 1 15,-5 4 0-15,6-1 0 0,-6 7 0 16,1-3 0-16,0-1 0 16,-1-2 1-16,1-1-2 15,9-3 0-15,-5 4 1 16,0-4 0-16,0-3 1 15,0-4 0-15,0-6-2 16,0 0 1-16,-4 3 0 16,-9 0 1-16,0 0-1 15,-9 0 0-15,-5 1-1 16,-8-1 1-16,-5 3 1 16,-4 1 0-16,0-1-1 15,-4 4 1-15,-5-4-3 16,4 4 1-16,-8 3 2 15,4-6 1-15,-9 2-3 16,0 1 0-16,-9 0 0 0,-8 6 1 16,-10-3-1-16,-3 7 0 15,-6 7 0-15,1-4 1 16,-9 0 0-16,0 0 0 16,4 0 0-16,1 3 0 15,3 7 1-15,1 3 0 16,-4 11-1-16,-5-4 1 15,-14-4-1-15,1 1 1 16,4 3-2-16,4 0 1 16,1 0 0-16,8 6 0 15,9-2 0-15,5-1 0 16,0-3-1-16,13 3 1 16,-1 4 0-16,1 3 0 0,5 6 0 15,3 1 1-15,6 3-1 16,8-1 0-16,0 8 1 15,4-1 1-15,9 8-4 16,1-1 1-16,8 3 1 16,4-6 1-16,5 3-1 15,5-3 1-15,4 3 1 16,4 0 0-16,14 7-3 16,4 0 0-16,8-1 2 15,6-6 0-15,8 1-2 16,9-8 0-16,8-3 3 15,15 0 0-15,21-6-7 16,9 0 0-16,9-8-15 0,8-2 0 16,10-4 14-16,0-3 1 15</inkml:trace>
  <inkml:trace contextRef="#ctx1" brushRef="#br0" timeOffset="46556.8341">12156 5731 9 0,'-9'-33'4'0,"-4"20"1"16,8 10-5-16,-4-1 2 15,-4-6 1-15,-5-6 0 16,1-1 0-16,-5 1 0 16,-1 2 0-16,-3 1 0 15,-10 3 0-15,1 0-2 16,-9 4 0-16,-9 2 4 15,0 4 0-15,-9 4-6 16,-5-1 1-16,-4 7 0 16,-4 13 1-16,-4 4-1 15,-10 6 1-15,-8 7-1 0,-9 9 1 16,4-6 1-16,4 4 0 16,10 3-4-16,-1 6 1 15,10 7 3-15,12-7 0 16,5 4 0-16,18 3 0 15,18 0-1-15,8 4 1 16,13-8-4-16,10-2 0 16,8 2 2-16,14-2 0 15,8-4-1-15,5 0 1 16,13-3 0-16,5 3 0 16,8-7 1-16,9 7 1 15,5-3-1-15,4-7 0 0,4-6 2 16,10-4 0-16,8-13-4 15,0-7 0-15,-4-10 1 16,0-3 0-16,-5-10-5 16,0-6 1-16,1-7 2 15,-5-11 1-15,-9-2 0 16,-5-7 0-16,-8-4 1 16,-4-6 0-16,-10 4 1 15,-4-1 0-15,-4-13-1 16,-9 0 0-16,-5-7 1 15,-13-3 0-15,-8 0-1 16,-10 0 1-16,-4 0-2 16,-9 13 1-16,-9 4 2 0,1-7 1 15,-5 0-6-15,-5 7 0 16,5-4 1-16,-5 7 0 16,5 3 0-16,-4 0 1 15,-1 7 2-15,-4 10 0 16,-4 3-3-16,-5 7 1 15,-4 6 0-15,4 7 1 16,0 4-3-16,0 6 1 16,5 3-1-16,-1 4 1 15,5 3-1-15,0 9 0 16,-4 15-3-16,0 2 1 16,-10 7-6-16,6 4 1 15,-6-7 9-15,1-7 0 0</inkml:trace>
  <inkml:trace contextRef="#ctx1" brushRef="#br0" timeOffset="92512.1768">11514 8133 44 0,'-4'7'22'0,"8"3"-1"16,-4 0-21-16,-4 10 1 0,-5 6 0 16,0 7-1-16,0 1 1 15,0 2-3-15,0-3 0 16,1-6 0-16,3-7 1 15,5-7 4-15,0-13 0 16,5-7 1-16,-1-13 1 16,5-16-4-16,-5-20 1 15,-4-31-1-15,-4-16 1 16,-5-13 0-16,0-10 0 16,0 10-2-16,0 3 1 15,5 17-2-15,0 10 0 16,4 10 0-16,0 19 0 15,0 11 1-15,0 13 0 0,0 9 2 16,0 8 0-16,0 3-1 16,-5 3 0-16,1 10-1 15,-5 0 0-15,0 3 0 16,0 4 0-16,0 2 0 16,0 5 0-16,1 2-1 15,-1 4 0-15,0 3 2 16,0-3 0-16,5-3-3 15,-1-4 0-15,1-3 2 16,4-3 0-16,0-7 1 16,0-7 0-16,0-6-2 15,0-7 1-15,-5 0 0 16,5 0 0-16,0 4 0 16,5-1 1-16,4 0-1 0,8 4 0 15,5 0 0-15,9 3 1 16,5 10-3-16,8-10 1 15,9 3-1-15,5 7 1 16,-1 4-6-16,1-4 0 16,-10 0-7-16,-8 0 0 15,-9 6-17-15,-4 1 1 16</inkml:trace>
  <inkml:trace contextRef="#ctx1" brushRef="#br0" timeOffset="132131.5167">14833 10980 32 0,'-9'-10'16'0,"18"20"-1"16,0-7-16-16,4 4 1 16,5-1 0-16,8-2-1 15,14-1 1-15,18 0-2 16,12 4 1-16,10 6 0 15,13 0 1-15,18 1 1 16,26 6 0-16,22-4-2 16,14 7 0-16,39 14 1 15,18-7 1-15,18-7-1 16,13-3 0-16,18-13 0 0,8-1 0 16,19-6 0-16,-1-16 0 15,18-1 0-15,-4-3 1 16,17 4-2-16,-17-4 1 15,17 0 1-15,-26-4 1 16,4 1-3-16,-22-3 0 16,-9-7 2-16,-22-1 0 15,-22-5 2-15,-9-8 0 16,-22-3-3-16,-22-9 0 16,-27-11 0-16,-26-6 0 15,-22-4 0-15,-27 7 0 16,-31 7 2-16,-26 3 0 15,-19-4-1-15,-25-2 0 16,-14-1 0-16,-18 7 0 0,-22 0-2 16,-22 3 0-16,-13 1 0 15,-18-1 1-15,-35 13-1 16,-14 8 1-16,-26 2 2 16,-35 1 0-16,-14 2-4 15,-22 5 1-15,-13 5 1 16,-5-2 1-16,-8 6-1 15,-10 10 1-15,-8 7-2 16,0 6 0-16,-13 0 1 16,-5 1 0-16,-18 9-1 15,9 7 1-15,-26 6 0 16,9 7 0-16,-5 11 0 16,18 5 0-16,26-2 2 15,31 3 0-15,36-1-2 0,31 4 1 16,35-6 0-16,40 6 0 15,27 0-2-15,30 0 0 16,23 10 0-16,26 0 1 16,22 0 0-16,23 10 0 15,26 7 0-15,39 6 0 16,32 4-1-16,35 9 1 16,58 7 1-16,62 4 1 15,48-1-2-15,76-19 0 16,57-1 0-16,40-29 1 15,48-27-2-15,45-26 0 0,22-34 1 16,13-29 0-16,-4-17-11 16,-27-13 1-16,-39 3-17 15,-32-17 0-15</inkml:trace>
  <inkml:trace contextRef="#ctx1" brushRef="#br0" timeOffset="137191.9134">10080 11265 35 0,'0'0'17'0,"9"-13"5"0,0 13-17 15,0 6-4-15,0-2 1 16,0 9 1-16,-1 4 0 16,6 3-1-16,-1 9 0 15,0 8 0-15,5 23 1 16,4 19-4-16,0 27 1 15,0 14 0-15,0 22 1 0,1 18 0 16,-1 22 0-16,-5 14 0 16,-8 6 0-16,-9-3-2 15,-9-10 0-15,1-19 0 16,3-11 0-16,5-23-7 16,5-30 0-16,3-30-12 15,6-16 0-15,3-30 0 16,1-23 0-16</inkml:trace>
  <inkml:trace contextRef="#ctx1" brushRef="#br0" timeOffset="137868.2314">10231 11049 29 0,'-40'-43'14'0,"40"17"1"0,9 19-14 16,9 0 0-16,13-2 1 16,17-5 0-16,23-2 1 15,26-8-2-15,36-9 1 16,35-10-4-16,23 7 1 16,21-7-8-16,9-7 0 15,-4 17 7-15,-5 16 0 16,-8-10 8-16,-14 11 1 15,-8 3 1-15,-5 3 1 16,-18 6-5-16,-13 18 1 0,-13 6-5 16,-9 6 1-16,-23 4-1 15,-16 6 0-15,-6 14-1 16,-12 0 0-16,-14 13 2 16,-5 20 1-16,-8 30-4 15,-9 13 0-15,-4 40 0 16,-5 36 1-16,0 17 2 15,9 30 0-15,-5 3 1 16,5-7 0-16,5-22 1 16,4-34 0-16,4-10-2 15,0-7 1-15,0-26 1 16,-4-26 0-16,-4-27-2 16,-10-17 0-16,-4-16-2 15,-4-14 1-15,-9-6-2 0,-14-10 1 16,-8-7-2-16,-18-10 0 15,-13-9 1-15,-18-4 1 16,-18-7-1-16,-30-10 1 16,-36 1-1-16,-22 3 0 15,-32-11 2-15,-25-2 1 16,-19-1 1-16,-12-3 1 16,-10 11 0-16,14 2 0 15,9 7-2-15,17 10 0 16,18 0-2-16,18 7 0 15,30-1-4-15,23-6 0 16,22 7-7-16,22-7 1 0,14-3-19 16,21-7 0-16</inkml:trace>
  <inkml:trace contextRef="#ctx1" brushRef="#br0" timeOffset="138949.1049">10722 10950 19 0,'-4'0'9'0,"12"0"2"0,-8 0-9 0,0 0-3 15,5 3 0-15,-1-3 5 16,-4 0 0-16,5 0-2 16,-1 0 1-16,1 4-2 15,-1 2 0-15,0 1-1 16,1 9 1-16,-1 11 0 15,5 6 1-15,0 17-2 16,0 13 0-16,0 0 0 16,-1 0 0-16,-3 3 0 15,-5-6 1-15,0-4-2 16,4-9 1-16,1-14 3 16,-1-3 0-16,5-17-1 15,0-13 0-15,0-13-4 16,0-7 0-16,4-10 2 0,-4-6 0 15,4-1 1-15,0 4 1 16,1 10-2-16,-1 6 1 16,0 17 4-16,0 10 0 15,1 10-6-15,-6 7 1 16,1-1 0-16,0 7 0 16,0-3-7-16,0 3 1 15,4-6-7-15,0-11 0 16,1-6-6-16,3-10 1 15</inkml:trace>
  <inkml:trace contextRef="#ctx1" brushRef="#br0" timeOffset="139144.4118">11275 11358 35 0,'-9'3'17'0,"14"7"1"16,-1 0-19-16,1 0 0 15,-1 3 1-15,0 4-5 16,1 3 1-16,-1 3-5 16,-4-3 1-16,0 0-8 15,-4 0 0-15,-1-7 11 16,1-3 1-16</inkml:trace>
  <inkml:trace contextRef="#ctx1" brushRef="#br0" timeOffset="139278.7703">11195 11328 19 0,'-8'-93'9'0,"-1"17"8"0,9 59-11 16,-5 4 0-16,5 0 0 16,0 3-5-16,0 0 0 15,0 3-12-15,5 1 1 16,-1-1-12-16,5 0 1 16</inkml:trace>
  <inkml:trace contextRef="#ctx1" brushRef="#br0" timeOffset="140299.523">10718 11846 29 0,'-9'-4'14'0,"13"1"1"0,1 13-14 16,-1 3 0-16,0 7 0 31,5 46-1-31,-4 1 0 16,4 2 0-16,-1-2 1 15,1-11 2-15,0-9 0 16,4-4 2-16,-4-10 1 15,0-10-3-15,4-13 1 16,5-10-5-16,0-13 1 16,4-7 0-16,4 0 1 15,-3 0-1-15,-1 4 0 0,0 6 0 16,0 3 0-16,-4 4 0 16,-1 9 0-16,1 4 0 15,-5 0 1-15,1 3-2 16,-6-3 1-16,1 4-2 15,-4-4 0-15,-5 0 0 16,0 0 1-16,-5-4-3 16,-8 1 0-16,-5-4-3 15,-8 0 0-15,-5-3 3 16,-5 0 1-16,1-6-6 16,4 3 0-16,4-4-7 15,1-3 1-15</inkml:trace>
  <inkml:trace contextRef="#ctx1" brushRef="#br0" timeOffset="140719.6991">11076 12068 26 0,'13'10'13'0,"9"6"1"0,-13-12-13 15,0 12-1-15,4 8 0 16,1 2 0-16,-1 4 0 16,0 0-5-16,0-4 1 15,1-2-3-15,-1-5 0 16,5-5 9-16,-5-11 0 16,0-6-2-16,1-11 0 0,-6-9 2 15,1 0 0-15,0-7 2 16,0-3 1-16,-5 3-2 15,1 4 0-15,-1 9 0 16,1 7 0-16,-5 23 1 16,0 7 0-16,-5 13-1 15,1 14 1-15,4 16-1 16,0-3 1-16,0 6-4 16,-5-6 0-16,5-4-5 15,0-3 1-15,0-10-8 16,0-10 1-16,0-9-9 15,0-18 1-15,5-12 14 16,-1-21 0-16</inkml:trace>
  <inkml:trace contextRef="#ctx1" brushRef="#br0" timeOffset="141110.2923">11408 12124 19 0,'-5'10'9'0,"1"-6"8"0,4-4-11 15,0 0-3-15,4 6 0 16,5-2-3-16,9-8 1 16,0 4-1-16,4 4 0 15,4-4 0-15,5 0 1 16,0 0-1-16,5-4 1 0,-5-2 1 16,4 2 0-1,-4-6 1-15,-4 0 0 0,-5-3 0 16,-5 3 0-16,-3-3-3 15,-1-4 1-15,-9-3-3 16,-4 0 0-16,-8 7 0 16,-10 7 1-16,-4 6-1 15,-9 9 1-15,0 8 1 16,-9 6 1-16,0 10-2 16,0 21 1-16,9-1 0 15,9-4 1-15,13-2-2 16,9-1 1-16,14-13-3 15,8 1 0-15,0-11-7 16,9-10 0-16,0-13-10 16,9-10 0-16</inkml:trace>
  <inkml:trace contextRef="#ctx1" brushRef="#br0" timeOffset="143332.9621">10656 12725 31 0,'-9'16'15'0,"22"18"-1"0,-4-11-16 16,0 13 1-16,0 21 0 16,-1 9 1-16,1 0 1 15,0 4-6-15,0-7 1 16,0-7 4-16,0-12 0 16,0-11 5-16,-5-7 0 15,0-16-5-15,1-13 1 16,4-10 1-16,0-11 1 15,4-9-4-15,0-10 0 16,5-3-1-16,-1 6 0 0,6 10 2 16,-6 10 0-16,1 13 3 15,0 17 0-15,-5 14-2 16,0 2 1-16,-4 1-7 16,0-1 1-16,0 1-5 15,4-1 0-15,0-9-6 16,1-7 0-16,3-10 10 15,1-7 1-15</inkml:trace>
  <inkml:trace contextRef="#ctx1" brushRef="#br0" timeOffset="143633.6612">11182 13156 29 0,'9'20'14'0,"13"-7"3"16,-9-9-14-16,10-1-3 0,-1-3 1 15,4-7-5-15,5 1 1 16,0-4-3-16,0-10 0 15,0-3 6-15,-4-1 0 16,-10 4 3-16,1-6 1 16,-9 3-1-16,-9 3 1 15,-9 6-3-15,-9 8 1 16,-4 9 2-16,-4 7 1 16,-5 10-6-16,0 10 1 15,0 6 0-15,4-2 1 16,10-5-6-16,3 1 1 15,5-3-1-15,9-4 1 0,5-10-2 16,8-6 0-16,5-4-14 16,4-3 1-16,4-10 18 15,10-6 1-15</inkml:trace>
  <inkml:trace contextRef="#ctx1" brushRef="#br0" timeOffset="143830.0115">11678 12619 28 0,'-18'-24'14'0,"5"31"3"16,13-4-14-16,-5 7-4 15,1 4 1-15,4 5 0 16,0 15 0-16,0 9-1 16,0 10 0-16,4 7-2 15,1 3 0-15,4 0-5 0,0-10 1 16,-1-10-12-16,1-3 1 15</inkml:trace>
  <inkml:trace contextRef="#ctx1" brushRef="#br0" timeOffset="144338.4511">11877 12615 38 0,'-13'17'19'0,"13"16"-3"0,4-20-18 16,1 11 0-16,-1 2 1 0,5 11-2 15,0 6 1-15,-1 0-2 16,6 3 1-16,-1-6-4 16,0 3 1-16,1-10 3 15,3-6 0-15,1-10-2 16,0-11 0-16,4-9 2 15,0-4 1-15,0-13-4 16,0-3 1-16,-4-3 7 16,-5 2 1-16,-4 1 9 15,0 10 0-15,-9 10-5 16,0 9 0-16,0 14-6 16,4 3 0-16,1 4-1 15,4 3 1-15,-1 0-1 16,6-4 0-16,3-6 0 0,10-7 0 15,-1-6-2-15,5-10 1 16,0-14 2-16,-4-3 0 16,-5-6 2-16,-4-8 0 15,-5-2-1-15,-4-1 1 16,-5 1-3-16,-4 6 1 16,-13 10-5-16,0 7 1 15,-9 10-2-15,-5 6 0 16,-8 3-15-16,-1 8 1 15,1-1 13-15,0-3 1 16</inkml:trace>
  <inkml:trace contextRef="#ctx1" brushRef="#br0" timeOffset="144729.6006">11585 13229 21 0,'-9'3'10'0,"-9"4"2"0,14 0-12 16,-5-1 2-16,-4-2 1 15,0 2-1-15,-5 1 1 16,-4-4-5-16,0 7 0 15,-1-10-10-15,-3-3 0 16,-1-1 0-16,1-2 0 16</inkml:trace>
  <inkml:trace contextRef="#ctx1" brushRef="#br0" timeOffset="266908.3761">20749 689 34 0,'14'30'17'0,"8"-40"0"0,-22 10-16 16,4 3 2-16,-4-3 0 15,4 13-2-15,-4 4 1 16,-4 16-3-16,-9 4 0 16,0 12 2-16,-5 21 0 15,-4 23-3-15,-5 13 1 16,-8 10 6-16,-5 7 0 15,-9 0-1-15,9-11 1 16,5-12-5-16,8-17 0 0,10-10 1 16,8-13 1-16,13-14 1 15,14-9 0-15,9-14-1 16,12-3 0-16,15-7-1 16,16 0 1-16,6 0-1 15,8-3 0-15,4 4-1 16,5-8 0-16,-4 4 0 15,-5 0 1-15,-5-3-3 16,-17-4 1-16,-9 7-2 16,-13-3 0-16,-9-1-2 15,-4 1 0-15,-5-7-5 16,-5-7 1-16,-3 1-5 16,-5-8 0-16</inkml:trace>
  <inkml:trace contextRef="#ctx1" brushRef="#br0" timeOffset="267282.9365">21670 821 39 0,'-36'24'19'0,"10"22"5"16,21-23-20-16,-4 14-1 15,5 19 1-15,0 11-2 16,-1 16 0-16,5 13-3 15,0 3 1-15,0 1-2 16,0-4 0-16,0-10-6 16,0-9 0-16,0-14 0 15,-4-7 1-15,-1-16-13 16,-4-10 0-16,1-10 10 16,-1-14 0-16</inkml:trace>
  <inkml:trace contextRef="#ctx1" brushRef="#br0" timeOffset="267658.7435">22094 981 34 0,'-17'-27'17'16,"21"17"1"-16,-4 14-16 0,0 2 2 16,-4 7 0-16,-1 14 1 15,1 9 0-15,4 18-5 16,0 19 1-16,-5 9-2 15,1 5 1-15,0 9 0 16,-5 3 0-16,0-2-3 16,5-14 0-16,-1-4-2 15,1-12 1-15,-1-8-8 16,5-12 1-16,0-17-14 16,0-10 0-16</inkml:trace>
  <inkml:trace contextRef="#ctx1" brushRef="#br0" timeOffset="267913.7405">21900 1067 31 0,'-18'-10'15'0,"40"27"8"0,-9-14-17 15,18 4-6-15,14-1 1 31,79 1 2-31,-1-4 1 16,6-3-4-16,-5 0 0 16,-23 0-9-16,-16 0 1 15,-19 0 2-15,-13 0 0 0,-13 0-9 16,-14 0 1-16,-17 0 2 16,-9 0 0-16</inkml:trace>
  <inkml:trace contextRef="#ctx1" brushRef="#br0" timeOffset="268394.0024">21904 1535 35 0,'44'3'17'0,"98"4"1"15,-89-14-18-15,18 7 3 16,13-10 1-16,22 0-5 0,9-3 0 15,0-4-5 1,-4 1 0-16,-14 2 4 0,-8 1 1 16,-14 3 4-16,-13 0 0 15,-13 4 2-15,-14 2 0 16,-17 8-3-16,-14 2 1 16,-13 8-1-16,-13-1 1 15,-4 13-2-15,-10 8 1 16,5 12-2-16,5 10 0 15,8 1 0-15,9 2 1 16,18 5-1-16,13-1 1 16,18-7-1-16,18-10 0 15,17-6 0-15,13-13 0 0,5-14 1 16,0-13 0-16,0-13 0 16,-9-14 0-16,-4-13 1 15,-18-16 1-15,-18-14-3 16,-18-13 0-16,-17-6 2 15,-22-4 1-15,-18 10-3 16,-18 17 1-16,-30 19-8 16,-14 14 1-16,-9 10-13 15,-9 6 0-15,10 4-8 16,12 3 0-16</inkml:trace>
  <inkml:trace contextRef="#ctx1" brushRef="#br0" timeOffset="285448.651">23931 675 24 0,'53'-33'12'0,"-57"33"1"16,4 0-12-16,0 0-1 16,4-6 0-16,-8 2-1 15,-10-9 1-15,-17-10 1 16,-13-4 0-16,-18 1 0 0,-31-7 0 15,-31 3-1-15,-17 3 0 16,-27-3 0-16,-23 7 0 16,-8 0-1-16,-9 6 1 15,-9 1-1-15,-13 6 1 16,0 13 1-16,0 14 1 16,9 13-2-16,-1 19 0 15,10 11 1-15,9 33 0 16,-1 16-3-16,9 27 1 15,23 10 0-15,21 17 1 16,23-7-1-16,31-10 0 16,26-4 3-16,35-2 0 15,36 2-2-15,31-2 0 0,45 6 0 16,30-10 0-16,35-7-3 16,36-6 1-16,31-14 2 15,18-9 1-15,26-17 0 16,14-13 1-16,13-14 0 15,13-16 1-15,8-17-4 16,6-13 1-16,-1-20 0 16,0-17 1-16,-12-22-3 15,-24-18 0-15,-7-16 4 16,-37-16 0-16,-26-21-1 16,-35-12 1-16,-31-18 1 15,-27-19 0-15,-35-3-4 16,-40-14 1-16,-40-3 0 15,-44 0 1-15,-49-10-1 16,-40 10 1-16,-52 0-4 0,-45 9 1 16,-40 11-1-16,-44 20 1 15,-31 16 0-15,-35 24 0 16,-23 36 1-16,-8 43 1 16,-10 40-3-16,10 43 1 15,48 30 1 1,36 59 0-16,48 51-22 0,54 69 1 15</inkml:trace>
  <inkml:trace contextRef="#ctx0" brushRef="#br0" timeOffset="528272.0562">20798 2234 0,'66'0'140,"952"-111"-108,-730 67-32,88 0 15,-89 44-15,-65-23 16,-67 23-16,-89 0 16,-44 0-16,-66 0 78,-67 0-78,-110 0 15,0 0-15,-45 23 16,45 43-16,0-66 16,22 22-16,-1 44 15,68-66-15,43 0 16,67 0-16,44 0 31,111 23-15,-22-23-16,43 0 15,23 0-15,0 0 16,89 0-16,22 0 16,-134 0-16,-43 0 15,-45 0-15,-43 0 16,-68 0 15,-21 0-15,-23 22-16,1-22 15,-23 44-15,-88-22 16,44 0-16,67 0 16,-23-22-16,23 0 15,66 0 1,-1 0-16,23 22 31,23-22-15,21 0-1,0-22 1,22 0-16,23 22 16,-1 0-16,-21 0 15,-45-22-15,0 22 16</inkml:trace>
  <inkml:trace contextRef="#ctx0" brushRef="#br0" timeOffset="529973.2499">20643 1946 0,'0'-22'187,"89"0"-187,-23 0 16,0 0-16,1 22 15,21-22-15,-44-1 16,-21 23 0,-23-22-16,22 22 15,0 0 1,-22-22-1,22 22 1,0 0-16,0 0 16,0-22-16,0 22 15,-22-22-15,0 0 16,23 22 0,-1 0-16,0 0 31,0 0-31,0-22 15,0 22 17,-22-22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4T21:51:29.88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3075 4826 34 0,'0'0'17'0,"14"6"0"0,-1-2-17 0,-4-1 1 0,17-3 1 16,10-3-2-16,17-1 1 16,18 4-4-16,22-6 1 15,17-1 2-15,23-3 0 16,35 0-3-16,18 0 1 0,35 4 2 15,27-4 0-15,9 6-1 16,8-2 1-16,14-1 4 16,-9 4 0-16,-13 3-1 15,-18 10 1-15,-18 6-5 16,-31 8 1-16,-26 5 0 16,-23 1 0-16,-26 0-2 15,-22-7 0-15,-31 1-2 16,-17-11 0-16,-28 0 5 15,-21-10 0-15,-23-3 1 16,-21 0 0-16,-32-6 1 16,-31-4 0-16,-21 0-6 15,-32 3 1-15,-26 1 3 16,-23 2 0-16,-17 4-2 16,0 4 1-16,-18-1-1 0,5-3 1 15,4 7 0-15,9 2 0 16,17-2 1-16,19 6 0 15,30 1 0-15,36-1 1 16,21-3-3-16,37 3 0 16,34 0 2-16,36-3 1 15,36 0-2-15,43 0 1 16,50-6-2-16,56-1 0 16,50-6 1-16,39 9 1 15,40 1 0-15,32-7 0 16,12 16-1-16,5 8 1 15,0-14-2-15,-22 3 1 16,-14 10-1-16,-35-10 1 0,-40-6 0 16,-53 0 0-16,-53-1-10 15,-57-9 1-15,-54-7-20 16,-61-7 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4T21:55:24.52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3810 6345 4 0,'-4'-6'2'0,"4"12"3"15,0-6-1-15,0 0 4 16,0 0 1-16,0 0-6 15,4 0 1-15,5 0 1 16,0 0 0-16,0 0-4 16,4 0 1-16,-9 7-1 15,5 3 1-15,-4-4-1 0,-1 4 0 16,0 4-1-16,1 2 1 16,-1 4 1-16,5 3 0 15,4 7 1-15,14 3 1 16,8 14-3-16,5 6 1 15,4 0-3-15,1 3 0 16,-1-6 1-16,0 3 0 16,-17-6 0-16,-1-8 1 15,1-2-3-15,-5-7 0 16,0-7-11-16,-4-6 1 16,-1-14-9-16,6-6 1 15</inkml:trace>
  <inkml:trace contextRef="#ctx0" brushRef="#br0" timeOffset="406.3787">4819 6272 23 0,'-5'10'11'0,"-17"13"4"0,18-16-13 16,-5 6 0-16,-4 7 0 15,-5 7 1-15,-4 6 0 16,-5 3-1-16,-4 7 1 16,-4 7-5-16,0 10 1 15,-5 0 0-15,0 3 1 16,0-7 0-16,0-3 0 16,9-10 0-16,14-13 0 15,-5-3-22-15,8-17 1 16,14-10 12-16,18-4 0 15</inkml:trace>
  <inkml:trace contextRef="#ctx0" brushRef="#br0" timeOffset="1065.2582">4456 7208 23 0,'18'-4'11'0,"17"4"1"0,-26 0-12 16,0 0-1-16,0-3 0 15,-5 0 5-15,-4-1 0 16,-4-2 0-16,-5-1 1 16,-4-3-2-16,-5 0 1 15,-9 4-3-15,1-1 0 16,-5 4-1-16,-5 3 0 0,-3 6 0 15,8 8 0-15,0 5 1 16,0 18 0-16,9 6-2 16,4 4 1-16,9-8-3 15,9 1 0-15,4-7 1 16,5-16 1-16,9-4 2 16,0-9 0-16,4-11-1 15,-5-10 1-15,1-6 0 16,-5-13 0-16,1-1 1 15,-5 4 0-15,-1 6-1 16,1 11 1-16,-4 9 0 16,4 17 1-16,-9 20-3 15,0 13 0-15,-9 23 0 16,9 4 1-16,9 3 1 0,-5 0 0 16,0 3-3-16,1-6 0 15,4-7 0-15,-9-10 1 16,4 4-7-16,1-28 0 15,-1-5-24-15,0-14 0 16,5-17 29-16,5-13 0 16</inkml:trace>
  <inkml:trace contextRef="#ctx0" brushRef="#br0" timeOffset="1651.4011">5717 6299 31 0,'-9'-4'15'0,"14"1"1"0,-1 3-16 15,5 7 1-15,4 6 0 16,5 4 2-16,9 9 0 15,8 11-5-15,9 2 1 0,9 5 2 16,9 2 0-16,9 4-2 16,0-7 0-16,0-3 1 15,4-1 0-15,-13-2 2 16,0-10 0-16,-9 2-5 16,-4-9 1-16,-10 0-8 15,-8-7 0-15,-8-9-13 16,-15-11 1-16</inkml:trace>
  <inkml:trace contextRef="#ctx0" brushRef="#br0" timeOffset="2206.575">6983 6332 25 0,'-5'-13'12'15,"1"-1"2"-15,4 14-13 0,0 0-3 16,0 4 1-16,-4-1 4 15,-1 4 1-15,1 6-2 16,-5 7 1-16,0 0-3 16,-4 3 1-16,-1 7 0 15,-3 0 0-15,-10 3 0 16,-8 7 1-16,-1 3-1 16,-3 3 1-16,-1-3 1 15,4 0 0-15,5-6-5 16,9-7 0-16,9-4 0 0,4-2 0 15,5-5-5-15,4-9 0 16,0 0-18-16,4-3 0 16,1-10 23-16,-1-4 1 15</inkml:trace>
  <inkml:trace contextRef="#ctx0" brushRef="#br0" timeOffset="2762.9272">6766 7211 19 0,'13'0'9'0,"-13"-7"8"15,0 7-10-15,5-3-2 16,-5 0 0-16,-5-4-4 15,1 0 0-15,-5-2 0 16,-4-8 1-16,-5-3-2 16,-4-3 0-16,-5 0 1 15,-4 9 0-15,-4 8-1 16,0 9 0-16,-5 10 0 16,0 14 1-16,4 6-5 15,6 3 1-15,3 4 2 16,9-3 1-16,9-4 2 0,9-6 1 15,9-11-5-15,9-6 0 16,9-13 2-16,3-11 1 16,6-5 0-16,4-8 0 15,-5-3-2-15,-4 7 1 16,-4 0 3-16,-5 9 0 16,-5 1-2-16,-8 10 0 15,-4 13 0-15,-5 13 1 16,-5 14 1-16,-8 9 1 15,0 17-1-15,-5 3 0 16,0 1-3-16,5-4 1 16,-5-7-1-16,5-3 0 0,0-10-2 15,4-3 0-15,0-10-7 16,5-7 0-16,8-9-8 16,5-5 0-16,4-5 0 15,5-1 1-15</inkml:trace>
  <inkml:trace contextRef="#ctx0" brushRef="#br0" timeOffset="4159.3753">4894 8173 19 0,'-9'-3'9'0,"18"-10"1"0,-9 13-11 16,0 0 1-16,5 6 0 16,-5-6 5-16,0 7 1 0,0-7-2 15,0 0 1-15,0 6-3 16,0-6 1-16,0 7-3 15,0-7 1-15,0 0 1 16,0 0 1-16,0 0-4 16,0 0 0-16,0 0 4 15,4 7 0-15,-4-1 0 16,0-6 0-16,0 0-2 16,4 4 1-16,-4-4-3 15,9 3 0-15,5 4 1 16,-6 3 1-16,10 0-1 15,4 13 1-15,14 7 0 16,-1 6 1-16,5 7-3 0,4 10 0 16,0 7 3-16,1 3 0 15,-6 3-1-15,-3-3 1 16,-5-6-3-16,0-1 1 16,-5-13-6-16,-4-9 0 15,1-8-5-15,-1-3 0 16,-5-9-16-16,1-11 1 15</inkml:trace>
  <inkml:trace contextRef="#ctx0" brushRef="#br0" timeOffset="4564.6789">6708 8137 30 0,'-22'10'15'0,"-9"9"3"16,18-12-14-16,-13 6-3 15,-10 1 1-15,1 6-1 16,-5-4 1-16,0 1-2 15,0-1 1-15,0 4-3 16,1 0 1-16,-6 10 1 0,-3 10 1 16,-14 6 0-16,0 17 1 15,-5 14 3-15,-3 2 0 16,-1 4-3-16,4 0 1 16,14-10-4-16,9-10 1 15,9-13-4-15,8-10 0 16,5-4-3-16,9-13 1 15,4-13-7-15,4-13 0 16,5-7-8-16,9-13 1 16</inkml:trace>
  <inkml:trace contextRef="#ctx0" brushRef="#br0" timeOffset="7146.1968">5394 9255 31 0,'-13'0'15'0,"17"6"2"0,-4-6-17 0,5 10 3 16,-1 0 0-16,5 0-3 16,-5 10 1-16,1 7 1 15,4 6 1-15,-5 23 0 16,1-3 1-16,-1 10-4 15,-4 10 0-15,0 0 2 16,0 0 0-16,-4-6-3 16,4-11 0-16,0-3 1 15,0-7 0-15,0-9-1 16,0-7 0-16,0-14-8 16,4-6 0-16,-4-10-2 15,4-6 0-15,1-11-10 16,4-9 1-16</inkml:trace>
  <inkml:trace contextRef="#ctx0" brushRef="#br0" timeOffset="8002.1853">5987 9440 29 0,'-18'-3'14'0,"10"-7"-1"15,8 10-16-15,8-3 2 16,-8 0 1-16,5-4 0 16,-1-3 0-16,1 0 3 15,-5 0 0-15,-5 0 2 16,-4 0 0-16,1-3-3 0,-6 3 1 15,-3 0-2-15,-10-7 1 16,1 7-3-16,-1 7 1 16,0 0 0-16,5 3 1 15,5 3-2-15,-1 0 1 16,5 1-3-16,-1 9 1 16,5 4 5-16,1-1 0 15,3 7-3-15,5 7 0 16,5 7 4-16,3 3 0 15,10-1-4-15,9-2 1 16,-1 9-1-16,5 1 1 16,0-1-1-16,-4-6 0 0,-1 3 0 15,-4-10 0-15,-8 0-1 16,-5-3 1-16,-5 0-1 16,-4-10 1-16,-9-7-5 15,-4-3 1-15,-9-13 3 16,-5-4 1-16,1 1 2 15,4-4 1-15,-1-3-1 16,6 3 0-16,3 0-1 16,10-7 1-16,0 4-2 15,8-4 0-15,14-6 0 16,4-4 0-16,4-2-3 16,10-1 1-16,-5-4 0 15,-5 5 1-15,1-18 3 16,-5 7 1-16,0-6-1 15,-9-1 1-15,1 11-1 0,-5 3 1 16,-1 6-4-16,-8 4 0 16,0 6-3-16,-4-2 0 15,-5-1-4-15,0 3 0 16,-4-3-13-16,9-3 0 16,4-4 9-16,8 1 0 15</inkml:trace>
  <inkml:trace contextRef="#ctx0" brushRef="#br0" timeOffset="9683.6372">6775 9212 25 0,'-31'-24'12'0,"-31"24"2"0,44-3-14 0,-8-4 1 15,-14 1 1-15,-9-8 1 16,-13 4 1-16,-13-9-2 16,-9 2 1-16,-22-3-3 15,-14 7 1-15,-4 0-1 16,-17 6 0-16,-19 10 1 16,-8 10 1-16,-4 14-1 15,-1 19 1-15,5 18 2 16,17 8 0-16,32 15-3 15,22 19 0-15,30 23-1 16,32 27 0-16,35 13-2 0,40 14 0 16,39-4 0-16,28-23 1 15,30-33 2-15,35-30 1 16,19-20 1-16,30-30 1 16,13-37-3-16,-4-26 0 15,-17-29-9-15,-23-28 1 16,-35-9 4-16,-35-17 0 15,-36-26 3-15,-36-14 0 16,-39-9 0-16,-40-8 0 16,-44-6 2-16,-36 7 0 15,-39 27 0-15,-40 19 0 16,-18 36 0-16,-31 38 0 0,-18 35 0 16,-4 34 0-16,17 33-1 15,19 33 1-15,35 27-2 16,39 40 1-16,40 6-7 15,58 23 0-15,58-19-31 16,48-24 0-16</inkml:trace>
  <inkml:trace contextRef="#ctx0" brushRef="#br0" timeOffset="21649.5177">10718 5615 30 0,'-31'-20'15'0,"8"17"2"15,19 3-16-15,4 0-1 16,-4 0 0-16,4 0 5 16,4 0 0-16,5 0-2 0,4-3 1 15,5-1-3-15,4 1 0 16,13 6-2-16,5 1 1 16,4-8 0-16,-4 8 0 15,-4 2-1-15,-5 11 1 16,-5 0 0-16,-13 6 0 15,-8 3 1-15,-5 14 0 16,-9-7-2-16,-4 0 1 16,0-3 0-16,-1-3 1 15,5-11 0-15,5-2 0 16,8-1 1-16,10-3 1 16,8 0-1-16,9-3 0 15,9 3-2-15,-1-1 0 0,1 5 0 16,-4 2 0-16,-10 4 0 15,-13 7 0-15,-13 3 0 16,-8 9 0-16,-19 1 0 16,-13 3 0-16,-13 1-1 15,-13-5 0-15,-5 4 0 16,-4-9 0-16,4-14-7 16,5-7 1-16,8-23-11 15,14-10 1-15,13-13-2 16,22-10 0-16</inkml:trace>
  <inkml:trace contextRef="#ctx0" brushRef="#br0" timeOffset="21935.3383">11275 5672 21 0,'0'-20'10'0,"-4"20"9"0,-1 0-11 15,-4-4-4-15,1 4 1 16,-10 0-3-16,9 0 1 16,0 4-4-16,5 6 0 15,4 3-2-15,4 10 1 16,5 7 2-16,9 0 0 16,-5 6 0-16,5-2 1 15,-1-5-1-15,6 1 0 16,-1 0-4-16,0-7 1 0,4-6-15 15,1-4 0-15,-5-6 7 16,5-7 0-16</inkml:trace>
  <inkml:trace contextRef="#ctx0" brushRef="#br0" timeOffset="22190.2951">11474 5579 37 0,'-40'-17'18'0,"9"30"1"15,27-6-19-15,-5 0-3 16,-9-1 1-16,1 4 2 16,-10-3 1-16,1 6-2 15,-5 1 0-15,-9-5 0 0,4 5 1 16,1 2 2-16,4 8 0 16,5 5-2-16,8 1 0 15,9 3 0-15,0 4 0 16,5-7-7-16,-1 3 1 15,5-3-1-15,-4-7 0 16,-1-6-15-16,1-4 1 16</inkml:trace>
  <inkml:trace contextRef="#ctx0" brushRef="#br0" timeOffset="22582.3637">11125 5768 20 0,'-14'-27'10'0,"6"21"0"0,8 2-9 15,0 4 0 1,0 0 0-16,0 0 2 0,8 4 1 16,6-1-4-16,-1 4 0 15,0-1 0-15,5-2 0 16,0-4-6-16,-1 6 0 15,1-9 3-15,4 3 0 16,-4 0-5-16,-5 3 0 16,-4 1 0-16,0-1 1 15</inkml:trace>
  <inkml:trace contextRef="#ctx0" brushRef="#br0" timeOffset="23540.283">12098 5595 21 0,'5'-10'10'0,"34"-3"2"16,-25 10-11-16,8 0 0 16,9-7 0-16,4 0 1 0,5 0 0 15,0 0-2-15,0 6 1 16,-5 1-3-16,-4 3 1 15,-9 7 1-15,-4 6 0 16,-9 4 0-16,-9 12 1 16,-5 5 2-16,-4 2 0 15,-8-3-2-15,-1 4 1 16,-4-14-2-16,4 0 0 16,5-3 0-16,4-10 1 15,9-10-2-15,13-3 0 16,5-1 0-16,9 1 1 15,12 3 0-15,6 7 1 0,3 3 1 16,-3 0 0-16,-6 6 0 16,-8 1 1-16,-13 3 1 15,-9 3 0-15,-9 0-5 16,-13 7 1-16,-5 0-2 16,-4 0 1-16,-5-10-6 15,1-7 1-15,-1-3-8 16,1-7 1-16,-1-6-2 15,1-4 1-15</inkml:trace>
  <inkml:trace contextRef="#ctx0" brushRef="#br0" timeOffset="25057.8709">13474 5466 5 0,'9'-7'2'0,"5"11"6"15,-10-4-4-15,-4 0 3 16,4 0 0-16,-4 0-5 16,9 0 1-16,-4 6-1 15,-5 1 0-15,0 0-2 16,0 3 0-16,-5 0 2 0,5-1 1 15,0 11 2-15,0 4 1 16,5 5-5-16,-1 11 1 16,5 3-1-16,0 7 0 15,0-10-3-15,-5-4 1 16,0-6 0-16,1-3 1 16,-5-7-4-16,4 0 0 15,1-4 3-15,-1-6 0 16,-4 3 1-16,0-6 0 15,0 3 2-15,0 0 1 16,0 0-2-16,5 0 1 16,-5 0 0-16,-5 0 0 0,5 0-3 15,0-4 0-15,0 1-1 16,0-4 1-16,0-3 0 16,0-3 1-16,0-4 0 15,-4 1 0-15,-1-1-7 16,5 4 1-16,-4-1-10 15,4 4 0-15,0-6 11 16,0 6 1-16</inkml:trace>
  <inkml:trace contextRef="#ctx0" brushRef="#br0" timeOffset="25312.9107">13173 5768 30 0,'-13'0'15'0,"31"3"1"0,-9 1-16 16,8-8-1-16,14 1 0 15,14 0-7-15,8-1 1 16,9-6 1-16,4 0 1 16,5-3 5-16,0 3 1 15,-5-3-1-15,-8 6 0 16,-1 4 1-16,-17-4 0 15,-5 11-7-15,-4-1 1 16,-4 4-7-16,4-1 0 16</inkml:trace>
  <inkml:trace contextRef="#ctx0" brushRef="#br0" timeOffset="25778.6015">14908 5506 29 0,'-9'-3'14'0,"14"6"-1"16,-1-3-14-16,9-3-1 15,5-1 0-15,4 1 0 16,14 0 0-16,-5-1 1 15,4 8 1-15,-4 2 1 0,0 4 0 16,-13 7 1-16,-14-1 1 16,-8 11-1-16,-14 3 1 15,-4 0-3-15,-5-1 0 16,1-2 5-16,4-7 0 16,4 0-13-16,9-10 0 15,13-7 7-15,10 0 1 16,8 1 1-16,13-4 0 15,10 6 5-15,3 4 1 16,5 4-6-16,0-1 1 16,-4 3-2-16,-9 4 1 15,-9 0-5-15,-18-3 0 16,-17 6 2-16,-18 0 1 0,-18-6-1 16,-13 3 0-16,-9-7 0 15,4-6 0-15,5-7-10 16,9-4 0-16</inkml:trace>
  <inkml:trace contextRef="#ctx0" brushRef="#br0" timeOffset="26034.4124">15528 5436 30 0,'0'7'15'0,"17"16"-2"0,-8-13-14 16,9 7 1-16,4 2 0 16,9 11-1-16,0-3 0 15,4-1-3-15,1 8 1 16,-5-8 2-16,-5 4 0 16,-4-7-5-16,-4 0 0 15,0-9-10-15,-5-4 1 16,-4 0 14-16,0-10 0 15</inkml:trace>
  <inkml:trace contextRef="#ctx0" brushRef="#br0" timeOffset="26213.6087">15837 5592 23 0,'-17'-46'11'0,"21"3"9"0,-4 39-12 0,0 1-6 16,-4 10 0-16,-1 6-3 16,-4 10 1-16,1 7-2 15,-6 6 1-15,1 1-3 16,-5 3 0-16,1-1-2 15,-1-12 1-15,5 0 1 16,-1-4 1-16,6-7-14 16,3-9 1-16,5-7 15 15,5-7 0-15</inkml:trace>
  <inkml:trace contextRef="#ctx0" brushRef="#br0" timeOffset="26798.9891">16169 5469 33 0,'-9'-10'16'0,"23"7"-2"0,-5 0-18 16,4-4 0-16,5-3 1 16,8-3 2-16,1 0 0 0,12-4 5 15,15 4 0-15,-1 6-4 16,0 0 1-16,0 7-1 15,-13 7 0-15,-9 3 0 16,-9 7 1-16,-13 6 1 16,-9 10 0-16,-9-3-2 15,-9 0 0-15,-8-4 0 16,-1-6 0-16,0-3 0 16,5-11 1-16,9-2-1 15,9-11 0-15,12 0 0 16,15-2 1-16,8 2 0 15,8 4 1-15,6 3 1 16,3 10 0-16,1 6-1 16,-5 4 0-16,-4 13-1 0,-13 4 1 15,-14-1-1-15,-18 7 0 16,-12-6-2-16,-14-4 0 16,-18-3 0-16,-8-7 1 15,-14-3-11-15,4-7 1 16,5-9-12-16,5-4 1 15,8-10 13-15,5 3 0 16</inkml:trace>
  <inkml:trace contextRef="#ctx0" brushRef="#br0" timeOffset="27744.0411">12510 6279 27 0,'9'-23'13'0,"30"3"1"0,-25 23-15 16,3 4 1-16,5-7 0 15,5 10 2-15,4 0 0 16,4 13-1-16,10 3 1 16,3 7 1-16,14 14 1 0,9 3-5 15,9 6 1-15,13 10 2 16,8-6 0-16,1 6-4 15,-13-6 1-15,-10-3-1 16,-12-8 0-16,-14-9 2 16,-13-3 0-16,-14-4-6 15,-4-3 1-15,-8-14-20 16,-1-6 1-16,0-10 23 16,5-10 0-16</inkml:trace>
  <inkml:trace contextRef="#ctx0" brushRef="#br0" timeOffset="28089.312">14966 6169 33 0,'-9'-6'16'0,"-18"12"7"0,23-2-17 16,-14 9-5-16,-8 7 0 16,-14 6-2-16,-9-2 1 15,-8 5 0-15,-5 18 1 16,-5 6-1-16,1 7 0 0,-9 9-3 15,-9 8 1-15,-5-4 1 16,9 3 1-16,10-13 0 16,3 3 1-16,14-16-20 15,9-13 1-15</inkml:trace>
  <inkml:trace contextRef="#ctx0" brushRef="#br0" timeOffset="28721.3353">13660 7374 28 0,'14'-7'14'0,"-14"0"7"0,0 7-14 0,0 0-3 16,0 0 0-16,-5 4-4 15,1 6 1-15,-5 9-1 16,0 5 0-16,-4 6 0 16,-5 13 0-16,0 10 1 15,1 16 0-15,-1 24-1 16,9 7 1-16,9-7 1 15,9 3 0-15,17-16-2 16,14-1 1-16,13-12-3 16,14-24 1-16,4-17-1 15,-1-13 1-15,1-22 1 16,0-11 0-16,-14-10 0 0,-8-20 1 16,-13-3-1-16,-14-3 0 15,-13 2 3-15,-18 15 1 16,-9 19-3-16,-13 20 1 15,-9 23-2-15,-8 20 1 16,-6 10-6-16,-3 4 0 16,8 2-23-16,14-6 0 15,13-10 15-15,13-9 0 16</inkml:trace>
  <inkml:trace contextRef="#ctx0" brushRef="#br0" timeOffset="31123.7095">11231 5456 13 0,'-5'0'6'0,"5"3"4"0,0-3-8 15,0 0-2-15,0 0 1 16,5 4 0-16,8-1 0 16,-4 0-1-16,0 4 1 0,4 3-2 15,0 7 0-15,1-1-4 16,-1 11 0-16,5 6-6 16,-1 3 0-16</inkml:trace>
  <inkml:trace contextRef="#ctx0" brushRef="#br0" timeOffset="32549.6456">11151 6591 16 0,'-13'-20'8'0,"13"16"4"0,0 4-9 0,4 7-2 15,1 0 0-15,4-1 0 16,-1 4 1-16,1 0-1 16,0 7 1-16,9 9-2 15,8 14 1-15,14 17-1 16,9 22 1-16,13 7-2 16,18 24 1-16,8 23 0 15,5 3 1-15,4 16-1 16,14 11 1-16,4 3 1 15,-13 3 1-15,0-3 0 16,-1-4 1-16,-3-6-4 16,-1-16 1-16,5-14 0 0,-9 0 1 15,-5-17 0-15,-8-19 0 16,-9-1 0-16,-9-12 0 16,-14-21-1-16,-8-3 0 15,-9-6-3-15,-9-11 0 16,0-13-15-16,-13-6 1 15,-9-17-3-15,0-10 0 16</inkml:trace>
  <inkml:trace contextRef="#ctx0" brushRef="#br0" timeOffset="32878.6212">13789 8644 24 0,'4'4'12'0,"5"2"6"15,-9 1-12-15,0 6-2 16,-5 4 0-16,-3 9-2 16,-10 4 0-16,0 3-1 15,-8 4 1-15,-5-4-4 16,-9 7 0-16,-9 6 6 15,-8 1 0-15,-10 12-2 16,5 18 0-16,0-11 0 16,5-10 0-16,8 4-2 15,14-10 0-15,8-17-8 0,9 0 0 16,10-13-15-16,12-13 0 16,9-14 11-16,9-9 0 15</inkml:trace>
  <inkml:trace contextRef="#ctx0" brushRef="#br0" timeOffset="35402.0482">11983 5907 4 0,'-4'10'2'0,"8"-23"1"0,-4 13-1 15,0 0 2-15,5 0 1 16,3 3-2-16,1 4 0 16,5-7-2-16,3 3 0 15,1 4 0-15,4 3 0 16,0 3 1-16,5 0 1 15,-1 1-4-15,1 5 0 16,-1-5 3-16,5-8 0 16,5-2-3-16,-1-4 1 15,-4-4 0-15,0 1 0 0,0 0 1 16,-4-1 0-16,-10 1-2 16,1 3 0-16,-5 0-10 15,1 0 0-15,-6-3 4 16,1-1 1-16</inkml:trace>
  <inkml:trace contextRef="#ctx0" brushRef="#br0" timeOffset="36768.5654">11191 5473 6 0,'-13'3'3'0,"4"7"5"16,9-3-4-16,0-1-3 16,0 1 0-16,9 3 2 15,4 0 0-15,5 0-1 16,17 3 1-16,5 7-1 15,9 3 1-15,4 10-3 0,4 4 0 16,5 9-1-16,-4-3 1 16,-1 0 0-16,-4-3 1 15,0-7-1-15,-4-3 1 16,-5-3-8-16,-8-4 0 16,-1-10-3-16,-8-3 1 15,-10-3 6-15,-3-7 0 16</inkml:trace>
  <inkml:trace contextRef="#ctx0" brushRef="#br0" timeOffset="37039.0238">11753 5426 9 0,'-27'4'4'0,"5"12"4"16,18-9-6-16,0 3 0 15,-5 6 0-15,0 4-1 16,0 3 1-16,0 11-2 16,5 5 0-16,4 8 0 15,4 3 1-15,-4-1-2 16,0-2 1-16,0-4 0 16,-4-3 0-16,-1-7 0 15,1 0 0-15,-1-3-8 16,5-4 1-16,-4-9 0 15,4-4 0-15</inkml:trace>
  <inkml:trace contextRef="#ctx0" brushRef="#br0" timeOffset="37307.8071">11355 5778 13 0,'-27'-7'6'0,"23"1"2"0,4 6-7 16,4 0 0-16,5 6 0 15,4-2-2-15,5 2 1 16,13 4 0-16,4-3 0 16,5-1 1-16,9-2 1 15,4-4-4-15,5-4 1 16,-1-6 2-16,1 4 0 0,-10-1-2 16,-8 1 1-16,-4 6 0 15,-14 0 1-15,-5-4 0 16,-3 4 0-16,-10 0-8 15,-4 0 0-15,-4 0-2 16,-1 7 0-16</inkml:trace>
  <inkml:trace contextRef="#ctx0" brushRef="#br0" timeOffset="42202.5504">12647 9984 8 0,'-5'7'4'0,"10"-20"0"16,-1 6-3-16,1 1 0 16,-1-1 0-16,5 0 1 15,0 4 1-15,0-4 1 16,-5 1 0-16,1-1 1 16,-1 0 1-16,0 1-1 15,-4 3 0-15,0-4-3 16,0 7 1-16,-4-3-3 15,4 3 0-15,0 0 1 16,-4 6 1-16,4 11 2 0,0 6 0 16,0 20-3-16,0 14 0 15,-5 9 0-15,5 20 0 16,-4 4 0-16,-1-4 0 16,5 4-1-16,-4-17 1 15,-1 0-2-15,5-20 1 16,0-10-2-16,-4 0 1 15,0-17 0-15,-1-6 1 16,1-6-12-16,-1-14 0 16,-4-14-11-16,5-9 0 15</inkml:trace>
  <inkml:trace contextRef="#ctx0" brushRef="#br0" timeOffset="42863.4335">13435 9892 18 0,'-18'-34'9'0,"5"24"5"0,8 10-9 16,1 0-5-16,-10 0 1 15,-3 0-1-15,-5 0 0 16,-5 7 0-16,1 0 1 16,-1-1-4-16,0-2 1 15,5 2 2-15,0 1 0 16,4 0 1-16,5-1 0 15,0 1 2-15,4 3 0 16,5 10-2-16,8 3 0 16,9 10 0-16,9-3 0 15,9 6 0-15,9 8 0 16,9-1-1-16,0 10 1 0,-5 3-3 16,-9 4 1-16,-8 3-2 15,-5-3 1-15,-9-1 0 16,-8-6 1-16,-5-3-2 15,-9-10 0-15,-13-7 0 16,-9-13 0-16,-9-7 6 16,-4-9 1-16,4-14 4 15,4-20 1-15,10-7-8 16,13-6 1-16,13-6-2 16,13-5 0-16,22-12 2 15,10 0 0-15,12-4-2 16,5 0 1-16,0-6-7 15,-5 10 0-15,-8 6 6 16,-9 4 0-16,-13 6 0 0,-14 3 1 16,-18 11-4-16,-17-1 0 15,-18 8-3-15,-13-1 1 16,5 3-14-16,12 4 0 16</inkml:trace>
  <inkml:trace contextRef="#ctx0" brushRef="#br0" timeOffset="47772.2055">16820 6289 6 0,'-5'-23'3'0,"10"29"-2"0,-1 1-3 16,-4-1 3-16,0 1 1 0,0 3 0 15,0 3 0-15,-4 1-1 16,-1 2 1-16,1 7-1 16,-5 17 1-16,-4 3 2 15,-14 14 0-15,-8 19 1 16,-9 24 1-16,-14 12-1 15,-8 38 0-15,-5 39-6 16,0 6 0-16,0 31 2 16,0 16 0-16,-4 20-2 15,9 14 1-15,-1 12 0 16,6-2 0-16,-1 9 1 16,0 0 0-16,-5-13 0 15,1-3 1-15,-9-20 1 16,-9-21 1-16,0-29-1 0,-9-26 1 15,9-7-4-15,4-4 0 16,9 1 0-16,9-17 0 16,9-24 1-16,9-22 1 15,13-24-1-15,0-23 0 16,9-13 0-16,4-10 0 16,5-14-4-16,-1-12 0 15,-3-14 0-15,3-14 0 16,1-6 5-16,4-10 0 15,0 7-3-15,1 10 1 16,-1 0 1-16,4 3 0 16,1 0 0-16,-5 3 1 15,0 1-4-15,5 2 1 0,-5 1 2 16,0-4 1-16,0-3-3 16,-8-3 0-16,-10-10 2 15,-8-7 1-15,-10-3-2 16,-3-7 0-16,-10-6-1 15,-8-4 0-15,-5 0 2 16,-9 0 1-16,5 7 1 16,0 0 0-16,8 3-3 15,6-3 0-15,12 10 0 16,9-4 0-16,5 4-7 16,8-7 1-16,5 4-10 15,13-4 1-15,14 4-2 16,12 6 1-16</inkml:trace>
  <inkml:trace contextRef="#ctx0" brushRef="#br0" timeOffset="50189.8743">15147 12380 29 0,'-18'-10'14'0,"14"6"2"0,4 4-14 16,0 0-3-16,0 0 1 15,0 0-1-15,-4-3 1 16,-5 3 1-16,-5-6 0 15,-8-1-4-15,-9 4 0 16,-9-1 1-16,-17 4 1 16,-5 0 3-16,-4 7 0 15,-1-4-1-15,10 4 1 16,8-4-2-16,5 4 0 16,8-1 0-16,5 4 0 15,5-3 0-15,4 6 0 0,4 7-1 16,0 10 0-16,5 7 1 15,4 9 1-15,0 7 0 16,5 3 1-16,0 7-3 16,4-9 0-16,4-8 4 15,5-6 1-15,4-7-2 16,5-13 0-16,4-10-1 16,9-10 1-16,4-17-3 15,5 1 1-15,4-4 0 16,5-7 1-16,0 7-3 15,-1 10 1-15,-3 7 1 16,-6 10 1-16,-3 9 0 16,-5 11 0-16,-9 6 0 15,-9 13 1-15,-13 8 1 0,-9-1 0 16,-13 6-4-16,-4-9 1 16,-10-3 0-16,-4-4 1 15,1-13-11-15,-1-11 0 16,-4-5 2-16,4-11 1 15,4-6-9-15,5-7 0 16,9-7 9-16,9-3 0 16</inkml:trace>
  <inkml:trace contextRef="#ctx0" brushRef="#br0" timeOffset="50700.7019">15514 12254 33 0,'-26'-4'16'0,"-1"18"2"15,23-14-17-15,-1 6-3 16,1 1 1-16,-5 3 0 16,-4 3 0-16,0 10 2 15,-10 4 1-15,-3 9-3 16,-5 8 1-16,-9-1 0 0,0 6 1 16,5-5-1-16,4-1 0 15,4-7 0-15,10-3 0 16,3-9 2-16,6-5 0 15,8-5-1-15,4-8 0 16,14-6 1-16,13-6 0 16,8-4 1-16,15 0 1 15,8 0-4-15,8-3 1 16,1 9-7-16,0-2 0 16,0 2 5-16,-18 4 0 15,-9 0 1-15,-4 7 1 16,-9 0-2-16,-9-1 1 0,0-6-5 15,-9 4 0-15,-13-4-6 16,0 0 0-16,-4-4-8 16,-9-2 1-16</inkml:trace>
  <inkml:trace contextRef="#ctx0" brushRef="#br0" timeOffset="51031.2375">15404 12234 29 0,'-18'-7'14'0,"18"10"1"16,0-3-14-16,0 0 0 16,4 0 1-16,5 0-2 0,0 4 0 15,0 6 1-15,0 6 0 16,0 17 0-16,0 14 0 15,-5 19 1-15,0 17 0 16,1 17 0-16,-5 16 0 16,0-10 0-16,0-3 0 15,-5-14 0-15,5-16 0 16,0-16-3-16,9-11 1 16,-4-9-9-16,4-7 0 15,-1-17 2-15,1-13 0 16,0-17-17-16,4-9 0 0</inkml:trace>
  <inkml:trace contextRef="#ctx0" brushRef="#br0" timeOffset="52547.3397">16174 11998 25 0,'-40'-46'12'0,"-35"19"2"0,44 14-14 16,-22-4 0-16,-23-12 0 0,-17-1 2 16,-22-7 0-16,-26 1 3 15,-5-1 0-15,-9 7-7 16,-22 10 1-16,-9 20 1 16,-9 20 0-16,-8 17 0 15,-10 23 0-15,1 29 5 16,0 14 1-16,12 26-2 15,32 11 1-15,31 19-6 16,40 20 1-16,48 13-1 16,40 8 1-16,53-5 1 15,54-6 0-15,48-16-1 16,53-37 0-16,49-33 4 16,39-37 0-16,36-49-2 15,14-24 0-15,12-39-3 16,-21-34 1-16,-10-29-4 0,-57-4 0 15,-35-23-1-15,-58-7 1 16,-44-3 5-16,-35-33 0 16,-41-7-2-16,-43-10 0 15,-41-6-4-15,-39 13 0 16,-35 26 4-16,-28 64 0 16,-43 49-1-16,-40 70 0 15,-36 46-1-15,-17 34 1 16,4 29 0-16,35 7 0 15,49 0-23-15,67-16 0 16</inkml:trace>
  <inkml:trace contextRef="#ctx0" brushRef="#br0" timeOffset="66794.3781">20134 4912 34 0,'-22'-10'17'0,"26"10"-3"16,5 7-16-16,9-1-1 16,4 1 1-16,9-7 1 15,9 0 1-15,9 0 1 16,-1 3 0-16,1 7-1 15,-5 7 1-15,-8 9-1 16,-14 11 1-16,-9 9-1 16,-13 1 1-16,-18 2 1 15,-13 1 0-15,-13-3-2 16,-9-1 1-16,-5-6-1 0,10-10 1 16,12-10-2-16,10-14 0 15,8-6-1-15,18-10 0 16,9-3 3-16,4 0 0 15,9 3 2-15,9 3 0 16,0 4 0-16,9 6 1 16,-4 14-4-16,-5 3 1 15,-14 13-2-15,-8 7 1 16,-9-4 0-16,-9 4 0 16,-13 3 0-16,-9-3 0 15,-4-4-7-15,-10-2 0 16,-3-11 0-16,-1-3 0 0,5-10-17 15,8-7 0-15</inkml:trace>
  <inkml:trace contextRef="#ctx0" brushRef="#br0" timeOffset="67096.2344">20612 4988 39 0,'0'-3'19'0,"31"59"2"0,-18-36-21 16,1 7-1-16,12 6 1 15,1 10 0-15,-1 0 1 16,5 7-1-16,0 3 0 15,0-6-8-15,0-4 0 16,0 0 2-16,-4-7 1 16,-5-9-9-16,-5-11 0 15,1-6 2-15,-9-10 1 16</inkml:trace>
  <inkml:trace contextRef="#ctx0" brushRef="#br0" timeOffset="67290.6911">20953 5104 28 0,'-13'-36'14'0,"4"23"3"0,9 16-13 0,-5 10 0 16,-4 4 0-16,1 9-2 16,-6 8 0-16,-3-1-1 15,-6 0 0-15,6 7 0 16,-10 6 0-16,-4 7-2 16,5-3 0-16,-1 3 0 15,1-6 0-15,3-4-13 16,10-17 0-16,4-6-9 15,5-10 0-15</inkml:trace>
  <inkml:trace contextRef="#ctx0" brushRef="#br0" timeOffset="67530.8186">20497 5290 35 0,'-18'23'17'0,"36"-6"0"0,-5-10-17 15,9-7 0-15,9 0 0 16,22-7-3-16,9 0 0 16,9-6 0-16,4 0 0 15,-4-4-6-15,-4 4 1 16,-10 3 9-16,-8 7 0 16,-9-1 2-16,-9 8 1 15,-9-4-10-15,-9 6 1 16,0 1-14-16,-8 0 1 15</inkml:trace>
  <inkml:trace contextRef="#ctx0" brushRef="#br0" timeOffset="69092.2346">21316 4939 26 0,'-5'-4'13'0,"27"4"0"15,-4 4-13-15,4-4 0 16,9-7 1-16,5 0-1 15,-1-3 1-15,5 0-1 16,-5 4 0-16,-4 6 2 16,-9 6 0-16,-8 11 0 15,-10 9 0-15,-8 11-3 16,-10 6 1-16,-8 4 0 16,-4-8 1-16,-1 4 1 15,0-6 0-15,5-10-4 0,5-8 1 16,3-2 5-16,10-7 0 15,4-3-3-15,4-4 0 16,10-3-1-16,3 10 0 16,5 0 2-16,5 6 0 15,-5 14-1-15,0 7 0 16,-4 6 1-16,-5 7 1 16,-8-4-3-16,-5 1 0 15,-5-4 0-15,-12 3 1 16,-10-9-1-16,-4-4 1 15,-9-10-10-15,0-10 0 16,-4-6 0-16,4-10 1 0,5-4-9 16,4-3 0-16,9 0 9 15,9 0 0-15</inkml:trace>
  <inkml:trace contextRef="#ctx0" brushRef="#br0" timeOffset="69377.462">22223 5091 0 0,'-13'-13'0'0</inkml:trace>
  <inkml:trace contextRef="#ctx0" brushRef="#br0" timeOffset="69963.013">20568 6017 35 0,'-31'-14'17'0,"18"-2"4"0,13 13-18 15,8-1-4-15,6-2 0 0,8-1 1 16,9 7 1-16,13 10 1 16,14 20 1-16,-1 13-5 15,5 17 0-15,0 13 2 16,-9 6 0-16,-4 1-3 15,-9-7 0-15,-5 0-7 16,-4-4 1-16,-4-12-8 16,-5-14 0-16,-5-10 9 15,1-10 0-15</inkml:trace>
  <inkml:trace contextRef="#ctx0" brushRef="#br0" timeOffset="70172.5043">21656 5964 33 0,'18'-30'16'0,"-31"30"2"16,4 10-18-16,-9 10 2 0,-8 13 1 15,-10 13 1-15,-8 14 1 16,-9 13-2-16,0 7 0 16,0 6-5-16,0-3 0 15,8-7-10-15,10-3 0 16,0-13-6-16,12-7 1 15,6-10 5-15,3-3 1 16</inkml:trace>
  <inkml:trace contextRef="#ctx0" brushRef="#br0" timeOffset="70667.3539">21258 7340 26 0,'0'-26'13'0,"0"-17"5"15,0 33-13-15,0-3-1 16,-4-7 1-16,-5 3 0 16,-4-3 0-16,-10-3-5 15,1 3 1-15,-9 3-1 16,-8 7 1-16,-10 7-2 15,0 13 1-15,-4 10 1 16,-4 16 0-16,8 14-2 0,13 7 0 16,10 2 0-16,17-9 1 15,18-13-1-15,17-11 0 16,14-9 0-16,9-24 1 16,4-9-1-16,0-14 0 15,0-10 4-15,-8-7 0 16,-6 4-2-16,-8 3 1 15,-4 1-1-15,-1 12 1 16,-8 11-2-16,-5 9 0 16,-4 17 0-16,0 13 1 15,-4 20-1-15,-1 10 0 16,-4 24 0-16,0 6 0 0,-4-1 0 16,-1 1 0-16,-4 4-9 15,0-14 0-15,1-10-5 16,-6-14 1-16,1-19-9 15,0-10 1-15</inkml:trace>
  <inkml:trace contextRef="#ctx0" brushRef="#br0" timeOffset="71193.7155">22121 4776 29 0,'-18'27'14'0,"18"55"5"15,0-52-16-15,0 13-3 16,0 14 0-16,5 6-2 16,4 3 0-16,-5 4-2 15,5-7 1-15,-9-3-1 16,0-11 0-16,0-9 1 15,-5-7 1-15,1-6-11 16,-5-10 1-16,0-8 4 16,0-9 1-16</inkml:trace>
  <inkml:trace contextRef="#ctx0" brushRef="#br0" timeOffset="71405.4695">21926 5264 28 0,'-26'-7'14'0,"4"20"4"0,22-13-14 15,0 0-2-15,4 10 0 16,5 0-1-16,4-3 1 16,18-7-2-16,9 3 0 15,9 0-1-15,8-6 1 16,1 6-7-16,-10 1 0 16,-3-8 5-16,-6 1 0 0,-8 0-15 15,-4 6 0-15,-5-3 8 16,0-7 1-16</inkml:trace>
  <inkml:trace contextRef="#ctx0" brushRef="#br0" timeOffset="71854.6306">22696 4978 21 0,'-17'-3'10'0,"12"0"4"15,5 3-11-15,5 0 2 16,3-7 1-16,10-3-6 16,4 0 0-16,9-6 0 0,9-1 0 15,0 0-1-15,-5 7 0 16,-4 7 1-16,-9 6 0 16,-8 11 2-16,-5 16 0 15,-14 13 3-15,-8 3 0 16,-9 7-4-16,-9 0 0 31,-14 0-2-31,10-13 1 16,17-10-1-16,14-13 1 15,13-4 0-15,17-10 0 16,14 7 0-16,4 3 0 16,10 4 3-16,3 6 1 15,1 7-5-15,-5 10 1 0,-14 3 2 16,-12 4 0-16,-14 2-1 15,-17-6 1-15,-18 1-3 16,-22 2 1-16,-23-3-1 16,1-13 0-16,-14 3-14 15,0-10 0-15,10-6-10 16,3 0 0-16</inkml:trace>
  <inkml:trace contextRef="#ctx0" brushRef="#br0" timeOffset="72529.8611">22935 6272 40 0,'-22'-6'20'0,"13"42"0"0,9-19-21 0,-4-1 2 16,-1 14 1-16,-3 13 0 16,-6 14 1-16,-3 16-3 15,-6 16 1-15,-3 21-2 16,-10 12 1-16,-8 21-3 16,-4 23 1-16,-6-4 3 15,-3 8 1-15,-1-1 4 16,1 0 1-16,-1 0-4 15,1-6 1-15,4-11-3 16,4-12 1-16,9-18-3 16,5-22 0-16,8-10-5 15,10-21 0-15,3-9 5 0,1-14 0 16,9-6 0-16,-5-7 1 16,4-9 1-16,1-1 0 15,4-10 0-15,0-3 1 16,0 0-3-16,-5-3 0 15,1-7 1-15,-5-4 1 16,-4-2-1-16,-5-4 0 16,-4-17 1-16,-4-9 0 15,-5-14-1-15,-9-13 0 16,-4-7-1-16,-14-13 1 16,0 7-5-16,1 10 0 15,4 9-10-15,4 11 1 16,5-1-14-16,13 11 0 0</inkml:trace>
  <inkml:trace contextRef="#ctx0" brushRef="#br0" timeOffset="73071.4027">21740 9490 44 0,'-8'0'22'0,"-6"20"0"0,10-7-22 0,-1 11 0 16,-3-5 0-16,-1 15 1 16,4 19 1-16,5 10-2 15,0 6 0-15,-4 8-3 16,4 9 1-16,0-20-5 15,0-6 1-15,4-7-7 16,1-10 0-16,4-16-10 16,4-17 0-16</inkml:trace>
  <inkml:trace contextRef="#ctx0" brushRef="#br0" timeOffset="73414.7496">21993 9540 36 0,'22'13'18'0,"44"-39"0"0,-44 22-18 16,9-2-1-16,5-1 1 15,-1 0 0-15,0 7 1 16,-4 4 3-16,-4 6 1 16,-5 6-3-16,-9 11 0 15,-4 9-3-15,-13 14 1 0,-9 6 1 16,-10 11 0-1,-8-1 1-15,-4 1 1 16,4-8-2-16,5-6 0 0,3-10-1 16,10-16 0-16,9 0 0 15,8-14 0-15,14-10 1 16,13 0 0-16,9-3-2 16,13 0 1-16,9 4-2 15,8 2 0-15,6 1-30 16,-14 0 1-16,-5-4 18 15,-17-6 0-15</inkml:trace>
  <inkml:trace contextRef="#ctx0" brushRef="#br0" timeOffset="74916.9924">23586 4929 28 0,'-5'0'14'0,"14"-7"1"0,-9 7-14 0,9 7-1 16,0-1 0-16,0 7 0 15,4 14 0-15,5 10 0 16,8 16 0-16,1 3-2 16,8 7 0-16,1 0-7 15,3 0 0-15,-8-7-8 16,-4-9 1-16,-1-7 15 15,-3-14 0-15</inkml:trace>
  <inkml:trace contextRef="#ctx0" brushRef="#br0" timeOffset="75113.4175">23980 4988 30 0,'-18'-40'15'0,"18"44"2"0,0 2-15 16,0 14 1-16,0 10 1 15,0 17-5-15,-5-1 1 16,5 14 0-16,0-7 0 16,-4 0-8-16,4 0 1 15,0-7-9-15,0-6 1 16,-4-7 3-16,-1-16 1 16</inkml:trace>
  <inkml:trace contextRef="#ctx0" brushRef="#br0" timeOffset="75322.5547">23679 5221 25 0,'-58'-44'12'0,"14"54"12"0,39-6-14 0,1 9-11 16,4 0 1-16,9 7 1 15,4-3 0-15,9-1-2 16,9-2 1-16,9-5-2 16,18-12 1-16,8-3-5 15,0-1 1-15,-4-3 1 16,-4 0 1-16,-14 3-1 15,-9 4 1-15,-8 3-5 16,-9 7 0-16,-9-1-5 16,-5 4 0-16</inkml:trace>
  <inkml:trace contextRef="#ctx0" brushRef="#br0" timeOffset="75817.5432">24573 4955 35 0,'-5'-13'17'0,"54"-14"0"0,-27 21-18 16,9-4-2-16,9-4 1 15,0-2 2-15,4 6 0 16,-4 3-1-16,-1 4 0 16,-8 6 0-16,-8 11 1 0,-15 9 0 15,-12 10 1-15,-9 7-1 16,-9 10 1-16,-5-1 1 16,0-6 1-16,1-9-2 15,4-8 1-15,4-13-3 16,9 1 0-16,9-1 1 15,9-10 1-15,4 1-2 16,5-4 0-16,4 10 2 16,9 3 0-16,5 7 1 15,-1 6 1-15,14 1-3 16,-10 6 1-16,-8 3-1 16,-8 1 0-16,-10 3 3 15,-18-10 0-15,-12 3-4 16,-14 3 0-16,-14-3-5 15,-16 1 0-15,-6-5-10 0,-4-12 0 16,1 3-1-16,8 0 0 16</inkml:trace>
  <inkml:trace contextRef="#ctx0" brushRef="#br0" timeOffset="76433.7417">24971 5808 35 0,'-22'6'17'0,"-5"61"7"16,18-41-19-16,-4 14-3 16,-9 20 0-16,-9 19-3 15,-5 11 1-15,-8 26 0 16,-4 17 1-16,-1 33-1 16,-9 6 0-16,1 21-2 15,-1 22 0-15,1 21 3 16,-1 26 0-16,-8 10 3 15,-1-13 0-15,-3-1 1 0,-10-5 0 16,-8-11-1-16,-1-13 1 16,5-10-3-16,0-24 0 15,0-12-1-15,17-21 1 16,1-9-2-16,4-14 0 16,5-26-1-16,3-7 0 15,6-16 1-15,4-7 0 16,4-20-2-16,4-10 0 15,5-13 0-15,5-10 1 16,-1-7-1-16,1-7 0 16,4-6 2-16,-1-3 0 15,-3-10 3-15,-1-4 0 16,-4 0 0-16,-4-6 0 0,-5-3-3 16,-4-18 1-16,-14-15-2 15,5-11 0-15,-4-10-9 16,4 1 1-16,8 2-6 15,14 7 0-15,18 7-18 16,13 17 1-16</inkml:trace>
  <inkml:trace contextRef="#ctx0" brushRef="#br0" timeOffset="77123.7822">22484 11355 35 0,'44'-14'17'0,"22"8"-6"16,-48 12-18-16,4 4 3 16,0 14 1-16,-13 5 1 15,-9 8 1-15,-13 13 1 16,-9 6 0-16,-5 14 7 15,-8-11 1-15,0-9-1 16,4-10 0-16,8-17-6 16,1 0 1-16,13-16-1 0,9-14 1 15,5-3-1-15,8 1 1 16,14-1 0-16,-1 6 1 16,5 8-5-16,0 9 1 15,-9 10 3-15,-8 14 1 16,-6 2 3-16,-16 18 1 15,-10-1-4-15,-13 4 0 16,-13 0-3-16,-18-4 1 16,-9-13-6-16,-9-10 0 15,-4-19-7-15,13-21 1 16,9-13-5-16,18-16 0 0,18-4-7 16,21-7 1-16</inkml:trace>
  <inkml:trace contextRef="#ctx0" brushRef="#br0" timeOffset="77514.7983">23183 11351 45 0,'4'17'22'0,"-17"6"1"15,9-10-23-15,-5 4-1 16,-4 0 1-16,-5 6 1 15,-4 0 1-15,-9 7-2 16,4 10 0-16,-4 9 0 16,5 14 0-16,-1 7-1 15,14-7 1-15,9 7 1 0,8-10 1 16,9-14 0-16,14-10 1 16,8-6-3-16,1-10 0 15,12-20-2-15,-8-10 1 16,0-6-1-16,-5-11 1 15,-8-9-1-15,-9 3 1 16,-14-1-1-16,-13 4 1 16,-4 11 0-16,-5 15 1 15,-8 11 0-15,-5 19 0 16,0 8-5-16,0 5 0 16,4-5-14-16,14-15 1 0,13-5-1 15,13-18 0-15</inkml:trace>
  <inkml:trace contextRef="#ctx0" brushRef="#br0" timeOffset="77949.1459">23444 11192 48 0,'-44'-10'24'0,"-23"7"2"15,45-1-24-15,-13-2-3 16,-5-11 1-16,-13-13-4 15,-4-9 1-15,-19-1 2 16,-3-3 0-16,-10 0 0 16,-4 16 1-16,-4 7 0 15,-9 17 1-15,-9 23 2 0,-5 16 0 16,5 24 2-16,9 19 0 16,13 24-4-16,18 23 0 31,44 140-2-31,35-27 1 15,45-34 1-15,30-32 1 16,23-30-7-16,31-21 1 16,26-29 7-16,23-30 1 15,12-26-3-15,19-34 0 16,-5-26-7-16,-13-27 0 16,-18-23 5-16,-23-17 0 15,-34-26 1-15,-32-13 1 0,-30-27-3 16,-40-16 1-16,-36-11-6 15,-31-6 0-15,-22 16-11 16,-8 31 0-16,-5 39-4 16,4 27 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4T22:00:36.83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7169 4258 18 0,'0'0'9'0,"-62"-19"5"16,44 15-9-16,-4 1-2 15,-9 0 0-15,-5-1-3 16,-8-2 0-16,-4 6 3 16,-10-4 0-16,1 1 4 15,-5 0 0-15,-5 6-2 16,1 7 0-16,4 10-2 15,4 6 0-15,5 21-4 16,0 6 1-16,4 17 0 16,10-4 1-16,3 10-2 0,5 7 0 15,14 3 1-15,3 4 1 16,10 13-1-16,17-14 0 16,9-6 3-16,18 0 1 15,4-10-4-15,18-10 0 16,9-10 1-16,9-16 0 15,8-17-1-15,5-17 1 16,5-23-1-16,3-6 1 16,-8-8-3-16,-9-15 1 15,-17-14 2-15,-19-10 0 16,-21-14-1-16,-18 1 0 0,-14 7 0 16,-17-1 0-16,-9 10-5 15,-9 4 1-15,-4 13-6 16,-5 3 1-16,1 0-16 15,-1 4 0-15,5 6 16 16,0 4 0-16</inkml:trace>
  <inkml:trace contextRef="#ctx0" brushRef="#br0" timeOffset="1037.0228">6793 5151 27 0,'0'6'13'0,"13"1"1"0,-9 0-14 16,5 6 0-16,0 0 0 15,0 14 0-15,0-1 0 16,4 1 0-16,5-1 1 15,-10 4-2-15,1 0 1 16,0-7-9-16,0 1 0 16,-5-4-2-16,1-1 1 15,-5-5 3-15,4-8 0 16</inkml:trace>
  <inkml:trace contextRef="#ctx0" brushRef="#br0" timeOffset="1486.7275">7076 5240 28 0,'0'-19'14'0,"-9"32"3"16,9-13-14-16,4 6-2 16,-4-2 0-16,0-1 1 15,-4 0 1-15,4 7-2 16,0 4 1-16,0-1-2 15,9 0 1-15,4 4-1 16,0 3 0-16,5 3 3 16,9 0 0-16,-1-3 0 15,5 0 0-15,0-4-1 0,9-6 0 16,0-10-3-16,-5-3 1 16,-4-7 1-16,-4-6 0 15,-5-1-2-15,-5-3 0 16,-8-3 1-16,-4-4 0 15,-5 4 0-15,-9 0 1 16,-13 3 1-16,0 7 0 16,-9 6-2-16,-5 4 1 15,-8 9-1-15,-5-2 0 16,1 2-3-16,-1 4 1 16,5 0-4-16,4 0 1 0,4 0-6 15,5 0 1-15,9 0-15 16,5 0 0-16,8 0 22 15,9 0 0-15</inkml:trace>
  <inkml:trace contextRef="#ctx0" brushRef="#br0" timeOffset="2898.4113">7770 5098 25 0,'-8'-10'12'0,"47"36"0"0,-30-22-14 0,9 2 2 15,4-6 0-15,5 0-2 16,-1-10 1-16,10 0 2 16,-1 0 1-1,0-3-2 1,-12 7 1-16,-10 2 0 16,-13 1 1-16,-9 10 2 15,-9-1 1-15,-13 4-3 16,-4-3 0-16,-9-1-3 15,4 1 0-15,0 0 1 16,9-1 0-16,4-6 0 16,10 7 0-16,8 0 0 15,4-4 0-15,5-3 0 16,14 7 0-16,3 2-1 16,6-9 1-16,3 0 3 0,5 0 1 15,0 0-3-15,-4-6 1 16,-5-1 0-16,-5 4 1 15,-3-7-4-15,-5 7 1 16,-5-4-9-16,-4 4 1 16,0 3-21-16,-9-7 1 15</inkml:trace>
  <inkml:trace contextRef="#ctx0" brushRef="#br0" timeOffset="4144.629">5801 5171 11 0,'0'0'5'0,"0"16"2"15,5-19-6-15,-1 3-1 16,9-7 0-16,5 1 0 15,9-1 1-15,4 0 0 16,4 1 0-16,0-4-2 16,1 3 0-16,-5 1 5 15,-9 2 0-15,0 1 1 16,-9 0 0-16,-13 3-3 16,0 6 0-16,-13-2-2 15,-9-1 1-15,-5 4 2 16,1-11 0-16,-1 4-3 0,-4 0 0 15,5-3 1-15,4 0 0 16,4-1-2-16,5 4 1 16,-1-3 0-16,10 3 1 15,4 0-2-15,0-3 0 16,9 3 1-16,0-4 0 16,0 1 4-16,-5 0 0 15,-4 3-2-15,0 0 0 16,-9 0-2-16,-4 3 1 15,-5 0-1-15,0 1 0 16,1-4-15-16,-1 3 0 16,5 0-3-16,8 1 0 15</inkml:trace>
  <inkml:trace contextRef="#ctx0" brushRef="#br0" timeOffset="8917.9764">9841 8375 21 0,'-4'7'10'0,"-9"3"8"15,8-10-11-15,1 7-5 16,-5-4 0-16,0 4-2 16,0 3 1-16,0 3-2 15,1 7 0-15,3 6 2 16,-4 14 0-16,5 0-2 16,4 6 0-16,0 1 2 0,0-4 1 15,0-7 0-15,0 8 1 16,-5-11 0-16,-8-3 1 15,-9-1-4-15,-4-9 0 16,-10 4-1-16,-8-8 1 16,-9 1 0-16,-9-4 1 15,-9 4-1-15,-13-7 0 16,-5-10 0-16,-3 0 1 16,-6-4-2-16,-4 4 1 15,-13 4 0-15,-9-4 0 16,1-4-1-16,-1 4 1 15,-9 4 1-15,-4-1 0 0,0 0-3 16,4 1 1-16,4-4 1 16,6 6 0-16,3-3 1 15,-4-6 1-15,9 10-2 16,4-7 0-16,5 0-1 16,-4 0 1-16,-10 0 0 15,-4 0 0-15,5 0 0 16,-1 3 1-16,-4 0-1 15,0-3 0-15,-4 7 0 16,13 3 0-16,4-3-1 16,5 3 1-16,9 0 0 15,-5-10 0-15,5 3 0 16,4 0 0-16,4 7 0 16,5-7 1-16,-4 4-2 0,4-4 1 15,0-3-1-15,8 0 1 16,6 0 1-16,8 4 0 15,13-4-2-15,-4 0 1 16,9 0 0-16,4 0 0 16,0 3-1-16,-4-3 1 15,-1 3 1-15,-3 4 0 16,4-4-2-16,-1-3 0 16,5 0 1-16,1-3 1 15,8 0-1-15,4-7 1 16,-13-4 1-16,5 5 0 15,0-1-2-15,-5-7 0 0,-5 4 1 16,1-11 0-16,-4 5-1 16,-1-11 1-16,-9 3-1 15,1-6 0-15,4-10 0 16,4-7 0-16,5-6 0 16,4-1 0-16,9 1 1 15,4 3 0-15,5 13-1 16,5 0 1-16,12-3-2 15,5 7 1-15,18 2 0 16,13 1 1-16,13-7-2 16,14 1 0-16,12-4 1 15,14 6 1-15,14 1-1 16,4 2 0-16,8 1-1 0,1 0 0 16,4 10 1-16,9 10 1 15,-5 3 0-15,1 0 0 16,4 10-2-16,8 10 1 15,14 0 0-15,0-4 0 16,18 14 0-16,9-10 1 16,17-10-2-16,5 7 1 15,13-7 1-15,4-10 0 16,1 3-1-16,3 0 0 16,1-6-1-16,-9 3 0 15,5-3 2-15,3-4 1 16,1 1-1-16,13-4 1 15,0-3-2-15,14 6 1 16,4 0-1-16,-5 7 0 0,0 1 0 16,-8 5 0-16,-14 11 0 15,-17 6 1-15,-23 4-1 16,-30 6 0-16,-23 7-1 16,-13 6 0-16,-13 14 2 15,-14 0 1-15,-8 6-3 16,-9 7 1-16,-14-6 0 15,-8 6 0-15,-18 3-1 16,-18 0 1-16,-22 4-6 16,-22 6 1-16,-26-6-12 15,-27 3 1-15,-22-10-7 16,-14-20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4T22:02:21.04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6186 6939 27 0,'0'0'13'0,"0"-10"7"0,5 10-13 16,-1-3-4-16,5 3 0 15,0-4-4-15,0 8 0 16,0-1 1-16,4 0 0 16,-4 1-1-16,-1 2 1 15,1 1 0-15,0-4 0 16,0-3 1-16,0 0 0 16,4-6 2-16,0 2 0 15,1-2-3-15,-1-4 1 16,-4 0-1-16,0 3 1 0,-5-6 0 15,-4 3 0-15,0 3-1 16,-4 1 1-16,-10 2 0 16,1 1 0-16,-9 10-2 15,-5-7 1-15,1 3 0 16,-5 4 1-16,13-1-1 16,1-2 0-16,3-4 2 15,5 3 0-15,9-6-4 16,0 3 1-16,9-4 1 15,5-2 0-15,8 2 1 16,4-2 0-16,1-1-2 16,-1 0 0-16,1 1 2 15,-5 2 0-15,-4 1-2 16,-5 3 1-16,-9 0-1 16,-8 0 1-16,-5 7 1 0,-4-1 1 15,-5-6-2-15,-4 7 1 16,-5 0-2-16,-4-1 1 15,1 1 1-15,7-7 1 16,1 3-4-16,9-3 1 16,0 7 1-16,4-4 1 15,4-6-3-15,10 0 1 16,4-1 2-16,8-6 0 16,6 4-1-16,-1-1 0 15,9 4 0-15,-5-1 1 16,-4-2 1-16,0-1 0 0,-4 4 0 15,-9-1 1-15,-9 4-4 16,-4 0 0-16,-5 0 1 16,-9 0 0-16,0 10 0 15,-8-3 0-15,-5 0-1 16,0-1 1-16,4 1 0 16,5-4 1-16,4 1-2 15,10-1 1-15,3-3 0 16,10 0 1-16,8-3 0 15,5 3 0-15,8-4-2 16,5 4 0-16,9 4 1 16,-5-4 0-16,1 0 0 15,-1 6 0-15,-4 1 0 16,-9-4 0-16,-4 4 0 16,-14 3 1-16,-8 0-1 0,-5 3 1 15,-9 0-2-15,-13 1 0 16,-8 2 2-16,-1 1 0 15,0-11 1-15,0 1 0 16,9-4-2-16,5 1 0 16,12-4-1-16,5 0 0 15,9 0 1-15,14-4 0 16,8 1-1-16,9 0 1 16,9-1 0-16,-1 1 0 15,10 0 0-15,-5-1 0 16,-4 4 2-16,-4 0 0 15,-14 0-3-15,-5 0 1 0,-17 0 0 16,-13 7 1-16,-9 0-1 16,-13-4 1-16,-5-3-1 15,-4 3 0-15,-1-3-1 16,1 7 1-16,4-10 0 16,9 6 1-16,9-3-4 15,9 3 1-15,8-6 2 16,19-4 0-16,8 4 0 15,9 0 0-15,9-1 0 16,4-6 0-16,5 4 0 16,-1-1 1-16,-3 0-1 15,-10 4 0-15,-9 0 0 16,-12 0 0-16,-19 6 0 16,-17 7 0-16,-13-7 2 15,-14 4 0-15,-13-1-2 0,-9-2 1 16,-8 2-3-16,3-6 1 15,6 0 2-15,17 0 1 16,13-3-4-16,18-4 1 16,13 4 1-16,18-4 1 15,17 4-2-15,18-7 1 16,18-6 1-16,14 6 0 16,8 3-1-16,17 0 0 15,-3 1 0-15,-1 6 1 16,-8-7-2-16,-14 4 1 15,-18 3-1-15,-12 3 1 16,-23 0 0-16,-13 4 0 0,-23 0 0 16,-30 3 0-16,-27 0 0 15,-22 3 1-15,-22 0-2 16,-13 4 1-16,-18-4 1 16,4 7 0-16,10-4-1 15,12-2 0-15,18-4-1 16,23-4 0-16,12-2 1 15,32-1 1-15,17 0-1 16,23 4 0-16,17-7-3 16,22 3 1-16,27 4 3 15,17-7 1-15,14-7-2 16,9 4 1-16,8 3-2 16,1-3 1-16,-10 3 1 15,-17-4 0-15,-13 1-2 0,-23-4 0 16,-12 1 2-16,-23-1 0 15,-18-3-4-15,-17 0 0 16,-27 0 2-16,-17 0 0 16,-19 4 0-16,-17 2 1 15,-13 4 0-15,-4 7 1 16,3 6-6-16,6 4 0 16,12-4-16-16,18 0 1 15,23-6-3-15,34-20 1 16</inkml:trace>
  <inkml:trace contextRef="#ctx0" brushRef="#br0" timeOffset="79358.3891">21798 9036 31 0,'-9'3'15'0,"27"14"0"0,-9-14-16 15,4 0-4-15,5 1 0 16,-1-4 5-16,-3-4 0 0,-10 1-1 16,-8 0 1-16,-14-11 4 15,-13 4 0-15,-18 7-1 16,-8-4 0-16,-14 1-2 16,-4-1 1-16,-5 0-1 15,-8-2 0-15,-5-1 0 16,-9 0 0-16,0-4 1 15,-9 1 0-15,-4 3 0 16,-8 0 0-16,-10 4-4 16,-9-1 0-16,1 0 1 15,-1 7 1-15,-4-3 1 16,-9 3 0-16,13 3-2 16,1 4 0-16,8 3 0 15,0 0 1-15,1-7 1 0,12 0 0 16,1-6-1-16,-1 10 0 15,-4-4 0-15,-4 0 0 16,4 1 2-16,0-4 1 16,0 6 0-16,9-2 1 15,-4-4-3-15,17 6 1 16,18-6-2-16,9 4 0 16,8-1 0-16,10 0 0 15,8 1 0-15,5-1 1 16,4 0-1-16,-9 4 0 15,5-4 1-15,0 4 0 16,-5-1-3-16,-4 8 1 0,9 2 4 16,8 8 0-16,10 2-2 15,8 14 0-15,18 16-2 16,13 11 1-16,9 9-1 16,14-6 1-16,13 3-1 15,8 0 1-15,18 3 0 16,23-6 1-16,30-14-1 15,18-6 1-15,27-1-2 16,30 5 0-16,14-11 1 16,13-4 0-16,9-2-3 15,18-7 1-15,-5-10 1 16,18-14 1-16,0-6-1 16,4-13 0-16,-4-10-1 0,-9-7 0 15,-17-6 1-15,-14-4 1 16,-27-3 0-16,-26-4 0 15,-31 11 0-15,-22-4 1 16,-22 7-1-16,-27-14 0 16,-26-3 0-16,-31-3 1 15,-23 0-2-15,-26-6 1 16,-22-8-1-16,-31 1 1 16,-36-4 0-16,-17 4 0 15,-18 9 0-15,-22-2 0 16,-17 6 0-16,-10 3 0 15,-22 10-1-15,-12 7 0 16,-19 20 1-16,-18 9 1 0,-12 11-1 16,-5 13 0-16,0 6 0 15,0 11 1-15,-14 3-2 16,19 19 1-16,12 1 0 16,23 3 1-16,26 0-2 15,32 0 1-15,21 0 0 16,18-3 1-16,36-4-1 15,30-6 0-15,32 3-2 16,39-3 1-16,40-7 1 16,40 0 1-16,49 0-9 15,48-9 0-15,36 2 2 16,44-6 0-16,44-13 4 16,27-17 0-16,39 0-3 15,19-14 1-15,21-19-3 16,9-7 1-16,-4-6 2 0,-18 3 0 15,-31-14 7-15,-26-2 0 16,-49-11 7-16,-44 0 1 16,-49-3-1-16,-53 0 1 15,-58 0-10-15,-44-3 0 16,-57 0-14-16,-58-14 0 16,-31-3-7-16,-31-13 0 15</inkml:trace>
  <inkml:trace contextRef="#ctx0" brushRef="#br0" timeOffset="84567.7084">10921 8011 34 0,'-22'-14'17'0,"4"-2"4"0,14 12-17 0,-5 1-5 15,-9 0 1-15,1-1 2 16,-6 4 0-16,-3 4 0 16,-5 2 1-16,0 1-4 15,0 6 1-15,0 7 1 16,4 0 1-16,-3 10-3 15,12 10 1-15,13 13 1 16,5 13 0-16,9 1-1 16,18 6 0-16,-1-7-1 15,5-3 1-15,9-7 0 16,4-16 0-16,1-10 1 16,3-13 1-16,1-17 0 0,4-17 0 15,0-13-2-15,0-10 0 16,-4-13-2-16,0-6 1 15,-10 2 1-15,-8 4 0 16,-4 0 1-16,-14 7 1 16,-8-4-3-16,-14 3 0 15,-9 7 1-15,-13 4 1 16,-9 3-1-16,-4 3 1 16,-5 0-1-16,-4 7 0 15,5 3 0-15,3 10 1 16,10 3 1-16,4 4 0 0,4 0-3 15,10 3 1-15,3-4 0 16,6-2 1-16,12-11-1 16,9-9 1-16,14-11-1 15,13-16 1-15,13-17 3 16,13-22 0-16,18-15-3 16,14-9 0-16,17-3-2 15,-9 13 1-15,-9 0 0 16,-13 19 0-16,-13 14-5 15,-13 10 1-15,-14 20-6 16,-13 10 1-16,-13 13-14 16,-10 10 0-16,-8 10 6 15,-4 7 0-15</inkml:trace>
  <inkml:trace contextRef="#ctx0" brushRef="#br0" timeOffset="85515.1579">10886 8727 37 0,'-18'-3'18'0,"-13"29"2"15,22-16-18-15,-4 14-3 16,-5 2 0-16,-4 7 1 16,-9 14 1-16,-4 6-1 15,-1 10 0-15,-4 10 2 16,1 0 1-16,12 0-2 16,9 3 1-16,10-6-2 15,12-4 1-15,9-13 0 16,9-13 1-16,18-10 0 0,4-17 1 15,10-16-4-15,8-10 1 16,4-21-1-16,0-9 1 16,-4-13-1-16,-4-11 1 15,-10-6 0-15,-3 1 0 16,-14-1 0-16,-9 0 1 16,-9 6-1-16,-9 11 0 15,-8 13-1-15,-5 9 1 16,-9 8 2-16,-8 6 1 15,-5 10-4-15,-4 0 0 16,-1 7 1-16,1 3 1 16,-5 0-1-16,5 0 1 0,4 6-2 15,4-6 1-15,9 4 0 16,5 6 0-16,4-4 0 16,5-2 1-16,4-4-1 15,9 0 0-15,4-4 1 16,5-6 1-16,-1-10-1 15,5-6 1-15,9-7-3 16,0-10 1-16,5-14 2 16,8-6 0-16,0-10-3 15,5-16 0-15,0-14 1 16,4-17 1-16,0-16-1 16,0-16 0-16,-4-14 0 15,-1 0 1-15,-3 23 0 0,-1 17 0 16,-9 23-2-16,-4 24 0 15,0 9 2-15,-4 20 0 16,-5 11-1-16,0 9 1 16,-9 7-2-16,0-1 1 15,1 4-2-15,-10 0 1 16,-4 1-5-16,0-1 0 16,-9 0 1-16,0 0 0 15,1 3-2-15,-1 7 0 16,4 4-26-16,5 9 0 15</inkml:trace>
  <inkml:trace contextRef="#ctx0" brushRef="#br0" timeOffset="86160.3367">12005 6113 37 0,'-4'-3'18'0,"4"13"2"0,0-4-20 0,0 4 0 16,-5 3 1-16,1 4 2 16,-5 3 0-16,0 13-1 15,0 7 0-15,5 13-1 16,0 7 1-16,-1 6-2 16,5 7 0-16,0 0-1 15,0-3 1-15,0-7-4 16,5-14 1-16,-1-2-10 15,5-7 1-15,0-17-16 0,0-10 1 16</inkml:trace>
  <inkml:trace contextRef="#ctx0" brushRef="#br0" timeOffset="86521.1233">12328 6312 27 0,'0'-13'13'0,"-4"-1"2"0,8 11-14 15,-4 6 0-15,0-6 1 16,-4 3 0-16,-1 0 1 16,1 7-2-16,-5-4 1 15,0 14-2-15,-4 3 0 16,4 13 2-16,0 7 0 0,5 3-1 16,4 3 0-16,13 4 0 15,9 0 0-15,5-14-1 16,4-9 0-16,4-11 2 15,5-9 0-15,0-14 1 16,9-13 1-16,-5-13-3 16,0-17 1-16,-9-9-2 15,-8-8 0-15,-14-2 0 16,-17-4 1-16,-9 6-2 16,-10 18 1-16,-8 19 0 15,-4 20 0-15,-5 16-6 16,5 8 1-16,-1 6-34 15,10 6 1-15</inkml:trace>
  <inkml:trace contextRef="#ctx0" brushRef="#br0" timeOffset="87707.641">12470 6700 29 0,'4'-23'14'0,"10"13"1"15,-14 10-15-15,0 0 1 16,0 0 1-16,0 0-2 16,0 0 1-16,0 0-1 15,4 7 1-15,0-1-1 16,1 1 0-16,-1 3 2 15,1 3 0-15,-1 7 2 16,1 10 0-16,-1 6 0 16,-4 14 1-16,4 16-3 15,-4 7 1-15,0 10-3 0,0 4 0 16,0-1-1-16,0-3 1 16,0-7 0-16,0-10 0 15,0-12 1-15,0-11 0 16,-4-10-2-16,0 0 1 15,-5-16 0-15,-5-7 0 16,-8-10 0-16,0-7 1 16,0-6-2-16,-4-1 1 15,3-9-1-15,-3 3 1 16,4 4 2-16,4 2 0 16,0 4-2-16,5 1 0 0,0-1 0 15,4 6 1-15,0 1-1 16,9 3 0-16,0 7 2 15,9 12 0-15,9 1-1 16,4 7 1-16,4 3-1 16,1 6 1-16,-1 7-1 15,1-6 1-15,-5-1 0 16,0-2 0-16,0-8-1 16,5-6 0-16,-5-7 0 15,0-6 0-15,-4-10-1 16,0-11 1-16,-1-9-1 15,1-3 1-15,4-8 0 16,-4 1 0-16,8 0-3 16,-4 10 1-16,5-4-15 15,0 11 0-15,-1-8-25 0,5 5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4T22:04:17.74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2859 10870 24 0,'-5'-13'12'0,"14"20"4"0,-9-7-13 16,0 0 2-16,0 0 0 15,0 0 0-15,0 0 1 16,0 0-2-16,0 6 0 15,0-6 0-15,0 7 0 16,4 0-1-16,5-1 1 16,0 1-1-16,9 3 0 15,-9-4-3-15,8 4 0 16,6 7 2-16,3 6 0 16,5 10-2-16,4-3 0 15,1-3-2-15,-5-1 0 16,4-3-4-16,-8 1 1 15,-5-4-1-15,-4-7 1 0,-5 0-9 16,-9-10 0-16,-4-3-7 16,0-3 0-16,0-3 15 15,0-8 0-15</inkml:trace>
  <inkml:trace contextRef="#ctx0" brushRef="#br0" timeOffset="315.2064">3160 10767 39 0,'-18'-3'19'0,"5"30"2"0,13-24-20 15,4 4 1-15,-4-7 0 16,9 6 2-16,0 4 0 15,0 3-3-15,4 4 0 16,0 0 3-16,0 6 0 16,1 3-3-16,3 4 1 15,1 0-5-15,0 0 1 16,4-7 1-16,0 0 0 16,0-6-9-16,5-7 1 15,-1-3-16-15,1-11 0 16,4 1 11-16,-9-4 0 0</inkml:trace>
  <inkml:trace contextRef="#ctx0" brushRef="#br0" timeOffset="1201.2859">6651 10708 39 0,'-5'13'19'0,"14"-13"2"0,-9 0-21 16,-4 0 2-16,4 0 1 15,-5 7-1-15,1 6 0 16,0-3 0-16,-1 3 0 15,-8-3-1-15,-5 7 0 16,-4-7 1-16,-4 13 0 0,-1 0 0 16,5 0 0-16,0-3-8 15,4-3 1-15,5-4-5 16,4 0 0-16,0-3 0 16,5-6 0-16,-1-1 3 15,5-6 0-15,5-1-1 16,8-9 0-16,5 0-2 15,-1 3 0-15</inkml:trace>
  <inkml:trace contextRef="#ctx0" brushRef="#br0" timeOffset="1455.7205">6859 10728 35 0,'0'10'17'0,"-9"-17"5"0,5 10-17 16,-1 7-2-16,1-10 1 15,-5 4-3-15,4 2 1 16,-3-3 1-16,-1 7 1 16,0 7-4-16,-4-7 1 15,-5 7 1-15,-4 2 1 16,0 1-2-16,-5 7 0 16,1-4-1-16,-5 0 1 15,9-3-4-15,4-6 0 16,5-1-9-16,4-3 0 15,9-10-25-15,0 0 0 16</inkml:trace>
  <inkml:trace contextRef="#ctx0" brushRef="#br0" timeOffset="28961.2114">10563 5970 24 0,'-18'-6'12'0,"18"12"2"16,0-6-12-16,0 0-3 16,0 0 1-16,4-3 0 0,1 3 1 15,-1-3 2-15,1-1 0 16,-5 4 1-16,0-3 1 15,0 3 0-15,0 0 0 16,4-3-1-16,5 3 0 16,4 0-2-16,9 3 0 15,5 0-2-15,8 4 0 16,14-4 0-16,9 4 0 16,8 0 0-16,9 2 0 15,0-9 0-15,9 0 1 16,9-9-1-16,9 9 0 0,0-7 1 15,4 7 1-15,-4 0-2 16,-5-3 0-16,1-1 0 16,-1 4 0-16,-9 4 1 15,-3-4 0-15,-1 3-1 16,-5 0 1-16,1-3-2 16,0 0 0-16,4-6 1 15,9-1 1-15,-5-3-1 16,1-7 0-16,-5 4-1 15,-5-7 1-15,-8 0 0 16,-9 0 0-16,-13-3 0 16,-1 0 0-16,-17 0 0 15,-9-4 1-15,-8 1-2 16,-14-4 1-16,-9-3 0 0,-9 3 0 16,-4-3 0-16,-18 3 1 15,-8 0-2-15,-1 0 1 16,-4-3 0-16,-9 6 0 15,-5 1 0-15,1-4 0 16,0 7-1-16,-5-1 1 16,-4 8 1-16,-5-4 1 15,0 3-3-15,-4 7 0 16,0 0 0-16,0 4 1 16,0-1 0-16,4 4 1 15,1 3-1-15,-1 0 0 16,5-3 0-16,0 3 0 15,4 0 1-15,0 10 0 0,5 3-1 16,-1-3 1-16,-3 6 0 16,-10 4 0-16,5 0-2 15,-5 7 0-15,5-1 1 16,4 7 1-16,9-3-2 16,4-3 1-16,10 3 0 15,4 6 0-15,4 1 0 16,4 6 1-16,5 3-2 15,9 1 1-15,13-1 0 16,9 1 0-16,14-1 1 16,17-3 1-16,4 0-4 15,27 0 1-15,18-9 1 16,13-11 0-16,13-10 0 16,13-6 1-16,10-7-5 0,8-7 1 15,0-3-6-15,0-3 1 16,-4 3-9-16,-5-3 1 15,-4 9-4-15,-18 4 0 16</inkml:trace>
  <inkml:trace contextRef="#ctx0" brushRef="#br0" timeOffset="30492.2759">15178 5947 15 0,'-22'3'7'0,"17"-3"3"0,5 4-8 16,-4-4 0-16,0 0 0 0,-1 0 0 16,-4 0 1-16,1-4 3 15,-1 1 0-15,0 0-2 16,4-4 0-16,1 7 1 16,0 0 1-16,-1 0-4 15,5 0 1-15,0 0 1 16,9 0 1-16,0 3-5 15,13-6 1-15,9 0-1 16,9 3 1-16,13-4-2 16,9 4 0-16,9-6 1 15,4-1 0-15,9 1 1 16,9 6 1-16,0 0-2 16,0 3 0-16,-5-3 0 15,-4 7 0-15,-9-4 1 16,-4 0 0-16,-4 0-1 0,-5-3 0 15,-14 0 0-15,-8 0 0 16,-9 0 1-16,-4 0 0 16,-10-6-1-16,-8 3 1 15,-18-1-1-15,-8 1 1 16,-14 0-1-16,-9-4 0 16,-13 4 0-16,-22-1 0 15,-5 8 0-15,-13-8 0 16,0 8-1-16,0-1 1 15,-4 4 0-15,4-1 0 16,0 4-1-16,13-7 1 16,5 1-1-16,9 2 0 0,13-2 1 15,4-1 1-15,13-3-1 16,14 0 0-16,13 3 1 16,14-6 0-16,17 3-1 15,22 0 1-15,18 0-2 16,13-3 1-16,14-4 0 15,17 0 0-15,9 4 0 16,-4-7 0-16,-5 4 0 16,-9-4 0-16,-17 10-1 15,-14-7 0-15,-17 4 3 16,-18 3 0-16,-22 3-3 16,-22 0 1-16,-32 1 1 15,-17 2 0-15,-22 1-2 16,-13 0 0-16,-9-4 2 0,-14 3 0 15,-4 1-1-15,14 3 0 16,12-7-9-16,19 4 1 16,17-4-33-16,26-3 1 15</inkml:trace>
  <inkml:trace contextRef="#ctx0" brushRef="#br0" timeOffset="38990.1221">12536 6995 33 0,'-17'10'16'0,"21"0"6"0,5-10-18 16,4 0-4-16,5 0 0 16,0-3 0-16,12 0 0 15,6-1 0-15,8-6 1 16,9 4-1-16,9 6 1 15,9-7-1-15,9 4 0 16,8-4 2-16,14 1 0 16,-5-1-2-16,-4 0 1 15,-13 4 0-15,-18 3 0 16,-14-7 0-16,-12 4 1 16,-14-4-2-16,-22 1 1 15,-18-1-2-15,-17 4 1 16,-23-4 0-16,-12 4 0 0,-14 3 1 15,-14-7 0-15,1 4-1 16,-5 0 0-16,14-1 0 16,8 4 1-16,9 0-1 15,14 0 1-15,8 0-2 16,13 4 0-16,14-1 1 16,13 4 1-16,18-1-2 15,18-6 1-15,17-3 0 16,18 3 1-16,13-3-1 15,14-7 0-15,8 3 1 16,5 0 0-16,-5 1 0 16,-8 2 0-16,-5 8-1 0,-18 2 0 15,-13-2 1-15,-13 2 0 16,-18 4-2-16,-17 0 1 16,-23 0 0-16,-22 3 1 15,-26-3-2-15,-18 4 1 16,-22-4-1-16,-18-1 1 15,-14-2-6-15,15-7 1 16,8 0-13-16,13-7 1 16,27 7-7-16,26-13 1 15</inkml:trace>
  <inkml:trace contextRef="#ctx0" brushRef="#br0" timeOffset="43283.8893">15368 7483 23 0,'-44'-13'11'0,"35"13"5"0,9 0-13 16,0 0-2-16,0 6 1 16,9-9 1-16,4 0 1 15,5 3-4-15,13-7 0 16,13 1 4-16,14-1 0 15,17 4-2-15,22-1 0 16,14-6 0-16,17 4 1 16,18 6-3-16,9-4 1 15,5 1-2-15,-10 0 1 0,-13 3 1 16,-4 0 0-16,-9 0-1 16,-18 0 0-16,-13-7-2 15,-18 0 1-15,-22 4 2 16,-17-4 1-16,-23 4-2 15,-22-3 0-15,-26-4 0 16,-23 3 0-16,-21 4 0 16,-14 3 0-16,-22 0 0 15,-18 0 0-15,-4 0 0 16,-1 3 0-16,1 7 1 16,-9 0 0-16,13-4-2 15,14 1 0-15,13 0 1 16,13-1 0-16,13-2 0 15,14 2 0-15,17-2 0 16,18-1 0-16,22 4 0 0,18-7 0 16,22 0 0-16,27 0 0 15,21-4 0-15,23 1 0 16,13-4 0-16,18 1 1 16,13-1-2-16,0 0 0 15,-4 1 2-15,-14 2 0 16,-17 1-2-16,-14 6 1 15,-22-3 0-15,-31 0 0 16,-26 0 0-16,-22 0 0 16,-27 4-4-16,-31 2 1 15,-31-2-9-15,-27-4 0 16,-17 0 0-16,-18 0 0 16,-13 0-1-16,9 3 0 0</inkml:trace>
  <inkml:trace contextRef="#ctx0" brushRef="#br0" timeOffset="45505.3489">20276 7496 9 0,'-14'-6'4'0,"10"19"5"0,4-13-5 16,0-3-4-16,0-1 1 15,-4 4-1-15,-1 0 0 16,1 0 0-16,-1 0 0 15,1 0 5-15,-1-3 0 16,1 6 1-16,4-3 1 16,0 0-2-16,9 0 1 15,4 0-6-15,14 4 0 16,13-4 0-16,8 0 1 16,10 0 1-16,8-7 1 15,14 7-1-15,8 0 0 16,1 0-3-16,-1-7 1 0,-4 1 1 15,-8 2 0-15,-6 1-1 16,-3 0 0-16,-5-1 1 16,0-5 0-16,-9-5-1 15,-9-2 1-15,-4-4-1 16,-5-3 0-16,-8-7 0 16,-9 3 0-16,-5-6 0 15,-4 3 1-15,-5 0-2 16,0-3 1-16,-4 0 1 15,-8 3 0-15,-1 4-2 16,-4-4 0-16,-5 6 1 16,-4-2 0-16,-5-1 0 15,-4 7 0-15,-4 7 0 16,-5 0 0-16,0 0 0 0,-9 3 1 16,1 3-2-16,-10-3 1 15,-4 7-1-15,-9-4 0 16,1 1 0-16,-10-1 1 15,-13 4 0-15,-9 3 0 16,-13 0-1-16,0-4 1 16,-4 1 0-16,-1 3 0 15,-4 3 0-15,-8-6 0 16,8 3 0-16,4 0 1 16,-4-3-1-16,0 3 0 15,-4 3 0-15,9-3 0 16,4-3 1-16,0 6 0 15,-1 0-1-15,6 4 0 0,8 3-1 16,9 0 1-16,9 3 0 16,4 0 1-16,5 1-2 15,9 5 1-15,-9-2 0 16,-5 0 0-16,5 3 0 16,-1-4 0-16,1 4 1 15,4-7 0-15,9 1 0 16,14 6 0-16,8-4-2 15,9 1 0-15,9-4 1 16,9 0 0-16,4 4 0 16,9-1 0-16,9 8 0 15,8-1 0-15,14 3 0 16,9 1 0-16,13-1 0 0,14 1 1 16,8 6 0-16,13 0 0 15,14 4-1-15,22-7 1 16,18-4-2-16,12-3 1 15,19-6 0-15,22-4 1 16,8-6-3-16,5-14 0 16,9 1-9-16,-9-1 1 15,-9 0-17-15,-17 7 1 16</inkml:trace>
  <inkml:trace contextRef="#ctx0" brushRef="#br0" timeOffset="53432.6991">11811 8044 15 0,'0'0'7'0,"4"-4"4"16,0 4-8-16,5 0-2 15,5-3 1-15,8 3-1 0,0-3 1 16,4-1-2-16,1-2 1 15,8 6-1-15,1 0 1 16,4-3-1-16,-5 3 1 16,0 3-1-16,1 3 1 15,-1 1 2-15,1 0 1 16,3-7-5-16,1 3 0 16,0 0 1-16,4-3 1 15,0 4 0-15,-4-4 0 16,5 0-3-16,-6 6 1 15,1-2 0-15,-4-4 1 16,-1 0 0-16,-4 0 1 16,-4 3-1-16,4-3 0 0,-5 3 0 15,5-6 1-15,0 3-1 16,0-3 1-16,0 3 0 16,0-7 0-16,0 4-1 15,0-1 1-15,0 4-1 16,4 0 1-16,1 0-2 15,-1 0 1-15,0 7-1 16,1 0 1-16,-1-4-1 16,5 4 1-1,31-11 2 1,-5 1 0-16,-4 0-2 16,0-1 0-16,-4 1-1 15,-1 0 1-15,-4-1 1 16,0 4 0-16,-4 0-1 15,0 4 0-15,-1-4 0 0,1 3 0 16,4 4 1-16,5-7 0 16,-1 0-2-16,5 0 1 15,0 0 0-15,5 0 0 16,8 0 2-16,-4 0 0 16,4 0-1-16,-4 0 0 15,-1-4-1-15,-3 1 1 16,-1 3-1-16,5 0 1 15,0 3-1-15,13-3 1 16,0 0-1-16,0-3 1 16,5-4-1-16,-1 4 1 15,-4-4-3-15,5 7 1 0,8-6 1 16,-9 2 0-16,1 1 0 16,-9-3 0-16,-5 2 1 15,-9 1 1-15,-4 0-2 16,-4 3 0-16,4 3 1 15,-9-3 0-15,0 0-1 16,-4 0 0-16,-1-3 1 16,-4 3 0-16,-4-4-3 15,-9 4 0-15,-4-3 2 16,-9 3 0-16,-1 0-5 16,-8 0 0-16,-9-3-20 15,0-1 1-15,-4 4 18 16,-5-10 1-16</inkml:trace>
  <inkml:trace contextRef="#ctx0" brushRef="#br0" timeOffset="78925.3411">12550 10054 45 0,'-31'-3'22'0,"26"6"3"0,5-3-24 16,5 3-3-16,3 1 1 15,1 2 1-15,5 1 0 16,8 3 0-16,9-3 0 15,13 3 0-15,13-4 0 16,19-6 0-16,8 4 0 16,18-4 1-16,8 0 0 15,14 0 0-15,-9 0 1 16,-4-4 1-16,-14 1 1 16,-13 3-5-16,-17-3 1 15,-14-1 1-15,-14 1 0 16,-21-4 0-16,-22 1 0 0,-18-1-1 15,-27 0 0-15,-22 1-1 16,-17 2 1-16,-10-2-2 16,1 3 0-16,-5-1 3 15,0 4 1-15,5 4-3 16,4 2 0-16,13 1 3 16,10 6 0-16,8 0-5 15,13 1 1-15,14-4 2 16,12 3 1-16,15-3-2 15,16-4 1-15,23 4 0 16,23-3 1-16,12-7-1 16,14-7 0-16,4-3 1 15,9-3 0-15,4 0-2 16,-13 3 0-16,-4 0 1 0,-14 3 1 16,-17 4-1-16,-9-4 0 15,-14 7 1-15,-17 0 0 16,-13-3-1-16,-23 3 1 15,-17 0-2-15,-18-7 1 16,-18 1-1-16,-17 2 0 16,-18 8 0-16,-5 2 1 15,5 4 0-15,9-3 1 16,13 3-10-16,27 0 0 16,26-3-28-16,35-4 1 15,45-10 31-15,35-13 0 16</inkml:trace>
  <inkml:trace contextRef="#ctx0" brushRef="#br0" timeOffset="84465.3363">14293 10767 31 0,'18'-16'15'0,"-14"3"6"16,-4 9-15-16,-4-2-5 15,-5-1 1-15,-9-10-4 16,-13 1 1-16,-17 3 0 16,-19-14 0-16,-17 0-3 15,-18 1 0-15,-22-1 5 16,-30-2 0-16,-10 2 0 16,-26 0 0-16,-14 4-2 0,-13 7 1 15,-13-4 2-15,0 10 1 16,-5 6-1-16,1 8 0 15,-1 9-3-15,14 14 1 16,13-8 1-16,13 18 1 16,23 6-3-16,26-3 0 15,26 6 1-15,14 1 0 32,53 49 2-32,40-10 0 15,35-3-1-15,40-3 1 16,57-11-2-16,41-5 1 0,52-8-3 15,45-13 1-15,48-20 0 16,31-13 0-16,23-23-2 16,21-17 1-16,-12-6 0 15,-10-17 1-15,-17-11 0 16,-32-2 1-16,-39-4 2 16,-44-3 0-16,-40 10 2 15,-44 7 1-15,-41 20-5 16,-34-8 0-16,-32 5-35 15,-30-8 1-15,-19-6 28 16,-3-36 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4T22:07:39.95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2456 10151 0,'22'0'79,"22"0"-64,45 0-15,-1 45 16,45-23-16,44 44 15,133-44 1,-45 0-16,-21 23 0,-23-45 16,89 22-1,-45-22-15,-110 22 16,22 0-16,44-22 16,-132 22-16,-1-22 15,-43 0-15,-1 0 16,0 0-16,-22 0 15,22 0 1,-21 0-16,43 0 16,22 0-16,-21 0 15,-1 0-15,45 0 16,-23 0-16,23 0 16,-67 0-16,0 0 15,-21 0-15</inkml:trace>
  <inkml:trace contextRef="#ctx0" brushRef="#br0" timeOffset="760.715">2655 11302 0,'0'22'32,"44"-22"-1,133 0-31,45 0 15,-1 0-15,0 0 16,0 0-16,1 0 16,-68 0-16,23 0 15,-44 0-15,-89 0 16,1 0-16</inkml:trace>
  <inkml:trace contextRef="#ctx0" brushRef="#br0" timeOffset="3204.2927">2080 7851 0,'44'-22'47,"0"22"-47,23-22 16,21 22-16,1-22 16,-45 22-16,44 0 15,1 0-15,-1 0 16,-43 0-1,21 0-15,-44 0 16,0 0-16,0 0 16,-132 0 109,-23 0-125,-66 0 15,88 0-15,1 0 16,43 0-16,67-22 16,-22 22-16,44 0 78,45 0-78,21 0 15,45 0-15,66 0 16,-22 44-16,44-22 16,-22 0-16,-22-22 15,-22 22-15,-66 1 16,-23-1-16,-110 0 78,-45-22-62,-21 22-16,-23-22 15,-66 0-15,22 0 16,-22 0-16,66 0 15,45 0-15,43 0 16,134 0 15,44 0-15,21 0-16,1 0 16,22 0-16,-66 0 15,0 0-15,-45 0 16,-22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4T22:07:57.13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8757 3220 40 0,'-40'-50'20'0,"27"10"-1"0,9 40-20 15,-5 0 1-15,-4-3 1 16,-10 3-3-16,-12-3 1 15,-22 3-4-15,-19-3 0 16,-12-1 2-16,-18 4 1 16,-18 4 0-16,-13-8 1 15,-1 4 1-15,-8-3 0 16,-4 0-1-16,-5-7 1 16,9 6 0-16,-9 1 1 15,-4 3 1-15,-5 0 0 16,0 3 0-16,-8 7 0 0,-1 4-1 15,1 2 1-15,12 7-2 16,10 1 1-16,4 9-1 16,4 7 1-16,14 13-1 15,4 13 0-15,0 17-1 16,0 23 1-16,0 7-1 16,9 13 1-16,9 7 1 15,4 9 0-15,5-9-2 16,13-7 1-16,9-16 3 15,13-8 0-15,13-5-1 16,14-18 0-16,12-9-1 16,19-10 0-16,13-4 0 15,13-13 0-15,13 0-3 16,10-13 1-16,17-7 1 16,26-3 1-16,14-10-2 0,13-10 1 15,9-3 0-15,9 3 0 16,17-7 1-16,0 4 0 15,5 3-2-15,14 3 0 16,21-6 1-16,0 3 1 16,14 0-1-16,8-3 0 15,0-11-2-15,14 8 0 16,0-14 1-16,-5 0 0 16,0-7-1-16,-8-3 0 15,-14 4 1-15,-9-1 0 16,-4 1 1-16,-18 9 1 15,0 7-2-15,0 4 1 0,1 2 1 16,-1 1 0-16,9 3 0 16,9-3 0-16,-9-1-3 15,0 1 1-15,0-4 0 16,-9 1 1-16,-18-1 0 16,-13 4 1-16,-17 3-1 15,-10 3 0-15,-17 1 0 16,-9-1 1-16,-4 0-1 15,-9 0 0-15,-5 1-1 16,1-1 1-16,-5-3 0 16,-9 0 0-16,0-3-1 15,-9-1 1-15,-9-5 2 16,-12-5 0-16,-6-2-2 0,-8-8 0 16,-4-12 3-16,3-7 0 15,10-17-2-15,4-10 0 16,14-6-2-16,4-13 1 15,4-8 0-15,0 1 0 16,-4-10 0-16,-9 0 0 16,-13 3-1-16,-18 10 0 15,-14 7 0-15,-12 10 1 16,-23 3 0-16,-17 0 0 16,-18 10-1-16,-27 9 1 15,-35 8 0-15,-22 13 1 16,-49 6-4-16,-49 7 0 15,-48 24 1-15,-57 2 1 0,-32 8 1 16,-22-8 0-16,-13 4-3 16,9-3 0-16,17-7-15 15,36-7 0-15,57-3 5 16,32-6 0-16</inkml:trace>
  <inkml:trace contextRef="#ctx0" brushRef="#br0" timeOffset="11709.9315">5907 7274 26 0,'27'-36'13'0,"26"29"6"15,-35 0-13-15,0 4-3 16,-1 0 1-16,1-4 1 15,-5 4 0-15,-4-1-5 16,0 1 0-16,-5 0 0 16,-4 3 1-16,-4 0-2 15,-5 0 1-15,-9 3 0 0,-4-3 1 16,-13 0 0-16,-14 7 0 16,-13 3 0-16,-9 3 0 15,-8 4-1-15,-14 2 1 16,-13 1 2-16,4 4 0 15,5-1-3-15,-1 3 0 16,5-2 0-16,0-5 0 16,-4 5 1-16,13-8 0 15,13-9 0-15,9 6 0 16,9 0-1-16,9-3 0 16,8 0 0-16,5 7 0 15,5 3 1-15,4 3 0 0,4 7 1 16,5 0 0-16,4 3-4 15,0 7 1-15,0 3 3 16,5 3 1-16,-1 11-2 16,-4 12 1-16,5 18-2 15,-14-1 0-15,5 7-1 16,0 3 1-16,-5 4 0 16,5-11 0-16,-9 4 0 15,13-17 1-15,-4-9 0 16,4-8 0-16,4-12 0 15,1-11 1-15,4-9-1 16,0-4 1-16,-5-6-2 16,5-7 0-16,0-4 0 0,5-2 0 15,-5-4 0 1,4 3 0-16,5 4 0 0,0-4 1 16,0-6-2-16,0 3 1 15,8-4 1-15,-3 1 0 16,3 3-3-16,6 0 1 15,3 0 1-15,14-3 1 16,9 3-1-16,4-4 0 16,0 1 0-16,13 3 0 15,-4-7-2-15,0 4 1 16,0 0 3-16,0-1 0 16,4 1-3-16,-8 3 0 15,-1 3 1-15,1-3 1 0,4 7 0 16,4-7 0-16,-4 0-3 15,5 0 1-15,-1-7 1 16,0 4 0-16,10 3 0 16,-6-3 0-16,1-1 0 15,-4 4 1-15,-10 0-2 16,9 7 1-16,-4-7 0 16,0 3 0-16,0-3 1 15,13 0 1-15,5-6-3 16,4 6 1-16,9-4-2 15,-4-2 1-15,-1-1 1 16,-4 0 0-16,9 7 1 16,-13-3 0-16,-1 6-1 15,-3-3 0-15,-6 4-1 0,-3-4 1 16,4-7 0-16,-1 4 0 16,6 3 1-16,12 0 0 15,1 6-2-15,-1-6 1 16,-4 4 0-16,-4 2 0 15,0-2 0-15,-10 2 0 16,6 1 0-16,-6 0 0 16,1 3 1-16,-4-4 0 15,-1-2-2-15,0 2 0 16,5-9 1-16,0 3 0 16,4-3 0-16,14-1 1 15,8-2-1-15,5 6 1 16,0-7-2-16,4 4 0 0,4-4 1 15,5 7 0-15,1-3-1 16,-6 6 0-16,1-3 2 16,8 3 0-16,5 1-1 15,4-1 0-15,1 0-1 16,-1 4 1-16,9 0 1 16,14-7 0-16,-10 6-2 15,1-2 1-15,4-4-1 16,4 0 1-16,1-4-1 15,-9-2 1-15,-1 2 0 16,-4-2 0-16,9 6 0 16,-9 0 1-16,1 3-1 15,3 0 0-15,10 1 0 16,-5-4 0-16,-5 3 1 0,5-3 0 16,0-3-2-16,0-1 0 15,-17-2 0-15,-10-1 1 16,1 0 0-16,-10 1 0 15,1-1 0-15,-5 0 1 16,-8 1-1-16,-6 2 0 16,-3-2 0-16,4 3 1 15,9-1-2-15,-9-2 1 16,-9-4 0-16,-14 3 0 16,-12-6-1-16,-9-1 1 15,-10-5 0-15,-8-5 0 16,-4 1 0-16,0 0 0 15,-1-4 0-15,1-3 1 0,4-6-1 16,8-4 0-16,1-13 0 16,0-10 0-16,4-13-1 15,-4-7 1-15,-9-13 1 16,0-1 0-16,0-2-3 16,0-4 1-16,0 13 1 15,-4 4 0-15,-1-3 0 16,5 6 0-16,-9 10 1 15,-13 6 0-15,-4 8-2 16,-10 16 1-16,-13 3 0 16,-8-3 0-16,-10 3 0 15,-8 7 0-15,-9 3 0 16,0 7 1-16,0-1-2 0,0 11 1 16,0 3 0-16,-14 7 0 15,-12 3-1-15,-10-7 1 16,-8 0 0-16,-18 4 0 15,-18 3 0-15,-22-3 1 16,-4-7-2-16,-14 10 1 16,-13-3-1-16,-4 3 1 15,0-4 1-15,4 4 0 16,-4 0-2-16,4 7 0 16,-9 3 2-16,-13-4 0 15,-4 4-1-15,-5-6 0 16,-4-4-1-16,8 3 1 15,1-3 0-15,4 0 1 16,18 7-1-16,8-1 0 0,14-2 0 16,4 2 0-16,9 1 0 15,1 3 1-15,-15-3-1 16,-8 2 0-16,-8 5-1 16,-10-4 1-16,-9 3 0 15,1-3 1-15,4 3-1 16,8 4 0-16,19 3 0 15,4-4 1-15,8 1-1 16,1-1 0-16,4 8-1 16,-13 2 1-16,-5-3 1 15,5 1 1-15,-4 2-3 16,-10-6 0-16,5 3 1 16,18-6 0-16,4 3 0 0,9-14 0 15,9 8-1-15,17-8 0 16,14 1-9-16,4 0 0 15,5 3-10-15,9-4 0 16,3 1-6-16,15-7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4T22:08:40.85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context xml:id="ctx1">
      <inkml:inkSource xml:id="inkSrc4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04T22:09:06.252"/>
    </inkml:context>
  </inkml:definitions>
  <inkml:trace contextRef="#ctx0" brushRef="#br0">14205 5485 0,'22'0'140,"22"0"-140,-22 0 16,22 0-16,-22 0 15,23 0-15,-1 0 16,-22 0-16,22-22 16,-22 22-16,-66 0 140,0 0-140,-22 0 16,-1 0-16,1 0 16,22 0-16,-23 22 15,1-22-15,44 0 16,-23 0-1,23 0-15,0 0 47,44 0 16,67 0-48,21 0-15,-21 22 16,-1 0-16,45-22 16,0 22-16,-45-22 15,-43 22-15,-1-22 16,-22 0-16,-44 0 109,-67 0-77,45 0-32,0 0 0,-22 0 15,21 0-15,-43 0 16,21 0-16,1 0 15,44 0-15,-22-22 16,22 22 0,-1 0-16,1 0 15,0 0 1,66 0 109,-21 0-78</inkml:trace>
  <inkml:trace contextRef="#ctx0" brushRef="#br0" timeOffset="1293.1903">14913 3693 0,'0'-22'47,"66"22"-32,67-22-15,-23 0 16,1 22-16,88 0 16,-66 0-16,66 0 15,-44 0-15,-22 0 16,-45 0-16,-22 0 16,-21 0-16,-134 22 125,-21-22-125,-45 22 15,0-22-15,44 0 16,-44 0-16,89 0 15,0 0 1,21 0-16,112 0 156,88 0-156,-1 0 16,23 0-16,-88 0 16,-45 0-16,0 0 15,-110 0 110,22 22-125</inkml:trace>
  <inkml:trace contextRef="#ctx0" brushRef="#br0" timeOffset="9656.2054">5996 7121 0,'66'0'63,"1"0"-48,65 23 1,90-23-16,-45 0 0,88 44 16,-88-44-1,45 0-15,-23 0 16,-67 0-16,1 0 15,-89 0-15,1 0 16,-23 0-16,0 0 31,0 0-31,44 0 16,1 0 0,-1 0-16,23-22 15,21 22-15,1 0 16,22 0-16,-67-22 15,23 22-15,-23 0 16,-66-23-16,22 23 16</inkml:trace>
  <inkml:trace contextRef="#ctx0" brushRef="#br0" timeOffset="11125.5415">13806 7033 0,'22'0'78,"23"0"-78,43 0 16,-44 0-1,23 0-15,21 22 16,-66-22-16,45 22 15,-1-22-15,-44 0 16,45 0-16,-45 0 16,0 0-16,0 0 15,-66 0 79,-45 22-78,-66-22-16,67 0 15,-23 22-15,23-22 16,66 23-16,0-23 16,-1 0-16,46 0 78,21 0-63,44 0-15,1 0 16,21 0-16,-21 0 16,22 0-16,-1 0 15,-66 0-15,45 0 16,-67 0-16,0 0 15,-44 0 32,-66 0-31,21 0-16,-21 0 16,-1 0-16,-21 0 15,65 0-15,-43 0 16,44 0-16,21 0 15,1 0-15,44 0 110,45 0-110,-23 0 15</inkml:trace>
  <inkml:trace contextRef="#ctx1" brushRef="#br0">18298 2052 34 0,'0'0'17'0,"-213"-89"1"0,143 69-17 16,-41-7-1-16,-31 4 0 16,-44 0 0-16,-22 6 1 0,-26 7-3 15,-27 0 0-15,-31 10 0 16,0-3 0-16,-31 6 2 16,0 11 1-16,-22 5 1 15,-1 18 0-15,1 3-2 16,13 10 1-16,18-1 0 15,22 4 1-15,27 4-1 16,34 3 1-16,37 3-3 16,34 10 1-16,32 6 0 15,31-6 1-15,35 7-1 16,31-4 0-16,31 4 1 16,31-1 1-16,40 14-1 15,39 13 1-15,36 4-3 16,36 13 0-16,26-1 1 0,17 11 0 15,23-10 1-15,22-17 0 16,9-3-1-16,22-17 0 16,0-20 2-16,31-13 0 15,-5-9-1-15,27-24 0 16,13-17-2-16,1-10 1 16,21-19 0-16,-31-14 1 15,5-10 0-15,-18-16 0 16,-8-21-1-16,-45-5 0 15,-22 9 1-15,-45 6 0 16,-39 1 0-16,-49 10 0 16,-39 6-1-16,-32 7 1 0,-30 3-2 15,-32 0 0-15,-35-3-2 16,-40 0 1-16,-39-3 1 16,-50-4 0-16,-48 0-2 15,-39-9 0-15,-50-1 1 16,-30 0 0-16,-36-13 0 15,0 10 0-15,-31 4 0 16,0 2 0-16,9 14-3 16,5 14 0-16,21 22-8 15,5 14 0-15,27 26-2 16,8-3 0-16</inkml:trace>
  <inkml:trace contextRef="#ctx1" brushRef="#br0" timeOffset="20283.924">3544 9487 31 0,'5'-17'15'0,"-1"-6"3"0,-4 16-15 0,0-3 0 16,-4-3 1-16,-1-3-2 15,-3-1 1-15,-6-3-3 16,1 0 0-16,-13-3 1 16,-1 6 0-16,-4 4-2 15,-4 10 0-15,-1 6 1 16,-4 14 0-16,1 9 1 15,8 11 0-15,-9 13 0 16,13-4 0-16,10-3-3 16,8 0 1-16,4-3 1 15,10-3 0-15,4-14 0 0,8-10 1 16,5-10 0-16,5-9 0 16,4-11-2-16,4-13 1 15,1 0-2-15,-5 1 1 16,0-5 1-16,-5 8 0 15,1 3 2-15,-14 3 0 16,0 0 0-16,-4 3 0 16,-4 7-1-16,-5 10 0 15,0 0 0-15,-5 10 1 16,1 10-2-16,-1 10 1 16,5 6 0-16,0 24 0 15,0 20-1-15,0 9 0 16,0 11 1-16,-4 3 0 15,-1-4 0-15,1-3 1 0,0-3-3 16,4-20 0-16,0-10 1 16,-5-16 0-16,1-4-1 15,4-17 1-15,0-9-12 16,0-17 1-16,0-13-17 16,0-10 0-16,0-11 19 15,0 1 1-15</inkml:trace>
  <inkml:trace contextRef="#ctx1" brushRef="#br0" timeOffset="20599.7599">3881 9822 16 0,'0'-17'8'0,"0"11"1"0,0 6-9 16,-5 0 0-16,1 0 1 15,0 3-3-15,-1-3 1 16,1 0 2-16,-1 3 0 16,1 1 1-16,4-4 0 15,-5 0 7-15,-3 3 0 16,3-3-2-16,1 0 0 15,-1 0-8-15,5 0 0 0,-4 0-14 16,-1 0 1-16,5 0-5 16,0-3 1-16</inkml:trace>
  <inkml:trace contextRef="#ctx1" brushRef="#br0" timeOffset="21170.5988">4332 9102 38 0,'-9'0'19'0,"14"-3"0"0,-10 6-19 15,-4 4-1-15,1-1 1 16,-6 1 0-16,-3-4 1 16,-5-3-2-16,-1 0 1 15,1 0 0-15,0-3 1 16,-9 0 1-16,0-1 1 16,-4 4-1-16,4 0 1 15,4 4-2-15,1 2 1 16,4 1-2-16,4 6 0 15,5 7-1-15,4 10 1 0,4 13 0 16,1 3 0 0,-1 14 0-16,1-3 1 0,0 2-2 15,-1 8 1-15,-17 6 0 16,4 0 1-16,1-4 3 16,8-6 0-16,-9-10-4 15,14-3 0-15,4-10-1 16,4-7 1-16,9-13 1 15,1-10 1-15,8-7-3 16,4-6 0-16,14-4 1 16,-4 1 0-16,-5-1-4 15,4 4 0-15,-8-1-2 16,-5 4 0-16,0 7-5 16,-13 3 1-16,4-3-3 15,0-4 0-15,0-6-2 0,5 3 1 16</inkml:trace>
  <inkml:trace contextRef="#ctx1" brushRef="#br0" timeOffset="22537.0368">4536 9268 31 0,'-9'-3'15'0,"22"3"3"15,-4-4-16-15,0-2-2 16,4-1 0-16,0-3-2 16,10-3 1-16,-6 0 1 15,5-1 0-15,5-2 2 16,-5 2 0-16,0 4-4 16,-4 0 0-16,-5 4 6 15,-4 3 0-15,0-1 0 16,0 4 0-16,0-3-4 0,-1 3 0 15,1 0 0-15,0 0 0 16,0 0 0-16,4 3 0 16,-4-3-1-16,0 0 1 15,0 0 0-15,-5 4 1 16,5-4-1-16,0 0 0 16,-9-4 1-16,4 4 0 15,5-3-1-15,0 0 1 16,-5 3-1-16,1-4 1 15,-1 4-1-15,-4 0 1 16,0 0-2-16,5-3 1 0,-5 3 0 16,9 0 1-16,-9 0 0 15,0 0 0-15,0 0-2 16,4 3 0-16,0 4 0 16,-4 3 0-16,0 0 2 15,-4 3 1-15,0 4-2 16,4-1 1-16,-14 7-1 15,1 1 0-15,-5 2 0 16,-4-3 0-16,0-6 0 16,-5 6 0-16,1 7 0 15,-1-10 1-15,1-3 0 16,4-1 1-16,8-6-3 16,1-3 1-16,4-1 0 15,9-2 0-15,5-1 0 16,8-10 1-16,5 1-1 0,8-4 0 15,5 0 0-15,0 0 0 16,-4 0-1-16,-1 3 1 16,1 17 0-16,-5-3 1 15,5 13-1-15,-14 6 0 16,0-9 0-16,-4 9 1 16,-5 4 0-16,-8 0 1 15,-5 0-1-15,0 3 0 16,-8-3-1-16,-1-3 1 15,-4-1-1-15,0-6 0 16,-1-7 0-16,-3-6 1 16,-1-7-4-16,1-7 1 15,-1 1-4-15,14-1 1 0,-5-3-4 16,9 0 0-16,9-3-7 16,9 3 0-16,9-7 0 15,9 4 1-15</inkml:trace>
  <inkml:trace contextRef="#ctx1" brushRef="#br0" timeOffset="23075.8397">5155 9032 43 0,'-9'0'21'0,"40"4"1"0,-13-11-22 16,9 0 0-16,8 1 0 16,5-1-2-16,9-3 0 15,-1 7-1-15,1 0 0 16,-9-4 3-16,0 7 0 15,-10 0 1-15,-7 3 1 16,-6 7 3-16,-3 3 1 16,-1 4-5-16,-9 10 0 0,-4 2 0 15,0 5 0-15,-4 9-2 16,-1 10 1-16,-3 7 0 16,8-1 0-16,0 8 0 15,0-11 0-15,-5-3 0 16,1-6 0-16,-1 2 0 15,1-6 1-15,-1-3 2 16,1 0 1-16,0-7-3 16,-5-6 0-16,0-4 0 15,-4-3 1-15,-5-4-2 16,0-2 0-16,-4-4-1 16,-4-4 0-16,-1 8-4 15,0-11 1-15,1 4-5 16,-1-4 1-16,10 4-13 15,-1-7 0-15,9 0 3 0,9-4 1 16</inkml:trace>
  <inkml:trace contextRef="#ctx1" brushRef="#br0" timeOffset="24007.8051">2823 8800 43 0,'-62'-73'21'0,"80"57"1"16,0 9-23-16,21-3 3 0,6 7 0 15,21 6-1-15,23 27 0 16,30 23-1-16,36 36 0 16,22 51-3-16,49 49 1 15,21 43-18-15,23 7 1 16,-4-27 8-16,-9-16 1 15,-19-27 23-15,-34-36 0 16,-18-20-6-16,-31-20 1 16,-14-14-7-16,-26-12 0 15,-8-14-12-15,-14-13 0 16,-9-11-12-16,-14-12 0 0</inkml:trace>
  <inkml:trace contextRef="#ctx1" brushRef="#br0" timeOffset="24366.837">6031 8356 41 0,'-101'19'20'0,"-45"78"3"16,101-54-21-16,-30 17-3 0,-36 29 0 15,-17 21 2-15,-27 16 0 16,-31 33-2-16,-8 3 1 16,-10 18 2-16,-8-5 0 15,-1 1-2-15,5-10 0 16,5-10 2-16,13-10 0 15,21-20-2-15,19-6 1 16,13-24-3-16,8-23 0 16,28-7-12-16,3-6 0 15,19-20-17-15,17-11 1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4T22:09:58.90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15213 7981 18 0,'-8'-7'9'0,"3"0"2"0,5 4-9 0,-4-4 1 15,-1 1 1-15,1-14-2 16,-1-3 0-16,1-7-1 15,-5-7 1-15,0 8 0 16,-4-8 0-16,-9-3-2 16,-9 4 0-16,-9 12 4 15,-22 1 1-15,-17 10-2 16,-14 10 1-16,0-1-2 16,0 11 1-16,4 3-2 15,5 10 1-15,0-7-1 16,0 7 0-16,13 7-1 15,-4 12 1-15,4 14-1 16,0 20 1-16,1 7-1 16,-1 10 1-16,-4 16-1 0,-1 13 0 15,6 4 1-15,8 0 0 16,8-7 0-16,15 0 0 16,12 3 0-16,14-3 0 15,13 1-1-15,18-8 0 16,8-6 1-16,18-7 0 15,9-10-1-15,14-13 1 16,17-10-2-16,9-16 1 16,13-21 0-16,0-16 1 15,5-13-3-15,8-17 0 16,5-13 2-16,-4-10 0 16,-10-17 0-16,-3-10 1 0,-15-6-3 15,-3-10 1-15,-9-7 0 16,-18-3 1-16,-14-14 0 15,-12-9 0-15,-14-7-2 16,-13-7 0-16,-23 4 2 16,-8-4 1-16,-13 7-2 15,-9 13 1-15,-14 10 1 16,-17 10 0-16,0 1 0 16,-9 15 1-16,4 14-1 15,0 17 1-15,1 3-2 16,-1 16 1-16,-4 14 0 15,-14 16 0-15,1 20-2 16,0 27 0-16,-1 13 1 0,5 13 1 16,5 14-1-16,-1 20 1 15,14-1-2-15,13 14 0 16,14-4 2-16,8 17 0 16,9-10-2-16,9 20 1 15,13 0-1-15,9 0 1 16,18-10 0-16,13-3 0 15,13-17 0-15,13-13 1 16,14-14-2-16,18-16 1 16,21-20 0-16,5-23 0 15,9-13-1-15,5-24 1 16,3-16 0-16,5-20 0 16,-8-20-2-16,-5-13 0 0,0-24 1 15,-14-16 0-15,-8-13-2 16,-18-14 1-16,-18-20 2 15,-26 4 1-15,-22-7-2 16,-18-3 0-16,-31 16 2 16,-13 24 1-16,-23 23 0 15,-17 26 0-15,-22 14-1 16,-13 16 0-16,-5 24 0 16,-9 12 0-16,5 11-1 15,-10 13 0-15,15 17 0 16,12 16 0-16,5 36-1 15,13 24 1-15,9 43 0 16,13 47 0-16,22 32-5 16,18 24 1-16,22-30-3 15,23-30 0-15,17-33 0 0,26-37 1 16,36-29 3-16,35-37 0 31</inkml:trace>
  <inkml:trace contextRef="#ctx0" brushRef="#br0" timeOffset="8122.9334">23935 8949 28 0,'-9'-26'14'0,"18"-7"1"0,-9 16-14 16,0-16 0-16,5-14 0 0,4-2-1 15,-5-4 1-15,-8-10 4 16,-10-14 0-16,-12-19-3 16,-5 0 1-16,-9-4 0 15,-9 4 1-15,-4 10-2 16,-13 10 1-16,-1-4-3 16,1 20 1-16,-5 4 1 15,5-1 0-15,-5 11-1 16,5 10 1-16,4-8-3 15,4 21 0-15,-8 10 2 16,4 13 1-16,-4 17-4 16,-1 22 1-16,-4 31 0 15,1 36 1-15,-6 43 1 16,1 31 0-16,4 45-2 0,-4 34 1 16,13 16-1-16,9-3 1 15,9-6-1-15,4-17 0 16,5-11 1-16,-1-2 0 15,10-40 2-15,12-14 1 16,14-16-3-16,18-17 0 16,22-13-1-16,17-23 1 15,23-10 0-15,22-17 1 16,31-16-3-16,8-24 0 16,14-19 2-16,18-27 0 15,-1-23-1-15,-8-24 1 16,0-22-1-16,-5-34 1 15,-13-27 0-15,-22-46 0 16,-18-36-1-16,-22-43 0 0,-17-37 1 16,-23-10 0-16,-18-13 1 15,-26 29 0-15,-22 28-2 16,-18 22 1-16,-22 24 1 16,-8 19 1-16,-14 18-2 15,-5 15 1-15,-13 18-1 16,-8 16 1-16,-5 13 0 15,0 23 0-15,-5 21-1 16,-13 19 1-16,-8 13-2 16,4 27 1-16,4 24 1 15,4 29 1-15,1 33-3 16,0 20 1-16,13 44 1 16,13 35 1-16,18 31-4 0,13 33 1 15,9 16 0-15,13 24 1 16,10 0 1-16,12 9 1 15,9 1-3-15,14 3 0 16,13-17 0-16,13-13 1 16,22-19-2-16,18-31 1 15,13-23 1-15,9-20 0 16,9-26 0-16,18-20 1 16,17-34-2-16,1-26 1 15,3-26-1-15,6-34 1 16,-1-40 1-16,4-29 0 15,-3-43-5-15,-6-57 0 16,5-53 1-16,-4-33 1 0,4-30 0 16,-26-7 1-16,-18-13 0 15,-22 14 1-15,-23 6 1 16,-21 10 1-16,-23 26-2 16,-21 14 1-16,-28 10-2 15,-21 13 0-15,-14 9 2 16,-17 25 1-16,-14 32-1 15,-17 30 1-15,0 20-2 16,-5 30 1-16,-4 33 0 16,-9 34 1-16,0 22-3 15,4 27 1-15,1 34 0 16,-5 42 0-16,-9 34-1 16,13 46 1-16,14 29-3 15,17 38 0-15,14 6 4 0,22 3 1 16,21-20-4-16,32-2 1 15,18-28 1-15,17-16 0 16,27-20 1-16,35-23 0 16,18-13-1-16,22-27 0 15,27-17-4-15,30-26 1 16,23-33-9-16,17-37 1 16,10-43-16-16,12-40 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4/4/2016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Note destructor and recurring “</a:t>
            </a:r>
            <a:r>
              <a:rPr lang="en-US" dirty="0" err="1" smtClean="0"/>
              <a:t>ValueType</a:t>
            </a:r>
            <a:r>
              <a:rPr lang="en-US" dirty="0" smtClean="0"/>
              <a:t>” parameter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79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9+9=18</a:t>
            </a:r>
          </a:p>
          <a:p>
            <a:r>
              <a:rPr lang="en-US" dirty="0" smtClean="0"/>
              <a:t>3*(3+9)</a:t>
            </a:r>
            <a:r>
              <a:rPr lang="en-US" baseline="0" dirty="0" smtClean="0"/>
              <a:t>=</a:t>
            </a:r>
            <a:r>
              <a:rPr lang="en-US" dirty="0" smtClean="0"/>
              <a:t>36</a:t>
            </a:r>
          </a:p>
          <a:p>
            <a:r>
              <a:rPr lang="en-US" dirty="0" smtClean="0"/>
              <a:t>3*6*3=3*18=54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Note destructor and recurring “</a:t>
            </a:r>
            <a:r>
              <a:rPr lang="en-US" dirty="0" err="1" smtClean="0"/>
              <a:t>ValueType</a:t>
            </a:r>
            <a:r>
              <a:rPr lang="en-US" dirty="0" smtClean="0"/>
              <a:t>” parameter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54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76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1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7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5.e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customXml" Target="../ink/ink1.xml"/><Relationship Id="rId5" Type="http://schemas.openxmlformats.org/officeDocument/2006/relationships/tags" Target="../tags/tag13.xml"/><Relationship Id="rId10" Type="http://schemas.openxmlformats.org/officeDocument/2006/relationships/image" Target="../media/image4.jpeg"/><Relationship Id="rId4" Type="http://schemas.openxmlformats.org/officeDocument/2006/relationships/tags" Target="../tags/tag12.xml"/><Relationship Id="rId9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18.xml"/><Relationship Id="rId7" Type="http://schemas.openxmlformats.org/officeDocument/2006/relationships/customXml" Target="../ink/ink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7.emf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customXml" Target="../ink/ink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ags" Target="../tags/tag27.xml"/><Relationship Id="rId7" Type="http://schemas.openxmlformats.org/officeDocument/2006/relationships/customXml" Target="../ink/ink4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9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customXml" Target="../ink/ink5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10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hyperlink" Target="http://commons.wikimedia.org/wiki/File:Hewlett-Packard_48GX_Scientific_Graphing_Calculator.jpg" TargetMode="Externa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49.xml"/><Relationship Id="rId7" Type="http://schemas.openxmlformats.org/officeDocument/2006/relationships/hyperlink" Target="http://commons.wikimedia.org/wiki/File:Hewlett-Packard_48GX_Scientific_Graphing_Calculator.jpg" TargetMode="Externa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1.xml"/><Relationship Id="rId10" Type="http://schemas.openxmlformats.org/officeDocument/2006/relationships/image" Target="../media/image11.emf"/><Relationship Id="rId4" Type="http://schemas.openxmlformats.org/officeDocument/2006/relationships/tags" Target="../tags/tag50.xml"/><Relationship Id="rId9" Type="http://schemas.openxmlformats.org/officeDocument/2006/relationships/customXml" Target="../ink/ink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image" Target="../media/image12.emf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customXml" Target="../ink/ink7.xml"/><Relationship Id="rId2" Type="http://schemas.openxmlformats.org/officeDocument/2006/relationships/tags" Target="../tags/tag53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tags" Target="../tags/tag69.xml"/><Relationship Id="rId7" Type="http://schemas.openxmlformats.org/officeDocument/2006/relationships/image" Target="../media/image13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9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77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10" Type="http://schemas.openxmlformats.org/officeDocument/2006/relationships/image" Target="../media/image16.emf"/><Relationship Id="rId4" Type="http://schemas.openxmlformats.org/officeDocument/2006/relationships/tags" Target="../tags/tag78.xml"/><Relationship Id="rId9" Type="http://schemas.openxmlformats.org/officeDocument/2006/relationships/customXml" Target="../ink/ink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83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17.emf"/><Relationship Id="rId5" Type="http://schemas.openxmlformats.org/officeDocument/2006/relationships/tags" Target="../tags/tag85.xml"/><Relationship Id="rId10" Type="http://schemas.openxmlformats.org/officeDocument/2006/relationships/customXml" Target="../ink/ink10.xml"/><Relationship Id="rId4" Type="http://schemas.openxmlformats.org/officeDocument/2006/relationships/tags" Target="../tags/tag84.xml"/><Relationship Id="rId9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tags" Target="../tags/tag89.xml"/><Relationship Id="rId7" Type="http://schemas.openxmlformats.org/officeDocument/2006/relationships/customXml" Target="../ink/ink11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91.xml"/><Relationship Id="rId4" Type="http://schemas.openxmlformats.org/officeDocument/2006/relationships/tags" Target="../tags/tag9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tags" Target="../tags/tag104.xml"/><Relationship Id="rId18" Type="http://schemas.openxmlformats.org/officeDocument/2006/relationships/customXml" Target="../ink/ink12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17" Type="http://schemas.openxmlformats.org/officeDocument/2006/relationships/image" Target="../media/image15.jpeg"/><Relationship Id="rId2" Type="http://schemas.openxmlformats.org/officeDocument/2006/relationships/tags" Target="../tags/tag93.xml"/><Relationship Id="rId16" Type="http://schemas.openxmlformats.org/officeDocument/2006/relationships/image" Target="../media/image4.jpeg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5" Type="http://schemas.openxmlformats.org/officeDocument/2006/relationships/tags" Target="../tags/tag96.xml"/><Relationship Id="rId15" Type="http://schemas.openxmlformats.org/officeDocument/2006/relationships/notesSlide" Target="../notesSlides/notesSlide4.xml"/><Relationship Id="rId10" Type="http://schemas.openxmlformats.org/officeDocument/2006/relationships/tags" Target="../tags/tag101.xml"/><Relationship Id="rId19" Type="http://schemas.openxmlformats.org/officeDocument/2006/relationships/image" Target="../media/image19.emf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107.xml"/><Relationship Id="rId7" Type="http://schemas.openxmlformats.org/officeDocument/2006/relationships/image" Target="../media/image20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0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358775"/>
            <a:ext cx="7707313" cy="488950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5" y="908050"/>
            <a:ext cx="7700963" cy="2579429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lvl="1" indent="0">
              <a:buNone/>
            </a:pPr>
            <a:r>
              <a:rPr lang="en-US" dirty="0" smtClean="0"/>
              <a:t>ADTs</a:t>
            </a:r>
          </a:p>
          <a:p>
            <a:pPr lvl="1"/>
            <a:r>
              <a:rPr lang="en-US" dirty="0" smtClean="0"/>
              <a:t>Stack</a:t>
            </a:r>
            <a:endParaRPr lang="en-US" dirty="0"/>
          </a:p>
          <a:p>
            <a:pPr lvl="2"/>
            <a:r>
              <a:rPr lang="en-US" dirty="0" smtClean="0"/>
              <a:t>Example: Reverse-Polish Notation calculator</a:t>
            </a:r>
          </a:p>
          <a:p>
            <a:pPr lvl="1"/>
            <a:r>
              <a:rPr lang="en-US" dirty="0" smtClean="0"/>
              <a:t>Queue</a:t>
            </a:r>
          </a:p>
          <a:p>
            <a:pPr lvl="2"/>
            <a:r>
              <a:rPr lang="en-US" dirty="0" smtClean="0"/>
              <a:t>Example: Mouse Events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6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Stacks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4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64287" y="36870"/>
            <a:ext cx="5268558" cy="607843"/>
          </a:xfrm>
        </p:spPr>
        <p:txBody>
          <a:bodyPr>
            <a:normAutofit/>
          </a:bodyPr>
          <a:lstStyle/>
          <a:p>
            <a:r>
              <a:rPr lang="en-US" dirty="0" smtClean="0"/>
              <a:t>New ADT: Stack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607574" y="655046"/>
            <a:ext cx="5611761" cy="4488454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template &lt;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&gt; class Stack {</a:t>
            </a:r>
          </a:p>
          <a:p>
            <a:pPr marL="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Stack();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virtual ~Stack();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size()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isEmpty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void clear();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void push(</a:t>
            </a:r>
            <a:r>
              <a:rPr lang="en-US" sz="16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value);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pop();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peek()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::string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private:</a:t>
            </a:r>
          </a:p>
          <a:p>
            <a:pPr marL="0" indent="0"/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7729043" y="1739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+mj-lt"/>
                <a:cs typeface="Courier New" panose="02070309020205020404" pitchFamily="49" charset="0"/>
              </a:rPr>
              <a:t>stack.h</a:t>
            </a:r>
            <a:endParaRPr lang="en-US" dirty="0">
              <a:latin typeface="+mj-lt"/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954752" y="4167587"/>
            <a:ext cx="3192436" cy="43587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-Redacted-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upload.wikimedia.org/wikipedia/commons/3/38/Napkin_dispenser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123" y="1172497"/>
            <a:ext cx="3454803" cy="236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>
            <p:custDataLst>
              <p:tags r:id="rId6"/>
            </p:custDataLst>
          </p:nvPr>
        </p:nvSpPr>
        <p:spPr>
          <a:xfrm>
            <a:off x="5667767" y="3649766"/>
            <a:ext cx="3476233" cy="341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  <a:latin typeface="Arimo" panose="020B0604020202020204" pitchFamily="34" charset="0"/>
              </a:rPr>
              <a:t>Source: http</a:t>
            </a:r>
            <a:r>
              <a:rPr lang="en-US" sz="800" dirty="0">
                <a:solidFill>
                  <a:schemeClr val="bg2"/>
                </a:solidFill>
                <a:latin typeface="Arimo" panose="020B0604020202020204" pitchFamily="34" charset="0"/>
              </a:rPr>
              <a:t>://www.flickr.com/photos/35237093334@N01/409465578/ </a:t>
            </a:r>
            <a:r>
              <a:rPr lang="en-US" sz="800" dirty="0" smtClean="0">
                <a:solidFill>
                  <a:schemeClr val="bg2"/>
                </a:solidFill>
                <a:latin typeface="Arimo" panose="020B0604020202020204" pitchFamily="34" charset="0"/>
              </a:rPr>
              <a:t/>
            </a:r>
            <a:br>
              <a:rPr lang="en-US" sz="800" dirty="0" smtClean="0">
                <a:solidFill>
                  <a:schemeClr val="bg2"/>
                </a:solidFill>
                <a:latin typeface="Arimo" panose="020B0604020202020204" pitchFamily="34" charset="0"/>
              </a:rPr>
            </a:br>
            <a:r>
              <a:rPr lang="en-US" sz="800" dirty="0" smtClean="0">
                <a:solidFill>
                  <a:schemeClr val="bg2"/>
                </a:solidFill>
                <a:latin typeface="Arimo" panose="020B0604020202020204" pitchFamily="34" charset="0"/>
              </a:rPr>
              <a:t>Author: http</a:t>
            </a:r>
            <a:r>
              <a:rPr lang="en-US" sz="800" dirty="0">
                <a:solidFill>
                  <a:schemeClr val="bg2"/>
                </a:solidFill>
                <a:latin typeface="Arimo" panose="020B0604020202020204" pitchFamily="34" charset="0"/>
              </a:rPr>
              <a:t>://www.flickr.com/people/35237093334@N01 Peter </a:t>
            </a:r>
            <a:r>
              <a:rPr lang="en-US" sz="800" dirty="0" err="1">
                <a:solidFill>
                  <a:schemeClr val="bg2"/>
                </a:solidFill>
                <a:latin typeface="Arimo" panose="020B0604020202020204" pitchFamily="34" charset="0"/>
              </a:rPr>
              <a:t>Kazanjy</a:t>
            </a:r>
            <a:r>
              <a:rPr lang="en-US" sz="800" dirty="0">
                <a:solidFill>
                  <a:schemeClr val="bg2"/>
                </a:solidFill>
                <a:latin typeface="Arimo" panose="020B0604020202020204" pitchFamily="34" charset="0"/>
              </a:rPr>
              <a:t>]</a:t>
            </a:r>
            <a:endParaRPr lang="en-US" sz="800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k 6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1672560" y="564480"/>
              <a:ext cx="3274200" cy="266832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663200" y="555120"/>
                <a:ext cx="3292920" cy="268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687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247" y="85016"/>
            <a:ext cx="7229553" cy="829452"/>
          </a:xfrm>
        </p:spPr>
        <p:txBody>
          <a:bodyPr>
            <a:normAutofit/>
          </a:bodyPr>
          <a:lstStyle/>
          <a:p>
            <a:r>
              <a:rPr lang="en-US" dirty="0" smtClean="0"/>
              <a:t>Using a Stack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37523" y="1033585"/>
            <a:ext cx="6870045" cy="360045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Stack&lt;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&gt; s;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{} bottom -&gt; top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s.push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(42);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{42}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s.push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(-3);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{42, -3}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s.push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(17);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{42, -3, 17}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s.pop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17 (s is {42, -3})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s.peek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-3 (s is {42, -3})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s.pop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 (s is {42</a:t>
            </a:r>
            <a:r>
              <a:rPr lang="en-US" sz="17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})</a:t>
            </a:r>
          </a:p>
          <a:p>
            <a:pPr marL="51435" indent="0"/>
            <a:endParaRPr lang="en-US" sz="1700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5136384" y="3829822"/>
            <a:ext cx="39113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Remember this </a:t>
            </a:r>
            <a:r>
              <a:rPr lang="en-US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format—we’ll use it in section examples and on exams </a:t>
            </a:r>
            <a:endParaRPr lang="en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Up Arrow 6"/>
          <p:cNvSpPr/>
          <p:nvPr>
            <p:custDataLst>
              <p:tags r:id="rId4"/>
            </p:custDataLst>
          </p:nvPr>
        </p:nvSpPr>
        <p:spPr>
          <a:xfrm rot="19975405">
            <a:off x="6121125" y="2153938"/>
            <a:ext cx="228588" cy="1759732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1593000" y="1321560"/>
              <a:ext cx="550080" cy="56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83640" y="1312200"/>
                <a:ext cx="568800" cy="7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546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247" y="85016"/>
            <a:ext cx="7229553" cy="829452"/>
          </a:xfrm>
        </p:spPr>
        <p:txBody>
          <a:bodyPr>
            <a:normAutofit/>
          </a:bodyPr>
          <a:lstStyle/>
          <a:p>
            <a:r>
              <a:rPr lang="en-US" dirty="0" smtClean="0"/>
              <a:t>Using a Stack to </a:t>
            </a:r>
            <a:r>
              <a:rPr lang="en-US" i="1" dirty="0" smtClean="0"/>
              <a:t>buffer</a:t>
            </a:r>
            <a:r>
              <a:rPr lang="en-US" dirty="0" smtClean="0"/>
              <a:t> </a:t>
            </a:r>
            <a:r>
              <a:rPr lang="en-US" sz="1600" dirty="0" smtClean="0"/>
              <a:t>(</a:t>
            </a:r>
            <a:r>
              <a:rPr lang="en-US" sz="1600" i="1" dirty="0" smtClean="0"/>
              <a:t>i.e.</a:t>
            </a:r>
            <a:r>
              <a:rPr lang="en-US" sz="1600" dirty="0" smtClean="0"/>
              <a:t>, temporarily hold) </a:t>
            </a:r>
            <a:r>
              <a:rPr lang="en-US" dirty="0" smtClean="0"/>
              <a:t>file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695247" y="1143000"/>
            <a:ext cx="4676854" cy="360045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void mystery(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ifstream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Stack&lt;string&gt; lines;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string line;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getline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infile,line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lines.push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(line);</a:t>
            </a: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infile.close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(!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lines.isEmpty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lines.pop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7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252132" y="1143000"/>
            <a:ext cx="3712114" cy="27646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68580" tIns="34290" rIns="68580" bIns="3429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" indent="0"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Reading from a file basics:</a:t>
            </a:r>
            <a:endParaRPr lang="en-US" sz="1800" dirty="0">
              <a:solidFill>
                <a:schemeClr val="bg2"/>
              </a:solidFill>
            </a:endParaRPr>
          </a:p>
          <a:p>
            <a:pPr marL="394335" indent="-342900"/>
            <a:r>
              <a:rPr lang="en-US" sz="1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ifstream</a:t>
            </a:r>
            <a:r>
              <a:rPr lang="en-US" sz="1800" dirty="0" smtClean="0">
                <a:solidFill>
                  <a:schemeClr val="tx1"/>
                </a:solidFill>
              </a:rPr>
              <a:t> is an </a:t>
            </a:r>
            <a:r>
              <a:rPr lang="en-US" sz="1800" i="1" dirty="0" smtClean="0">
                <a:solidFill>
                  <a:schemeClr val="tx1"/>
                </a:solidFill>
              </a:rPr>
              <a:t>input </a:t>
            </a:r>
            <a:r>
              <a:rPr lang="en-US" sz="1800" dirty="0" smtClean="0">
                <a:solidFill>
                  <a:schemeClr val="tx1"/>
                </a:solidFill>
              </a:rPr>
              <a:t>stream (like </a:t>
            </a:r>
            <a:r>
              <a:rPr lang="en-US" sz="1800" dirty="0" err="1" smtClean="0">
                <a:solidFill>
                  <a:schemeClr val="tx1"/>
                </a:solidFill>
              </a:rPr>
              <a:t>cin</a:t>
            </a:r>
            <a:r>
              <a:rPr lang="en-US" sz="1800" dirty="0" smtClean="0">
                <a:solidFill>
                  <a:schemeClr val="tx1"/>
                </a:solidFill>
              </a:rPr>
              <a:t>) but from a </a:t>
            </a:r>
            <a:r>
              <a:rPr lang="en-US" sz="1800" i="1" dirty="0" smtClean="0">
                <a:solidFill>
                  <a:schemeClr val="tx1"/>
                </a:solidFill>
              </a:rPr>
              <a:t>file</a:t>
            </a:r>
            <a:endParaRPr lang="en-US" sz="1800" i="1" dirty="0">
              <a:solidFill>
                <a:schemeClr val="tx1"/>
              </a:solidFill>
            </a:endParaRPr>
          </a:p>
          <a:p>
            <a:pPr marL="394335" indent="-342900"/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en-US" sz="1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etline</a:t>
            </a:r>
            <a:r>
              <a:rPr lang="en-US" sz="1800" dirty="0" smtClean="0">
                <a:solidFill>
                  <a:schemeClr val="tx1"/>
                </a:solidFill>
              </a:rPr>
              <a:t> takes the file and a string by reference, and reads one line into string</a:t>
            </a:r>
          </a:p>
          <a:p>
            <a:pPr marL="691515" lvl="1" indent="-342900"/>
            <a:r>
              <a:rPr lang="en-US" sz="1600" dirty="0" smtClean="0">
                <a:solidFill>
                  <a:schemeClr val="tx1"/>
                </a:solidFill>
              </a:rPr>
              <a:t>Returns false when there are no more lines to read</a:t>
            </a:r>
            <a:endParaRPr lang="en-US" sz="1600" dirty="0">
              <a:solidFill>
                <a:schemeClr val="tx1"/>
              </a:solidFill>
            </a:endParaRPr>
          </a:p>
          <a:p>
            <a:pPr marL="51435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What does this code do?</a:t>
            </a:r>
            <a:endParaRPr lang="en-US" sz="18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2058120" y="-11160"/>
              <a:ext cx="6909480" cy="50284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54160" y="-16560"/>
                <a:ext cx="6919560" cy="504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252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252132" y="1143000"/>
            <a:ext cx="3712114" cy="27646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68580" tIns="34290" rIns="68580" bIns="3429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" indent="0"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Reading from a file basics:</a:t>
            </a:r>
            <a:endParaRPr lang="en-US" sz="1800" dirty="0">
              <a:solidFill>
                <a:schemeClr val="bg2"/>
              </a:solidFill>
            </a:endParaRPr>
          </a:p>
          <a:p>
            <a:pPr marL="394335" indent="-342900"/>
            <a:r>
              <a:rPr lang="en-US" sz="1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ifstream</a:t>
            </a:r>
            <a:r>
              <a:rPr lang="en-US" sz="1800" dirty="0" smtClean="0">
                <a:solidFill>
                  <a:schemeClr val="tx1"/>
                </a:solidFill>
              </a:rPr>
              <a:t> is an </a:t>
            </a:r>
            <a:r>
              <a:rPr lang="en-US" sz="1800" i="1" dirty="0" smtClean="0">
                <a:solidFill>
                  <a:schemeClr val="tx1"/>
                </a:solidFill>
              </a:rPr>
              <a:t>input </a:t>
            </a:r>
            <a:r>
              <a:rPr lang="en-US" sz="1800" dirty="0" smtClean="0">
                <a:solidFill>
                  <a:schemeClr val="tx1"/>
                </a:solidFill>
              </a:rPr>
              <a:t>stream (like </a:t>
            </a:r>
            <a:r>
              <a:rPr lang="en-US" sz="1800" dirty="0" err="1" smtClean="0">
                <a:solidFill>
                  <a:schemeClr val="tx1"/>
                </a:solidFill>
              </a:rPr>
              <a:t>cin</a:t>
            </a:r>
            <a:r>
              <a:rPr lang="en-US" sz="1800" dirty="0" smtClean="0">
                <a:solidFill>
                  <a:schemeClr val="tx1"/>
                </a:solidFill>
              </a:rPr>
              <a:t>) but from a </a:t>
            </a:r>
            <a:r>
              <a:rPr lang="en-US" sz="1800" i="1" dirty="0" smtClean="0">
                <a:solidFill>
                  <a:schemeClr val="tx1"/>
                </a:solidFill>
              </a:rPr>
              <a:t>file</a:t>
            </a:r>
            <a:endParaRPr lang="en-US" sz="1800" i="1" dirty="0">
              <a:solidFill>
                <a:schemeClr val="tx1"/>
              </a:solidFill>
            </a:endParaRPr>
          </a:p>
          <a:p>
            <a:pPr marL="394335" indent="-342900"/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en-US" sz="18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etline</a:t>
            </a:r>
            <a:r>
              <a:rPr lang="en-US" sz="1800" dirty="0" smtClean="0">
                <a:solidFill>
                  <a:schemeClr val="tx1"/>
                </a:solidFill>
              </a:rPr>
              <a:t> takes the file and a string by reference, and reads one line into string</a:t>
            </a:r>
          </a:p>
          <a:p>
            <a:pPr marL="691515" lvl="1" indent="-342900"/>
            <a:r>
              <a:rPr lang="en-US" sz="1600" dirty="0" smtClean="0">
                <a:solidFill>
                  <a:schemeClr val="tx1"/>
                </a:solidFill>
              </a:rPr>
              <a:t>Returns false when there are no more lines to read</a:t>
            </a:r>
            <a:endParaRPr lang="en-US" sz="1600" dirty="0">
              <a:solidFill>
                <a:schemeClr val="tx1"/>
              </a:solidFill>
            </a:endParaRPr>
          </a:p>
          <a:p>
            <a:pPr marL="51435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What does this code do?</a:t>
            </a: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5247" y="85016"/>
            <a:ext cx="7229553" cy="829452"/>
          </a:xfrm>
        </p:spPr>
        <p:txBody>
          <a:bodyPr>
            <a:normAutofit/>
          </a:bodyPr>
          <a:lstStyle/>
          <a:p>
            <a:r>
              <a:rPr lang="en-US" dirty="0" smtClean="0"/>
              <a:t>Using a Stack to </a:t>
            </a:r>
            <a:r>
              <a:rPr lang="en-US" i="1" dirty="0" smtClean="0"/>
              <a:t>buffer</a:t>
            </a:r>
            <a:r>
              <a:rPr lang="en-US" dirty="0" smtClean="0"/>
              <a:t> </a:t>
            </a:r>
            <a:r>
              <a:rPr lang="en-US" sz="1600" dirty="0" smtClean="0"/>
              <a:t>(</a:t>
            </a:r>
            <a:r>
              <a:rPr lang="en-US" sz="1600" i="1" dirty="0" smtClean="0"/>
              <a:t>i.e.</a:t>
            </a:r>
            <a:r>
              <a:rPr lang="en-US" sz="1600" dirty="0" smtClean="0"/>
              <a:t>, temporarily hold) </a:t>
            </a:r>
            <a:r>
              <a:rPr lang="en-US" dirty="0" smtClean="0"/>
              <a:t>file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695247" y="1143000"/>
            <a:ext cx="4676854" cy="360045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void mystery(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ifstream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Stack&lt;string&gt; lines;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string line;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getline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infile,line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lines.push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(line);</a:t>
            </a: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infile.close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(!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lines.isEmpty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lines.pop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7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1943099" y="2319978"/>
            <a:ext cx="451440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  Why do I need Stack? 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I </a:t>
            </a:r>
            <a:r>
              <a:rPr lang="en-US" b="1" dirty="0"/>
              <a:t>could have </a:t>
            </a:r>
            <a:r>
              <a:rPr lang="en-US" b="1" dirty="0" smtClean="0"/>
              <a:t>done </a:t>
            </a:r>
            <a:r>
              <a:rPr lang="en-US" b="1" dirty="0"/>
              <a:t>that with a Vector!</a:t>
            </a:r>
          </a:p>
          <a:p>
            <a:endParaRPr lang="en-US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1107000" y="1711080"/>
              <a:ext cx="1821240" cy="160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1600" y="1704600"/>
                <a:ext cx="1830600" cy="1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969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247" y="85016"/>
            <a:ext cx="5618183" cy="829452"/>
          </a:xfrm>
        </p:spPr>
        <p:txBody>
          <a:bodyPr>
            <a:normAutofit/>
          </a:bodyPr>
          <a:lstStyle/>
          <a:p>
            <a:r>
              <a:rPr lang="en-US" dirty="0" smtClean="0"/>
              <a:t>Stack or Vector?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695247" y="1143000"/>
            <a:ext cx="4676854" cy="360045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void mystery(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ifstream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Stack&lt;string&gt; lines;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string line;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getline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infile,line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lines.push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(line);</a:t>
            </a: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infile.close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(!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lines.isEmpty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lines.pop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7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4673395" y="1436580"/>
            <a:ext cx="39941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1435"/>
            <a:r>
              <a:rPr lang="en-US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&lt;string&gt; lines;</a:t>
            </a:r>
          </a:p>
        </p:txBody>
      </p:sp>
      <p:sp>
        <p:nvSpPr>
          <p:cNvPr id="7" name="Rectangle 6"/>
          <p:cNvSpPr/>
          <p:nvPr>
            <p:custDataLst>
              <p:tags r:id="rId4"/>
            </p:custDataLst>
          </p:nvPr>
        </p:nvSpPr>
        <p:spPr>
          <a:xfrm>
            <a:off x="4229099" y="2392911"/>
            <a:ext cx="473792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1435"/>
            <a:r>
              <a:rPr lang="en-US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lines.insert</a:t>
            </a:r>
            <a:r>
              <a:rPr lang="en-US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lines.size</a:t>
            </a:r>
            <a:r>
              <a:rPr lang="en-US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(), line</a:t>
            </a:r>
            <a:r>
              <a:rPr lang="en-US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8" name="Rectangle 7"/>
          <p:cNvSpPr/>
          <p:nvPr>
            <p:custDataLst>
              <p:tags r:id="rId5"/>
            </p:custDataLst>
          </p:nvPr>
        </p:nvSpPr>
        <p:spPr>
          <a:xfrm>
            <a:off x="4514849" y="3614482"/>
            <a:ext cx="437346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1435"/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lines[</a:t>
            </a:r>
            <a:r>
              <a:rPr lang="en-US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lines.size</a:t>
            </a:r>
            <a:r>
              <a:rPr lang="en-US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()-1] </a:t>
            </a:r>
            <a:endParaRPr lang="en-US" b="1" dirty="0" smtClean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/>
            <a:r>
              <a:rPr lang="en-US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lines.remove</a:t>
            </a:r>
            <a:r>
              <a:rPr lang="en-US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lines.size</a:t>
            </a:r>
            <a:r>
              <a:rPr lang="en-US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()-1);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9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247" y="85016"/>
            <a:ext cx="5618183" cy="829452"/>
          </a:xfrm>
        </p:spPr>
        <p:txBody>
          <a:bodyPr>
            <a:normAutofit/>
          </a:bodyPr>
          <a:lstStyle/>
          <a:p>
            <a:r>
              <a:rPr lang="en-US" dirty="0" smtClean="0"/>
              <a:t>Vector</a:t>
            </a:r>
            <a:r>
              <a:rPr lang="en-US" dirty="0"/>
              <a:t> </a:t>
            </a:r>
            <a:r>
              <a:rPr lang="en-US" dirty="0" smtClean="0"/>
              <a:t>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695247" y="995518"/>
            <a:ext cx="5838288" cy="360045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void mystery(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ifstream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7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&lt;string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&gt; lines;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string line;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getline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infile,line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lines.</a:t>
            </a:r>
            <a:r>
              <a:rPr lang="en-US" sz="17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</a:t>
            </a:r>
            <a:r>
              <a:rPr lang="en-US" sz="17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lines.size</a:t>
            </a:r>
            <a:r>
              <a:rPr lang="en-US" sz="17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(),line</a:t>
            </a:r>
            <a:r>
              <a:rPr lang="en-US" sz="17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infile.close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while (!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lines.isEmpty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()) {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7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lines[</a:t>
            </a:r>
            <a:r>
              <a:rPr lang="en-US" sz="17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lines.size</a:t>
            </a:r>
            <a:r>
              <a:rPr lang="en-US" sz="17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()-1]</a:t>
            </a:r>
            <a:endParaRPr lang="en-US" sz="17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17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  <a:r>
              <a:rPr lang="en-US" sz="17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lines.remove</a:t>
            </a:r>
            <a:r>
              <a:rPr lang="en-US" sz="17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7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lines.size</a:t>
            </a:r>
            <a:r>
              <a:rPr lang="en-US" sz="17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()-1);</a:t>
            </a:r>
            <a:endParaRPr lang="en-US" sz="17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7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120580" y="914469"/>
            <a:ext cx="2728695" cy="27357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68580" tIns="34290" rIns="68580" bIns="3429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" indent="0"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This code isn’t terrible, but it is harder to read quickly, and is probably more error prone.</a:t>
            </a:r>
          </a:p>
          <a:p>
            <a:pPr marL="51435" indent="0">
              <a:buNone/>
            </a:pPr>
            <a:endParaRPr lang="en-US" sz="1800" dirty="0">
              <a:solidFill>
                <a:schemeClr val="bg2"/>
              </a:solidFill>
            </a:endParaRPr>
          </a:p>
          <a:p>
            <a:pPr marL="51435" indent="0"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For example, it would be easy to forget the “-1” when you remove “</a:t>
            </a:r>
            <a:r>
              <a:rPr lang="en-US" sz="1800" dirty="0" err="1" smtClean="0">
                <a:solidFill>
                  <a:schemeClr val="bg2"/>
                </a:solidFill>
              </a:rPr>
              <a:t>lines.size</a:t>
            </a:r>
            <a:r>
              <a:rPr lang="en-US" sz="1800" dirty="0" smtClean="0">
                <a:solidFill>
                  <a:schemeClr val="bg2"/>
                </a:solidFill>
              </a:rPr>
              <a:t>()-1”.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4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Applications of Stacks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We’ve seen one (buffering input and giving it back in reverse—LIFO—order). What else are Stacks good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16850" y="188042"/>
            <a:ext cx="5926402" cy="633819"/>
          </a:xfrm>
        </p:spPr>
        <p:txBody>
          <a:bodyPr>
            <a:normAutofit/>
          </a:bodyPr>
          <a:lstStyle/>
          <a:p>
            <a:r>
              <a:rPr lang="en-US" dirty="0" smtClean="0"/>
              <a:t>Operator Precedence and Syntax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12714" y="1061884"/>
            <a:ext cx="5995893" cy="33125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Ignoring operator precedence rules, how many distinct results are there to the following arithmetic expression?</a:t>
            </a:r>
          </a:p>
          <a:p>
            <a:pPr lvl="1"/>
            <a:r>
              <a:rPr lang="en-US" dirty="0" smtClean="0"/>
              <a:t>3 * 3 + 3 * 3</a:t>
            </a:r>
          </a:p>
          <a:p>
            <a:pPr lvl="1"/>
            <a:endParaRPr lang="en-US" dirty="0"/>
          </a:p>
          <a:p>
            <a:pPr marL="394335">
              <a:buFont typeface="+mj-lt"/>
              <a:buAutoNum type="alphaUcPeriod"/>
            </a:pP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370160" y="1719360"/>
              <a:ext cx="7661160" cy="3271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65840" y="1715400"/>
                <a:ext cx="7672320" cy="328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125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24116" y="23698"/>
            <a:ext cx="5268558" cy="857250"/>
          </a:xfrm>
        </p:spPr>
        <p:txBody>
          <a:bodyPr/>
          <a:lstStyle/>
          <a:p>
            <a:r>
              <a:rPr lang="en-US" dirty="0" smtClean="0"/>
              <a:t>Reverse Polish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24117" y="1201994"/>
            <a:ext cx="5191432" cy="3115328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</a:t>
            </a:r>
            <a:r>
              <a:rPr lang="en-US" b="1" dirty="0" smtClean="0"/>
              <a:t>mbiguities don’t exist in RPN! </a:t>
            </a:r>
            <a:r>
              <a:rPr lang="en-US" b="1" dirty="0" smtClean="0">
                <a:sym typeface="Wingdings" panose="05000000000000000000" pitchFamily="2" charset="2"/>
              </a:rPr>
              <a:t></a:t>
            </a:r>
            <a:endParaRPr lang="en-US" b="1" dirty="0" smtClean="0"/>
          </a:p>
          <a:p>
            <a:r>
              <a:rPr lang="en-US" dirty="0" smtClean="0"/>
              <a:t>Also called “postfix notation” because the operator goes after the operands</a:t>
            </a:r>
          </a:p>
          <a:p>
            <a:endParaRPr lang="en-US" dirty="0" smtClean="0"/>
          </a:p>
          <a:p>
            <a:r>
              <a:rPr lang="en-US" dirty="0" smtClean="0"/>
              <a:t>Postfix (RPN):</a:t>
            </a:r>
          </a:p>
          <a:p>
            <a:pPr lvl="1"/>
            <a:r>
              <a:rPr lang="en-US" dirty="0" smtClean="0"/>
              <a:t>4 3 * 3 +</a:t>
            </a:r>
          </a:p>
          <a:p>
            <a:r>
              <a:rPr lang="en-US" dirty="0" smtClean="0"/>
              <a:t>Equivalent Infix:</a:t>
            </a:r>
          </a:p>
          <a:p>
            <a:pPr lvl="1"/>
            <a:r>
              <a:rPr lang="en-US" dirty="0" smtClean="0"/>
              <a:t>(4*3) + (3)</a:t>
            </a:r>
            <a:endParaRPr lang="en-US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5472598" y="4224989"/>
            <a:ext cx="40005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hlinkClick r:id="rId6"/>
              </a:rPr>
              <a:t>http://commons.wikimedia.org/wiki/File:Hewlett-Packard_48GX_Scientific_Graphing_Calculator.jpg</a:t>
            </a:r>
            <a:endParaRPr lang="en-US" sz="600" dirty="0"/>
          </a:p>
        </p:txBody>
      </p:sp>
      <p:pic>
        <p:nvPicPr>
          <p:cNvPr id="1027" name="Picture 3" descr="The HP-48 was Cynthia Lee's first calculator. It used reverse-polish notation." title="HP-48 calculator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36" y="479058"/>
            <a:ext cx="1913603" cy="370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8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24116" y="23698"/>
            <a:ext cx="5268558" cy="857250"/>
          </a:xfrm>
        </p:spPr>
        <p:txBody>
          <a:bodyPr/>
          <a:lstStyle/>
          <a:p>
            <a:r>
              <a:rPr lang="en-US" dirty="0" smtClean="0"/>
              <a:t>Reverse Polish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24117" y="1201994"/>
            <a:ext cx="5191432" cy="311532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This postfix expression:</a:t>
            </a:r>
          </a:p>
          <a:p>
            <a:pPr lvl="1"/>
            <a:r>
              <a:rPr lang="en-US" dirty="0"/>
              <a:t>4 3 * 7 2 5 * + +</a:t>
            </a:r>
          </a:p>
          <a:p>
            <a:r>
              <a:rPr lang="en-US" dirty="0"/>
              <a:t>Is equivalent to this infix expression:</a:t>
            </a:r>
          </a:p>
          <a:p>
            <a:pPr marL="394335">
              <a:buFont typeface="+mj-lt"/>
              <a:buAutoNum type="alphaUcPeriod"/>
            </a:pPr>
            <a:r>
              <a:rPr lang="en-US" dirty="0"/>
              <a:t>((4*3) + (7*2)) + 5</a:t>
            </a:r>
          </a:p>
          <a:p>
            <a:pPr marL="394335">
              <a:buFont typeface="+mj-lt"/>
              <a:buAutoNum type="alphaUcPeriod"/>
            </a:pPr>
            <a:r>
              <a:rPr lang="en-US" dirty="0"/>
              <a:t>(4*3) + ((7+2) + 5)</a:t>
            </a:r>
          </a:p>
          <a:p>
            <a:pPr marL="394335">
              <a:buFont typeface="+mj-lt"/>
              <a:buAutoNum type="alphaUcPeriod"/>
            </a:pPr>
            <a:r>
              <a:rPr lang="en-US" dirty="0"/>
              <a:t>(4*3) + (7 + (2*5))</a:t>
            </a:r>
          </a:p>
          <a:p>
            <a:pPr marL="394335">
              <a:buFont typeface="+mj-lt"/>
              <a:buAutoNum type="alphaUcPeriod"/>
            </a:pPr>
            <a:r>
              <a:rPr lang="en-US" dirty="0"/>
              <a:t>Other/none/more than one</a:t>
            </a: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5472598" y="4224989"/>
            <a:ext cx="40005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hlinkClick r:id="rId7"/>
              </a:rPr>
              <a:t>http://commons.wikimedia.org/wiki/File:Hewlett-Packard_48GX_Scientific_Graphing_Calculator.jpg</a:t>
            </a:r>
            <a:endParaRPr lang="en-US" sz="600" dirty="0"/>
          </a:p>
        </p:txBody>
      </p:sp>
      <p:pic>
        <p:nvPicPr>
          <p:cNvPr id="1027" name="Picture 3" descr="The HP-48 was Cynthia Lee's first calculator. It used reverse-polish notation." title="HP-48 calculator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36" y="479058"/>
            <a:ext cx="1913603" cy="370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1240920" y="1515240"/>
              <a:ext cx="2721240" cy="1762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33720" y="1508760"/>
                <a:ext cx="2736000" cy="177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898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02247" y="-43755"/>
            <a:ext cx="5268558" cy="857250"/>
          </a:xfrm>
        </p:spPr>
        <p:txBody>
          <a:bodyPr/>
          <a:lstStyle/>
          <a:p>
            <a:r>
              <a:rPr lang="en-US" dirty="0" smtClean="0"/>
              <a:t>Stacks and RPN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02248" y="936523"/>
            <a:ext cx="6149210" cy="3323649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257175" lvl="1"/>
            <a:r>
              <a:rPr lang="en-US" dirty="0" smtClean="0"/>
              <a:t>Evaluate this expression with the help of a stack</a:t>
            </a:r>
          </a:p>
          <a:p>
            <a:pPr marL="462915" lvl="2"/>
            <a:r>
              <a:rPr lang="en-US" dirty="0" smtClean="0"/>
              <a:t>Encounter a </a:t>
            </a:r>
            <a:r>
              <a:rPr lang="en-US" b="1" dirty="0" smtClean="0">
                <a:solidFill>
                  <a:schemeClr val="accent1"/>
                </a:solidFill>
              </a:rPr>
              <a:t>number</a:t>
            </a:r>
            <a:r>
              <a:rPr lang="en-US" dirty="0" smtClean="0"/>
              <a:t>: </a:t>
            </a:r>
            <a:r>
              <a:rPr lang="en-US" b="1" dirty="0" smtClean="0"/>
              <a:t>PUSH</a:t>
            </a:r>
            <a:r>
              <a:rPr lang="en-US" dirty="0" smtClean="0"/>
              <a:t> it</a:t>
            </a:r>
          </a:p>
          <a:p>
            <a:pPr marL="462915" lvl="2"/>
            <a:r>
              <a:rPr lang="en-US" dirty="0" smtClean="0"/>
              <a:t>Encounter an </a:t>
            </a:r>
            <a:r>
              <a:rPr lang="en-US" b="1" dirty="0" smtClean="0">
                <a:solidFill>
                  <a:schemeClr val="accent1"/>
                </a:solidFill>
              </a:rPr>
              <a:t>operator</a:t>
            </a:r>
            <a:r>
              <a:rPr lang="en-US" dirty="0" smtClean="0"/>
              <a:t>: </a:t>
            </a:r>
            <a:r>
              <a:rPr lang="en-US" b="1" dirty="0" smtClean="0"/>
              <a:t>POP</a:t>
            </a:r>
            <a:r>
              <a:rPr lang="en-US" dirty="0" smtClean="0"/>
              <a:t> two numbers and </a:t>
            </a:r>
            <a:r>
              <a:rPr lang="en-US" b="1" dirty="0" smtClean="0"/>
              <a:t>PUSH</a:t>
            </a:r>
            <a:r>
              <a:rPr lang="en-US" dirty="0" smtClean="0"/>
              <a:t> result</a:t>
            </a:r>
          </a:p>
          <a:p>
            <a:pPr marL="257175" lvl="1"/>
            <a:r>
              <a:rPr lang="en-US" dirty="0" smtClean="0"/>
              <a:t>4 </a:t>
            </a:r>
            <a:r>
              <a:rPr lang="en-US" dirty="0"/>
              <a:t>3 * </a:t>
            </a:r>
            <a:r>
              <a:rPr lang="en-US" dirty="0" smtClean="0"/>
              <a:t>7 </a:t>
            </a:r>
            <a:r>
              <a:rPr lang="en-US" dirty="0"/>
              <a:t>2 5 * + +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165735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4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205740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3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4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custDataLst>
              <p:tags r:id="rId5"/>
            </p:custDataLst>
            <p:extLst/>
          </p:nvPr>
        </p:nvGraphicFramePr>
        <p:xfrm>
          <a:off x="257175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12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2356056" y="2777490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custDataLst>
              <p:tags r:id="rId7"/>
            </p:custDataLst>
            <p:extLst/>
          </p:nvPr>
        </p:nvGraphicFramePr>
        <p:xfrm>
          <a:off x="297180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7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12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custDataLst>
              <p:tags r:id="rId8"/>
            </p:custDataLst>
            <p:extLst/>
          </p:nvPr>
        </p:nvGraphicFramePr>
        <p:xfrm>
          <a:off x="337185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7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12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10" name="Rectangle 9"/>
          <p:cNvSpPr/>
          <p:nvPr>
            <p:custDataLst>
              <p:tags r:id="rId9"/>
            </p:custDataLst>
          </p:nvPr>
        </p:nvSpPr>
        <p:spPr>
          <a:xfrm>
            <a:off x="4074412" y="2786241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custDataLst>
              <p:tags r:id="rId10"/>
            </p:custDataLst>
            <p:extLst/>
          </p:nvPr>
        </p:nvGraphicFramePr>
        <p:xfrm>
          <a:off x="428625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?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custDataLst>
              <p:tags r:id="rId11"/>
            </p:custDataLst>
            <p:extLst/>
          </p:nvPr>
        </p:nvGraphicFramePr>
        <p:xfrm>
          <a:off x="491490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custDataLst>
              <p:tags r:id="rId12"/>
            </p:custDataLst>
            <p:extLst/>
          </p:nvPr>
        </p:nvGraphicFramePr>
        <p:xfrm>
          <a:off x="5543550" y="2891790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14" name="Content Placeholder 2"/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6250194" y="2207413"/>
            <a:ext cx="2679954" cy="217578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68580" tIns="34290" rIns="68580" bIns="3429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Contents of the stack, reading from top down:</a:t>
            </a:r>
          </a:p>
          <a:p>
            <a:pPr marL="51435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(A) 7</a:t>
            </a:r>
            <a:r>
              <a:rPr lang="en-US" sz="2000" dirty="0">
                <a:solidFill>
                  <a:schemeClr val="bg1"/>
                </a:solidFill>
              </a:rPr>
              <a:t>, 12</a:t>
            </a:r>
          </a:p>
          <a:p>
            <a:pPr marL="51435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(B) 10</a:t>
            </a:r>
            <a:r>
              <a:rPr lang="en-US" sz="2000" dirty="0">
                <a:solidFill>
                  <a:schemeClr val="bg1"/>
                </a:solidFill>
              </a:rPr>
              <a:t>, 7,12</a:t>
            </a:r>
          </a:p>
          <a:p>
            <a:pPr marL="51435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(C) 10</a:t>
            </a:r>
            <a:r>
              <a:rPr lang="en-US" sz="2000" dirty="0">
                <a:solidFill>
                  <a:schemeClr val="bg1"/>
                </a:solidFill>
              </a:rPr>
              <a:t>, 5, 2, 7, 12</a:t>
            </a:r>
          </a:p>
          <a:p>
            <a:pPr marL="51435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(D) Other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custDataLst>
              <p:tags r:id="rId14"/>
            </p:custDataLst>
            <p:extLst/>
          </p:nvPr>
        </p:nvGraphicFramePr>
        <p:xfrm>
          <a:off x="3771900" y="2887218"/>
          <a:ext cx="342900" cy="1691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29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5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7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12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" name="Ink 14"/>
              <p14:cNvContentPartPr/>
              <p14:nvPr>
                <p:custDataLst>
                  <p:tags r:id="rId15"/>
                </p:custDataLst>
              </p14:nvPr>
            </p14:nvContentPartPr>
            <p14:xfrm>
              <a:off x="1983240" y="2199600"/>
              <a:ext cx="5949000" cy="142848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74960" y="2194200"/>
                <a:ext cx="5964120" cy="144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57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5406" y="162231"/>
            <a:ext cx="6033934" cy="787195"/>
          </a:xfrm>
        </p:spPr>
        <p:txBody>
          <a:bodyPr>
            <a:normAutofit/>
          </a:bodyPr>
          <a:lstStyle/>
          <a:p>
            <a:r>
              <a:rPr lang="en-US" dirty="0" smtClean="0"/>
              <a:t>Stacks and RPN:</a:t>
            </a:r>
            <a:br>
              <a:rPr lang="en-US" dirty="0" smtClean="0"/>
            </a:br>
            <a:r>
              <a:rPr lang="en-US" dirty="0" smtClean="0"/>
              <a:t>What does that look like in code?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571313" y="1248463"/>
            <a:ext cx="2093915" cy="3273918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1600" dirty="0" smtClean="0"/>
              <a:t>Evaluate this expression with the help of a stack</a:t>
            </a:r>
          </a:p>
          <a:p>
            <a:pPr marL="462915" lvl="2"/>
            <a:r>
              <a:rPr lang="en-US" sz="1600" dirty="0" smtClean="0"/>
              <a:t>Encounter a </a:t>
            </a:r>
            <a:r>
              <a:rPr lang="en-US" sz="1600" b="1" dirty="0" smtClean="0">
                <a:solidFill>
                  <a:schemeClr val="accent1"/>
                </a:solidFill>
              </a:rPr>
              <a:t>number</a:t>
            </a:r>
            <a:r>
              <a:rPr lang="en-US" sz="1600" dirty="0" smtClean="0"/>
              <a:t>: </a:t>
            </a:r>
            <a:r>
              <a:rPr lang="en-US" sz="1600" b="1" dirty="0" smtClean="0"/>
              <a:t>PUSH</a:t>
            </a:r>
            <a:r>
              <a:rPr lang="en-US" sz="1600" dirty="0" smtClean="0"/>
              <a:t> it</a:t>
            </a:r>
          </a:p>
          <a:p>
            <a:pPr marL="462915" lvl="2"/>
            <a:r>
              <a:rPr lang="en-US" sz="1600" dirty="0" smtClean="0"/>
              <a:t>Encounter an </a:t>
            </a:r>
            <a:r>
              <a:rPr lang="en-US" sz="1600" b="1" dirty="0" smtClean="0">
                <a:solidFill>
                  <a:schemeClr val="accent1"/>
                </a:solidFill>
              </a:rPr>
              <a:t>operator</a:t>
            </a:r>
            <a:r>
              <a:rPr lang="en-US" sz="1600" dirty="0" smtClean="0"/>
              <a:t>: </a:t>
            </a:r>
            <a:r>
              <a:rPr lang="en-US" sz="1600" b="1" dirty="0" smtClean="0"/>
              <a:t>POP</a:t>
            </a:r>
            <a:r>
              <a:rPr lang="en-US" sz="1600" dirty="0" smtClean="0"/>
              <a:t> two numbers and </a:t>
            </a:r>
            <a:r>
              <a:rPr lang="en-US" sz="1600" b="1" dirty="0" smtClean="0"/>
              <a:t>PUSH</a:t>
            </a:r>
            <a:r>
              <a:rPr lang="en-US" sz="1600" dirty="0" smtClean="0"/>
              <a:t> result</a:t>
            </a:r>
          </a:p>
        </p:txBody>
      </p:sp>
      <p:pic>
        <p:nvPicPr>
          <p:cNvPr id="2051" name="Picture 3" descr="/* Note: this code assumes numbers are all 1 digit long */&#10;bool evaluate(Stack&lt;int&gt;&amp; memory, string instruction) {&#10;    for (int i = 0; i &lt; instruction.size(); i++) {&#10;        if (isdigit(instruction[i])) {&#10;            int value = instruction[i] - '0'; //convert char-&gt;int&#10;            memory.push(value);&#10;        } else if (isSupportedOperator(instruction[i])) {&#10;            if (memory.size() &lt; 2) return false;&#10;            int second = memory.pop();&#10;            int first = memory.pop();&#10;            int result = compute(first, instruction[i], second);&#10;            memory.push(result);&#10;        } else {&#10;            return false;&#10;        }&#10;    }&#10;    return memory.size() == 1; //validity check&#10;}" title="Code segment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865" y="1372973"/>
            <a:ext cx="6044860" cy="33847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Rectangle 14"/>
          <p:cNvSpPr/>
          <p:nvPr>
            <p:custDataLst>
              <p:tags r:id="rId4"/>
            </p:custDataLst>
          </p:nvPr>
        </p:nvSpPr>
        <p:spPr>
          <a:xfrm>
            <a:off x="1117676" y="3850181"/>
            <a:ext cx="12747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marL="0" lvl="1"/>
            <a:r>
              <a:rPr lang="en-US" dirty="0" smtClean="0"/>
              <a:t>43*725*++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1027440" y="1898640"/>
              <a:ext cx="6713280" cy="2169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3120" y="1890720"/>
                <a:ext cx="6724440" cy="218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630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Queues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>
            <a:normAutofit/>
          </a:bodyPr>
          <a:lstStyle/>
          <a:p>
            <a:r>
              <a:rPr lang="en-US" dirty="0" smtClean="0"/>
              <a:t>What are they?</a:t>
            </a:r>
            <a:br>
              <a:rPr lang="en-US" dirty="0" smtClean="0"/>
            </a:br>
            <a:r>
              <a:rPr lang="en-US" dirty="0" smtClean="0"/>
              <a:t>Example application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360764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Queues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86294" y="993746"/>
            <a:ext cx="2262075" cy="3759042"/>
          </a:xfrm>
        </p:spPr>
        <p:txBody>
          <a:bodyPr/>
          <a:lstStyle/>
          <a:p>
            <a:pPr marL="0" indent="0"/>
            <a:r>
              <a:rPr lang="en-US" dirty="0" smtClean="0"/>
              <a:t>They work the same way a waiting in line (or, if you’re in the UK, </a:t>
            </a:r>
            <a:r>
              <a:rPr lang="en-US" i="1" dirty="0" smtClean="0"/>
              <a:t>queuing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/>
              <a:t>works.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smtClean="0"/>
              <a:t>FIFO = “First in, first out”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smtClean="0"/>
              <a:t>“First come, first serve”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fortunedotcom.files.wordpress.com/2015/04/469116780.jpg?quality=80&amp;w=102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402" y="710730"/>
            <a:ext cx="5932598" cy="395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>
            <p:custDataLst>
              <p:tags r:id="rId5"/>
            </p:custDataLst>
          </p:nvPr>
        </p:nvSpPr>
        <p:spPr>
          <a:xfrm>
            <a:off x="3483100" y="4668630"/>
            <a:ext cx="18126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Waiting for Apple Watch</a:t>
            </a:r>
            <a:endParaRPr lang="en-US" sz="1200" i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748800" y="2794680"/>
              <a:ext cx="1513800" cy="1282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9440" y="2785320"/>
                <a:ext cx="1532520" cy="130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90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44544" y="-56802"/>
            <a:ext cx="5268558" cy="607843"/>
          </a:xfrm>
        </p:spPr>
        <p:txBody>
          <a:bodyPr>
            <a:normAutofit/>
          </a:bodyPr>
          <a:lstStyle/>
          <a:p>
            <a:r>
              <a:rPr lang="en-US" dirty="0" smtClean="0"/>
              <a:t>New ADT: Queue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607574" y="537428"/>
            <a:ext cx="5611761" cy="4488454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template &lt;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&gt; class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Queue {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Queue();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virtual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~Queue();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size()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bool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isEmpty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void clear();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void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enqueue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value);</a:t>
            </a: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dequeue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back();</a:t>
            </a:r>
          </a:p>
          <a:p>
            <a:pPr marL="0" indent="0"/>
            <a:r>
              <a:rPr lang="en-US" sz="16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front();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peek()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::string </a:t>
            </a:r>
            <a:r>
              <a:rPr lang="en-US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private:</a:t>
            </a:r>
          </a:p>
          <a:p>
            <a:pPr marL="0" indent="0"/>
            <a:endParaRPr 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7729043" y="17397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+mj-lt"/>
                <a:cs typeface="Courier New" panose="02070309020205020404" pitchFamily="49" charset="0"/>
              </a:rPr>
              <a:t>queue.h</a:t>
            </a:r>
            <a:endParaRPr lang="en-US" dirty="0">
              <a:latin typeface="+mj-lt"/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782605" y="4707627"/>
            <a:ext cx="3192436" cy="43587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-Redacted-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8" name="Picture 2" descr="https://fortunedotcom.files.wordpress.com/2015/04/469116780.jpg?quality=80&amp;w=102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398" y="1346364"/>
            <a:ext cx="3456602" cy="230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k 5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1499040" y="1113840"/>
              <a:ext cx="4061160" cy="21024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92200" y="1108080"/>
                <a:ext cx="4076640" cy="211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73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247" y="85016"/>
            <a:ext cx="7229553" cy="829452"/>
          </a:xfrm>
        </p:spPr>
        <p:txBody>
          <a:bodyPr>
            <a:normAutofit/>
          </a:bodyPr>
          <a:lstStyle/>
          <a:p>
            <a:r>
              <a:rPr lang="en-US" dirty="0" smtClean="0"/>
              <a:t>Using a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37523" y="1033585"/>
            <a:ext cx="6870045" cy="360045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1435" indent="0"/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Queue&lt;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&gt; q;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	</a:t>
            </a:r>
            <a:r>
              <a:rPr lang="en-US" sz="17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{} front -&gt; back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q.enqueue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(42);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{42}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q.enqueue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(-3);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{42, -3}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q.enqueue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(17);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{42, -3, 17}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q.dequeue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42 (q is {-3, 17})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q.peek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-3 (q is {-3, 17})</a:t>
            </a:r>
          </a:p>
          <a:p>
            <a:pPr marL="51435" indent="0"/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q.dequeue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US" sz="17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700" b="1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7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7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7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 (q is {17})</a:t>
            </a: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5136384" y="3829822"/>
            <a:ext cx="39113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Remember this </a:t>
            </a:r>
            <a:r>
              <a:rPr lang="en-US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format—we’ll use it in section examples and on exams </a:t>
            </a:r>
            <a:endParaRPr lang="en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Up Arrow 6"/>
          <p:cNvSpPr/>
          <p:nvPr>
            <p:custDataLst>
              <p:tags r:id="rId4"/>
            </p:custDataLst>
          </p:nvPr>
        </p:nvSpPr>
        <p:spPr>
          <a:xfrm rot="19975405">
            <a:off x="6121125" y="2153938"/>
            <a:ext cx="228588" cy="1759732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984600" y="658800"/>
              <a:ext cx="6117480" cy="3253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2080" y="653040"/>
                <a:ext cx="6127560" cy="326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31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Where Stack and Queue are accessed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1600" dirty="0" smtClean="0"/>
              <a:t>This may seem obvious, but it’s an important point for the behind-the-scenes code implementation of these data structures:</a:t>
            </a:r>
          </a:p>
          <a:p>
            <a:endParaRPr lang="en-US" sz="1200" dirty="0" smtClean="0"/>
          </a:p>
          <a:p>
            <a:r>
              <a:rPr lang="en-US" dirty="0" smtClean="0">
                <a:solidFill>
                  <a:schemeClr val="bg2"/>
                </a:solidFill>
              </a:rPr>
              <a:t>Stack: </a:t>
            </a:r>
            <a:r>
              <a:rPr lang="en-US" dirty="0" smtClean="0"/>
              <a:t>only accessed on one end		</a:t>
            </a:r>
            <a:r>
              <a:rPr lang="en-US" dirty="0" smtClean="0">
                <a:solidFill>
                  <a:schemeClr val="bg2"/>
                </a:solidFill>
              </a:rPr>
              <a:t>Queue:</a:t>
            </a:r>
            <a:r>
              <a:rPr lang="en-US" dirty="0" smtClean="0"/>
              <a:t> accessed at both ends</a:t>
            </a:r>
            <a:endParaRPr lang="en-US" dirty="0"/>
          </a:p>
        </p:txBody>
      </p:sp>
      <p:pic>
        <p:nvPicPr>
          <p:cNvPr id="7" name="Picture 2" descr="http://upload.wikimedia.org/wikipedia/commons/3/38/Napkin_dispenser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7" y="2174402"/>
            <a:ext cx="3454803" cy="236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fortunedotcom.files.wordpress.com/2015/04/469116780.jpg?quality=80&amp;w=102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664" y="2176960"/>
            <a:ext cx="3564488" cy="237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/>
          <p:cNvCxnSpPr/>
          <p:nvPr>
            <p:custDataLst>
              <p:tags r:id="rId5"/>
            </p:custDataLst>
          </p:nvPr>
        </p:nvCxnSpPr>
        <p:spPr>
          <a:xfrm flipH="1" flipV="1">
            <a:off x="8444324" y="3747020"/>
            <a:ext cx="304260" cy="63201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>
            <p:custDataLst>
              <p:tags r:id="rId6"/>
            </p:custDataLst>
          </p:nvPr>
        </p:nvSpPr>
        <p:spPr>
          <a:xfrm>
            <a:off x="6822831" y="4379030"/>
            <a:ext cx="2060724" cy="646331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Next to be served (</a:t>
            </a:r>
            <a:r>
              <a:rPr lang="en-US" dirty="0" err="1" smtClean="0"/>
              <a:t>dequeue</a:t>
            </a:r>
            <a:r>
              <a:rPr lang="en-US" dirty="0" smtClean="0"/>
              <a:t>) </a:t>
            </a:r>
            <a:endParaRPr lang="en-US" dirty="0"/>
          </a:p>
        </p:txBody>
      </p:sp>
      <p:cxnSp>
        <p:nvCxnSpPr>
          <p:cNvPr id="28" name="Straight Arrow Connector 27"/>
          <p:cNvCxnSpPr/>
          <p:nvPr>
            <p:custDataLst>
              <p:tags r:id="rId7"/>
            </p:custDataLst>
          </p:nvPr>
        </p:nvCxnSpPr>
        <p:spPr>
          <a:xfrm>
            <a:off x="4755451" y="2640986"/>
            <a:ext cx="384960" cy="462728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>
            <p:custDataLst>
              <p:tags r:id="rId8"/>
            </p:custDataLst>
          </p:nvPr>
        </p:nvCxnSpPr>
        <p:spPr>
          <a:xfrm>
            <a:off x="3465705" y="2710010"/>
            <a:ext cx="21519" cy="896344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>
            <p:custDataLst>
              <p:tags r:id="rId9"/>
            </p:custDataLst>
          </p:nvPr>
        </p:nvCxnSpPr>
        <p:spPr>
          <a:xfrm flipH="1" flipV="1">
            <a:off x="3508745" y="3966447"/>
            <a:ext cx="106702" cy="76240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>
            <p:custDataLst>
              <p:tags r:id="rId10"/>
            </p:custDataLst>
          </p:nvPr>
        </p:nvSpPr>
        <p:spPr>
          <a:xfrm>
            <a:off x="3131999" y="2403057"/>
            <a:ext cx="710451" cy="36933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Push</a:t>
            </a:r>
            <a:endParaRPr lang="en-US" dirty="0"/>
          </a:p>
        </p:txBody>
      </p:sp>
      <p:sp>
        <p:nvSpPr>
          <p:cNvPr id="14" name="TextBox 13"/>
          <p:cNvSpPr txBox="1"/>
          <p:nvPr>
            <p:custDataLst>
              <p:tags r:id="rId11"/>
            </p:custDataLst>
          </p:nvPr>
        </p:nvSpPr>
        <p:spPr>
          <a:xfrm>
            <a:off x="3247415" y="4631917"/>
            <a:ext cx="595035" cy="36933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Pop</a:t>
            </a:r>
            <a:endParaRPr lang="en-US" dirty="0"/>
          </a:p>
        </p:txBody>
      </p:sp>
      <p:sp>
        <p:nvSpPr>
          <p:cNvPr id="29" name="TextBox 28"/>
          <p:cNvSpPr txBox="1"/>
          <p:nvPr>
            <p:custDataLst>
              <p:tags r:id="rId12"/>
            </p:custDataLst>
          </p:nvPr>
        </p:nvSpPr>
        <p:spPr>
          <a:xfrm>
            <a:off x="4504769" y="2063679"/>
            <a:ext cx="1295928" cy="646331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Get in line (</a:t>
            </a:r>
            <a:r>
              <a:rPr lang="en-US" dirty="0" err="1" smtClean="0"/>
              <a:t>enqueue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" name="Ink 1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4830120" y="2649600"/>
              <a:ext cx="3914280" cy="16128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22560" y="2642040"/>
                <a:ext cx="3929400" cy="162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620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07573" y="2188308"/>
            <a:ext cx="3170818" cy="273904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Where Stack and Queue are accessed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z="1600" dirty="0" smtClean="0"/>
              <a:t>This may seem obvious, but it’s an important point for the behind-the-scenes code implementation of these data structures:</a:t>
            </a:r>
          </a:p>
          <a:p>
            <a:endParaRPr lang="en-US" sz="1200" dirty="0" smtClean="0"/>
          </a:p>
          <a:p>
            <a:r>
              <a:rPr lang="en-US" dirty="0" smtClean="0">
                <a:solidFill>
                  <a:schemeClr val="bg2"/>
                </a:solidFill>
              </a:rPr>
              <a:t>Stack: </a:t>
            </a:r>
            <a:r>
              <a:rPr lang="en-US" dirty="0" smtClean="0"/>
              <a:t>only accessed on one end		</a:t>
            </a:r>
            <a:r>
              <a:rPr lang="en-US" dirty="0" smtClean="0">
                <a:solidFill>
                  <a:schemeClr val="bg2"/>
                </a:solidFill>
              </a:rPr>
              <a:t>Queue:</a:t>
            </a:r>
            <a:r>
              <a:rPr lang="en-US" dirty="0" smtClean="0"/>
              <a:t> accessed at both ends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16314" y="3063631"/>
            <a:ext cx="5031860" cy="14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7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68361" y="127591"/>
            <a:ext cx="6031208" cy="656303"/>
          </a:xfrm>
        </p:spPr>
        <p:txBody>
          <a:bodyPr/>
          <a:lstStyle/>
          <a:p>
            <a:r>
              <a:rPr lang="en-US" sz="2800" dirty="0" smtClean="0"/>
              <a:t>Event queues (used in </a:t>
            </a:r>
            <a:r>
              <a:rPr lang="en-US" sz="2800" dirty="0" err="1" smtClean="0"/>
              <a:t>Fauxtoshop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68361" y="1032387"/>
            <a:ext cx="6585155" cy="358385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While your code executes, a separate part of the program is constantly running, and its only job is listening for events and recording them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ouse moved, mouse clicked, mouse dragged, </a:t>
            </a:r>
            <a:r>
              <a:rPr lang="en-US" dirty="0" err="1" smtClean="0"/>
              <a:t>etc</a:t>
            </a:r>
            <a:endParaRPr lang="en-US" dirty="0"/>
          </a:p>
          <a:p>
            <a:r>
              <a:rPr lang="en-US" dirty="0" smtClean="0"/>
              <a:t>Every once in a while, your code can call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getNextEvent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 to see what has happened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getNextEvent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 returns the events one at a time, in the same order they happened</a:t>
            </a:r>
          </a:p>
          <a:p>
            <a:pPr lvl="2"/>
            <a:r>
              <a:rPr lang="en-US" dirty="0" smtClean="0"/>
              <a:t>In other words, returns them in </a:t>
            </a:r>
            <a:r>
              <a:rPr lang="en-US" b="1" dirty="0" smtClean="0"/>
              <a:t>FIFO</a:t>
            </a:r>
            <a:r>
              <a:rPr lang="en-US" dirty="0" smtClean="0"/>
              <a:t> order</a:t>
            </a:r>
          </a:p>
          <a:p>
            <a:pPr lvl="2"/>
            <a:r>
              <a:rPr lang="en-US" dirty="0" smtClean="0"/>
              <a:t>When it is “recording” events, it is </a:t>
            </a:r>
            <a:r>
              <a:rPr lang="en-US" b="1" dirty="0" err="1" smtClean="0">
                <a:solidFill>
                  <a:schemeClr val="accent1"/>
                </a:solidFill>
              </a:rPr>
              <a:t>enqueuing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events in an event </a:t>
            </a:r>
            <a:r>
              <a:rPr lang="en-US" b="1" dirty="0" smtClean="0">
                <a:solidFill>
                  <a:schemeClr val="accent1"/>
                </a:solidFill>
              </a:rPr>
              <a:t>QUEUE</a:t>
            </a:r>
          </a:p>
          <a:p>
            <a:r>
              <a:rPr lang="en-US" b="1" dirty="0">
                <a:solidFill>
                  <a:schemeClr val="accent1"/>
                </a:solidFill>
              </a:rPr>
              <a:t>V</a:t>
            </a:r>
            <a:r>
              <a:rPr lang="en-US" b="1" dirty="0" smtClean="0">
                <a:solidFill>
                  <a:schemeClr val="accent1"/>
                </a:solidFill>
              </a:rPr>
              <a:t>ery common use of the Queue ADT</a:t>
            </a:r>
          </a:p>
        </p:txBody>
      </p:sp>
    </p:spTree>
    <p:extLst>
      <p:ext uri="{BB962C8B-B14F-4D97-AF65-F5344CB8AC3E}">
        <p14:creationId xmlns:p14="http://schemas.microsoft.com/office/powerpoint/2010/main" val="161491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4766</TotalTime>
  <Words>1153</Words>
  <Application>Microsoft Office PowerPoint</Application>
  <PresentationFormat>On-screen Show (16:9)</PresentationFormat>
  <Paragraphs>237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MS PGothic</vt:lpstr>
      <vt:lpstr>MS PGothic</vt:lpstr>
      <vt:lpstr>Arial</vt:lpstr>
      <vt:lpstr>Arimo</vt:lpstr>
      <vt:lpstr>Calibri</vt:lpstr>
      <vt:lpstr>Consolas</vt:lpstr>
      <vt:lpstr>Courier New</vt:lpstr>
      <vt:lpstr>Source Sans Pro</vt:lpstr>
      <vt:lpstr>Source Sans Pro Semibold</vt:lpstr>
      <vt:lpstr>Wingdings</vt:lpstr>
      <vt:lpstr>Wingdings 2</vt:lpstr>
      <vt:lpstr>SU_Preso_16x9_v5</vt:lpstr>
      <vt:lpstr>SU_Template_TopBar</vt:lpstr>
      <vt:lpstr>Programming Abstractions</vt:lpstr>
      <vt:lpstr>Today’s Topics </vt:lpstr>
      <vt:lpstr>Stacks</vt:lpstr>
      <vt:lpstr>New ADT: Stack</vt:lpstr>
      <vt:lpstr>Using a Stack</vt:lpstr>
      <vt:lpstr>Using a Stack to buffer (i.e., temporarily hold) file input</vt:lpstr>
      <vt:lpstr>Using a Stack to buffer (i.e., temporarily hold) file input</vt:lpstr>
      <vt:lpstr>Stack or Vector?</vt:lpstr>
      <vt:lpstr>Vector version</vt:lpstr>
      <vt:lpstr>Applications of Stacks</vt:lpstr>
      <vt:lpstr>Operator Precedence and Syntax Trees</vt:lpstr>
      <vt:lpstr>Reverse Polish Notation</vt:lpstr>
      <vt:lpstr>Reverse Polish Notation</vt:lpstr>
      <vt:lpstr>Stacks and RPN</vt:lpstr>
      <vt:lpstr>Stacks and RPN: What does that look like in code?</vt:lpstr>
      <vt:lpstr>Queues</vt:lpstr>
      <vt:lpstr>Queues</vt:lpstr>
      <vt:lpstr>New ADT: Queue</vt:lpstr>
      <vt:lpstr>Using a Queue</vt:lpstr>
      <vt:lpstr>Where Stack and Queue are accessed</vt:lpstr>
      <vt:lpstr>Where Stack and Queue are accessed</vt:lpstr>
      <vt:lpstr>Event queues (used in Fauxtoshop)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66</cp:revision>
  <dcterms:created xsi:type="dcterms:W3CDTF">2014-04-02T04:36:08Z</dcterms:created>
  <dcterms:modified xsi:type="dcterms:W3CDTF">2016-04-04T22:38:22Z</dcterms:modified>
</cp:coreProperties>
</file>