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ink/ink1.xml" ContentType="application/inkml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ink/ink2.xml" ContentType="application/inkml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ink/ink3.xml" ContentType="application/inkml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ink/ink4.xml" ContentType="application/inkml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12"/>
  </p:notesMasterIdLst>
  <p:handoutMasterIdLst>
    <p:handoutMasterId r:id="rId13"/>
  </p:handoutMasterIdLst>
  <p:sldIdLst>
    <p:sldId id="304" r:id="rId3"/>
    <p:sldId id="397" r:id="rId4"/>
    <p:sldId id="405" r:id="rId5"/>
    <p:sldId id="406" r:id="rId6"/>
    <p:sldId id="421" r:id="rId7"/>
    <p:sldId id="407" r:id="rId8"/>
    <p:sldId id="423" r:id="rId9"/>
    <p:sldId id="408" r:id="rId10"/>
    <p:sldId id="409" r:id="rId11"/>
  </p:sldIdLst>
  <p:sldSz cx="9144000" cy="5143500" type="screen16x9"/>
  <p:notesSz cx="6858000" cy="9144000"/>
  <p:custDataLst>
    <p:tags r:id="rId14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91017" autoAdjust="0"/>
  </p:normalViewPr>
  <p:slideViewPr>
    <p:cSldViewPr snapToGrid="0" snapToObjects="1">
      <p:cViewPr varScale="1">
        <p:scale>
          <a:sx n="93" d="100"/>
          <a:sy n="93" d="100"/>
        </p:scale>
        <p:origin x="105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6T21:35:27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16631 3589 48 0,'-4'-13'24'0,"4"16"7"16,0-3-24-16,0 0-4 15,4-3 1-15,0 0-1 16,-4 3 0-16,4 0-2 15,-4 0 0-15,5 6 2 16,-5 10 1-16,0 16 0 16,0 6 0-16,0 13 0 15,0 19 0-15,0 16-2 16,0 9 1-16,0 0-2 16,0 7 0-16,0-13-2 0,0-6 0 15,0-10 1-15,4-3 1 16,-4-19-4-16,0-10 1 15,0-9-7-15,0-7 0 16,-4-15-10-16,-5-10 0 16,1-19-27-16,-1-10 0 15</inkml:trace>
  <inkml:trace contextRef="#ctx0" brushRef="#br0" timeOffset="1005.2516">16979 3779 58 0,'0'10'29'0,"25"57"1"16,-21-55-28-16,0 8-1 15,-4-1 1-15,-4 0-2 16,-4 6 1-16,-13-3-2 15,-9 4 0-15,0-1 1 16,-4-2 1-16,0-8 1 16,0-2 1-16,5-10 2 15,3-6 0-15,9 0-2 16,5-7 0-16,7 1-3 16,10 6 1-16,3 3-2 0,5 6 1 15,0 7 0-15,4 0 1 16,8 2-2-16,9 8 1 15,0 2-2-15,4 4 1 16,9-1 2-16,8-5 1 16,0-4-2-16,4-7 1 15,-4-5-3-15,5-10 1 16,3-7-1-16,-8-12 0 16,-4-7-1-16,-8-9 0 15,-9-10 0-15,-9-12 0 16,-4 6 3-16,-12 6 0 15,-5 10 0-15,-12 9 0 16,-9 10 1-16,-9 7 0 0,-4 12 3 16,1 12 0-16,3 11-3 15,1 5 0-15,4 10-2 16,8 0 0-16,9-3 1 16,8 4 0-16,4-4 1 15,9-7 0-15,9-2-2 16,4-14 0-16,8-8 1 15,0-14 1-15,13-19-2 16,-9 1 1-16,-4-14-4 16,-4-15 1-16,-4-3 3 15,-5 3 0-15,-3 9 0 16,-5 13 0-16,-5 19 2 16,-3 10 1-16,-5 18-1 15,0 7 1-15,0 10-3 16,5 0 0-16,4-1 0 0,-1-2 0 15,5-10 0-15,0-4 0 16,4-5-1-16,1-7 1 16,-5-7-1-16,0-5 0 15,0-7-1-15,-5-10 0 16,1-12 2-16,0-10 1 16,-1 3 0-16,5 13 0 15,0 13-1-15,0 15 0 16,5 14 2-16,3 12 0 15,0 22 1-15,5 4 0 0,4 12-1 16,8 7 0-16,-3-4-1 16,-1 0 0-16,-9 1-2 15,-3-1 1-15,-9 1 1 16,-9-4 0-16,-12-3-3 16,-13-3 1-16,-13-4 1 15,-3-8 0-15,-6-14-5 16,1-6 0-16,0-12-1 15,4-14 1-15,0-12-3 16,5-6 0-16,7-10-32 16,10-4 1-16,3 5 23 15,13-1 1-15</inkml:trace>
  <inkml:trace contextRef="#ctx0" brushRef="#br0" timeOffset="1439.9915">18624 3643 44 0,'-26'-13'22'0,"9"13"1"0,13 0-23 15,-4-3 2-15,-5 0 0 16,0 3 1-16,-4 0 1 16,0 0-3-16,0 6 1 15,5 4-1-15,-5 2 1 0,8 1 2 16,5 3 1-16,4 3-1 16,4 0 0-16,5 0-4 15,12-3 0-15,0 9 3 16,9 1 1-16,4-4-3 15,0-3 1-15,0 3 0 16,-5 1 1-16,-3 5 0 16,-9-9 0-16,-9-6-3 15,-8 3 0-15,-13 0 0 16,-12-10 1-16,-9 1-7 16,-4-4 0-16,-5-3-12 15,5-3 0-15,0-1-30 16,13 4 1-16</inkml:trace>
  <inkml:trace contextRef="#ctx0" brushRef="#br0" timeOffset="2596.8142">21991 3913 39 0,'-5'0'19'0,"5"-10"1"0,0 10-19 15,0 7 3-15,0-7 0 0,0 0 0 16,0 0 1-16,0 0 0 16,9 13 0-16,-1 6-3 15,1 12 1-15,4 8-1 16,4 5 1-16,0 4-2 15,8 3 1-15,-8-7 0 16,4-2 1-16,0-8 0 16,1-5 1-16,-1-13-4 15,0-16 1-15,0-10-1 16,0-15 1-16,1-16-3 16,-5-4 1-16,-9-12-2 15,1-13 0-15,-5 3-2 16,4 7 0-16,1 12-10 15,3 10 0-15,-3 9-26 0,4 17 0 16</inkml:trace>
  <inkml:trace contextRef="#ctx0" brushRef="#br0" timeOffset="3063.1465">22868 3903 44 0,'-4'-3'22'0,"-17"-9"2"0,17 2-23 16,-9 0 1-16,0 4 1 0,-4-3-3 16,-4 5 0-16,-4-2-1 15,-9 16 1-15,0 5 2 16,-9 17 1-16,1 10 5 15,0 2 0-15,8 7-7 16,8-3 1-16,9-1-4 16,5 1 0-16,12-13 3 15,8-9 1-15,9-20-9 16,4-6 1-16,0-13 2 16,1-6 0-16,-1-13 4 15,0-12 0-15,-4-1 0 16,0-2 1-16,-4 5 4 15,-1 1 0-15,5 22-3 16,-4 19 1-16,-4 13-2 16,-1 12 1-16,1 7-3 0,-1 6 1 15,1 3-4-15,3-3 0 16,9 1-9-16,1-11 1 16,-5-9-14-16,4-9 1 15,0-4 10-15,0-9 0 16</inkml:trace>
  <inkml:trace contextRef="#ctx0" brushRef="#br0" timeOffset="3317.9289">23119 3404 52 0,'-13'35'26'0,"-4"42"3"0,17-49-25 0,-4 17-2 15,-1 12 0-15,5 6 0 16,5 1 0-16,3 3-2 16,1 0 0-16,-1-7-4 15,1-6 1-15,-1-9-2 16,1-7 0-16,3-10-4 16,1-9 0-16,4-12-16 15,4-14 1-15,5-15 7 16,3-3 0-16</inkml:trace>
  <inkml:trace contextRef="#ctx0" brushRef="#br0" timeOffset="4173.2596">23462 3754 54 0,'-4'-3'27'0,"4"19"3"0,-4-10-26 16,-1 7-1-16,1 9 0 15,4 4-1-15,-4 8 1 16,4 11-3-16,0-4 1 15,4-3-2-15,0 1 1 16,1-4-1-16,-1-7 1 16,4-6 0-16,1-9 1 15,-1-3-3-15,5-13 1 16,0-10-2-16,0-9 0 16,3-13 2-16,1-13 0 15,-4 0 2-15,0 4 0 0,-5 12 1 16,1 6 0-16,-9 14 1 15,0 12 1-15,0 19-3 16,-4 13 1-16,4 6 0 16,4-6 0-16,0 3-3 15,5-4 0-15,3 1 2 16,1-3 1-16,4-4-1 16,0-9 0-16,0-3-1 15,4-13 0-15,5-3-1 16,3-16 0-16,1-7 1 15,0-6 0-15,-1-6-1 16,5-3 1-16,-4 6 0 16,-9 6 0-16,0 4 0 15,-8 6 0-15,-13 6-2 0,-4-3 1 16,-5 7 2-16,-3 5 0 16,-5 8-2-16,-5-1 1 15,1 9-1-15,-4 8 0 16,8 5 1-16,0 0 0 15,4 10 1-15,5 0 0 16,3 0-2-16,5-3 1 16,9-3 0-16,4-7 1 15,8-6-2-15,8-3 0 16,5-7-2-16,5-12 0 16,3-10 2-16,0-13 1 0,1-3-2 15,-1-12 0-15,-8-10 2 16,0-3 0-16,-4 2 0 15,-9 17 0-15,-4 10 1 16,-4 5 1-16,-5 11-1 16,1 9 0-16,-5 12-1 15,-4 10 1-15,0 10-1 16,4 3 1-16,4 6 0 16,-3-3 1-16,3 6-3 15,-4-3 1-15,1-6-1 16,-5-3 1-16,0-4 0 15,0-6 0-15,-5-6-2 16,-3-4 0-16,-5-5-3 16,-4-8 1-16,-4-5 3 15,-4-4 0-15,3 4-3 0,5 2 0 16,5 4-7-16,8 0 0 16,4 0-30-16,12 0 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06T21:36:46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5606 4861 21 0,'-17'3'10'0,"-9"-3"9"15,18 0-11-15,-1 3-2 16,-3-3 0-16,-1 3-4 16,5-3 0-16,-1 3 0 15,5 0 0-15,4-3 0 16,4 0 1-16,9 0 0 16,12 0 0-16,9 4-2 15,9-4 1-15,7 0-1 16,6-7 0-16,7 4-1 0,5-3 0 15,8-1 1-15,-4 4 0 16,0 0-2-16,-8 3 0 16,-13-3 1-16,-4 0 0 15,-13-1 0-15,-5 1 0 16,-16 3 0-16,-9-3 0 16,-12 0 0-16,-18 0 0 15,-16 0 0-15,-9-1 0 16,-8 4 0-16,-9 0 0 15,-4 7 1-15,-5-4 0 16,1 3-1-16,8-6 0 16,9 3 0-16,12 1 0 15,9-1 0-15,4-3 0 0,9 0-1 16,8 0 1-16,8 0 0 16,9 0 1-16,9 3-2 15,12-3 1-15,9 0-1 16,8 0 1-16,4 0 1 15,5-3 0-15,-1 0-2 16,-3 3 0-16,-5 0-2 16,-8 0 1-16,-5 0-2 15,-8 3 0-15,-8 3-9 16,-14-3 0-16,-12 4-14 16,-8-4 0-16</inkml:trace>
  <inkml:trace contextRef="#ctx0" brushRef="#br0" timeOffset="1365.8829">8201 4902 37 0,'-17'-6'18'0,"25"-1"1"16,5 7-18-16,4-3 1 16,4-3 0-16,9-1-1 15,8 1 0-15,5 0-1 16,7 2 0-16,10 1 3 15,-1 3 1-15,9-3-1 16,8 3 0-16,13 0-2 16,13 10 1-16,21-1-1 15,4-3 0-15,9-2-1 0,21 2 0 16,17-6 0-16,0 3 1 16,16 0-3-16,10-6 1 15,-14 0 1-15,-3 0 0 16,-5 0 0-16,-26-4 1 15,-24 4-1-15,-27 0 1 16,-24 0-1-16,-18 3 0 16,-16-3 0-16,-14 3 0 15,-12 0-6-15,0 3 0 16,-8-3-37-16,-1 0 1 16</inkml:trace>
  <inkml:trace contextRef="#ctx0" brushRef="#br0" timeOffset="1877.7762">13637 4896 41 0,'-25'-16'20'0,"29"16"3"0,0 3-20 16,9 0-2-16,4 0 1 15,13 0 1-15,16-3 1 16,14 0-3-16,20-3 0 16,18-3-1-16,16-1 0 15,30 4 3-15,26-3 0 16,16 3-4-16,27 0 1 16,20-1 0-16,13 4 1 0,12 0-1 15,22 4 0-15,-8-4-1 16,3 6 1-16,-20 0 0 15,-18 7 0-15,-29 0-3 16,-26-4 0-16,-33-2 3 16,-35-1 1-16,-29-3-2 15,-17-3 0-15,-22 0-9 16,-12-3 0 0</inkml:trace>
  <inkml:trace contextRef="#ctx0" brushRef="#br0" timeOffset="8467.6439">5818 6078 12 0,'0'-3'6'0,"0"6"8"16,4-3-5-16,-4 0-1 15,0 0 0-15,4-3-7 16,-4 3 1-16,0 0 1 0,0 0 0 16,5 0-1-16,3 3 1 15,5-3-1-15,-1 4 0 16,5-1-2-16,5 0 1 15,12-3-2-15,-1 0 1 16,14 0 0-16,12-3 1 16,9-4 2-16,9 1 0 15,12-4-3-15,4 4 1 16,21 0 0-16,9 3 1 16,-4-1-4-16,4 4 0 15,4 4 2-15,9 5 0 16,-9-3 0-16,-8 4 0 0,-4-4 0 15,-5 7 1-15,0-3-2 16,-4-4 1-16,-4-6 1 16,-13 0 0-16,-13-3-3 15,-8 3 1-15,-17 0 2 16,-9 0 0-16,-12 0-2 16,0 0 1-16,-13 0 0 15,-5 0 1-15,-3 0-1 16,-1 0 0-16,-3 0-2 15,3 0 1-15,1 0-4 16,-1 3 0-16,0 0-20 16,5 0 0-16,0-3 16 15,0 0 0-15</inkml:trace>
  <inkml:trace contextRef="#ctx0" brushRef="#br0" timeOffset="9399.0346">12543 5980 35 0,'-21'-22'17'0,"17"15"2"16,4 7-18-16,8 0 0 15,5 0 0-15,4 3 1 16,4 1 0-16,4-4 1 16,9 0 0-16,9 3-2 15,8-3 1-15,12 0-2 0,9 0 1 16,9 3-1-16,21 6 1 15,12 1-2-15,1 3 1 16,-5-1-2-16,-8 8 1 16,-5 2 1-16,-12 0 0 15,-9-3-2-15,-16-3 1 16,-14 0-2-16,-12-3 1 16,-8-4-27-16,-9-2 1 15,-5-7 19-15,-3-13 0 16</inkml:trace>
  <inkml:trace contextRef="#ctx0" brushRef="#br0" timeOffset="31934.4056">7798 3665 16 0,'0'0'8'0,"21"6"5"16,-12-2-8-16,4 2 0 16,3-3 0-16,10 3-1 15,8-2 0-15,8 2-4 16,9-3 1-16,4 0 1 0,5 0 0 16,7 1-1-16,10-1 1 15,20-3-1-15,5 6 0 16,4-6-2-16,9 3 1 15,3 4 1-15,18-4 1 16,0-6-3-16,4-7 0 16,12 1 1-16,14-10 1 15,-14-4 0-15,-8-2 1 16,-4-4-4-16,-4-9 1 16,-9-3 2-16,-12-7 1 15,-13-6-2-15,-13-6 0 16,-22-1 0-16,-11 7 1 15,-14 0-1-15,-17 0 0 16,-12 6-1-16,-13-9 1 0,-17 6-2 16,-21 4 1-16,-17 2 0 15,-30 1 0-15,-17 2 0 16,-21 4 1-16,-21 9 1 16,-17 4 1-16,-9 12-3 15,-3 10 1-15,-1 13 0 16,4 6 0-16,1 15 0 15,-1 11 0-15,0 12-1 16,18 12 1-16,-5 14 0 16,13 6 0-16,12-7 0 15,26-6 1-15,17-3-2 16,21-6 1-16,22-7 1 16,16-3 0-16,17-3-3 15,22-3 1-15,29 0 2 16,30-4 0-16,21-15-4 0,34 2 0 15,34-5-29-15,12-10 1 16</inkml:trace>
  <inkml:trace contextRef="#ctx0" brushRef="#br0" timeOffset="33030.555">12831 3697 8 0,'9'3'4'0,"-5"-6"11"0,-4 3-4 0,4 3-6 16,5 0 1-16,4 0-4 16,4 0 1-16,8-3-4 15,9 0 1-15,8 4 0 16,9-1 0-16,17 3 0 15,4 1 1-15,17-4 0 16,5-3 1-16,12 0 0 16,8 0 0-16,22 0-2 15,8-3 1-15,4-1-1 16,9 4 0-16,9-6 0 16,-10-4 1-16,-7 1-2 15,-1-1 1-15,5-9 2 16,-13-3 0-16,-9-3-3 15,1-10 0-15,-9-3 0 0,-5-7 0 16,-16-6 0-16,-13-9 1 16,-17-1 1-16,-16 4 0 15,-18 6-2-15,-13 0 0 16,-16 7 2-16,-26-1 0 16,-22-2 0-16,-24 2 1 15,-18-3-2-15,-16 7 0 16,-18-3 0-16,-25-4 0 15,-4 0-1-15,-13 13 0 16,-12-3 0-16,-9 9 1 16,-5 10 1-16,-8 3 1 15,-8 7-3-15,0 9 0 0,-9 9 0 16,0 7 1-16,0 16 3 16,18 3 0-16,12 10-1 15,21 5 1-15,21 14-2 16,21 6 1-16,22 6-3 15,17 13 1-15,25-3 0 16,26-6 0-16,20-1 0 16,26-9 1-16,30 0-2 15,43 3 0-15,37 0 2 16,47-6 1-16,55-13-4 16,52-9 1-16,24-10-10 15,39-7 1-15,8-2-17 16,-4-23 1-16</inkml:trace>
  <inkml:trace contextRef="#ctx0" brushRef="#br0" timeOffset="65818.5543">4927 10444 21 0,'0'0'10'0,"0"0"8"15,0 0-10-15,0 0-2 16,0-6 1-16,-4 3-4 16,0-1 0-16,0 8-1 15,4-8 1-15,0 1-1 16,0 3 0-16,12 0 1 0,14 0 1 15,16 0-3-15,1 0 0 16,16 3-2-16,13 1 1 16,13-4-1-16,17 6 0 15,8-9 1-15,9 0 1 16,-1-4 1-16,1 7 0 16,0-3-3-16,-17 0 0 15,-13 3 1-15,-17-3 1 16,-17 3-3-16,-13 0 0 15,-12-3-15-15,-9-1 0 16,-8 1-11-16,-5-6 0 16</inkml:trace>
  <inkml:trace contextRef="#ctx0" brushRef="#br0" timeOffset="66315.8393">7115 10505 30 0,'-25'-20'15'0,"33"14"6"0,5 3-15 16,4 0-4-16,13-4 1 0,12-2 1 15,18-1 0-15,12 4-3 16,8-4 1-16,9 1 0 16,9 3 1-16,12 6-3 15,5 0 1-15,-1-4-1 16,-4 4 1-16,-8 4-4 15,-13-4 1-15,-8 3-18 16,-22 0 1-16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6T21:47:51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3695 9930 0,'-44'0'0,"22"0"15,22-22-15,-23 22 16,1 0 31,0 0-47,-22 0 16,-45 0-16,45 0 15,-111 0-15,45 22 16,-45 0-16,0 1 15,0-23-15,0 22 16,45-22-16,-1 0 16,-22 0-16,89 0 15,-45 0-15,67 0 16,22 22 46,-22 0-62,0 22 0,0 0 16,22-22 0,-22 45-16,-22-1 15,21 1-15,23 21 16,0-44-16,-22 23 16,22-23-16,0 0 15,0 0 1,45-22-1,-23-22 1,44 23-16,23 21 16,-23-22-16,67 0 15,-45 22-15,67 23 16,0-45-16,0 22 16,44-22-16,22 22 15,-22-22-15,-22 0 16,45-22-16,-23 23 15,-44-23-15,-1 0 16,-43 0-16,0 0 16,-23 0-16,23 0 15,-45 0-15,23 0 16,21 0-16,-43 0 16,43 0-1,1 0-15,0 22 16,21 22-16,45-22 15,22 0-15,67 0 16,66-22-16,0 45 16,0-45-16,0 0 15,22 0-15,22 0 16,-89 0-16,45 0 16,-44 0-16,-1 0 15,-21 0-15,-89 0 16,44 0-16,-22 0 15,-44 0-15,0 0 16,-44-45-16,-67 45 16,22-22-16,67 22 15,-67 0-15,-21 0 16,-1 0-16,-22 0 16,22 0-16,1 0 15,21 0-15,22 0 16,23 0-16,44 0 15,-44 0-15,43 0 16,1 22-16,22-22 16,-22 0-16,66 0 15,-43 0 1,21-22-16,0-22 16,-22-22-16,22 21 15,22-21-15,-44 22 16,-22 0-16,0 44 15,-44-45-15,21 23 16,-65 0-16,21 22 16,23 0-16,-67 0 15,22 0-15,-21 0 16,43 0-16,1-22 16,21 22-16,-21 0 15,21 0-15,-65-22 16,21 22-16,-22 0 15,-44-22-15,0 0 32,0 0-17,0-1 1,0-21-16,-22 44 16,-22-44-1,-22-22-15,21 21 0,-43 1 16,-1-22-1,-43 22-15,21-23 16,-44 45-16,-44-22 16,-22 0-16,-45-1 0,1 1 15,-111 22 1,88 0-16,-110-22 16,88 44-16,22-22 15,-44 22-15,111 0 16,44 0-16,-22-23 15,22 23-15,22-22 16,0 22-16,45 0 16,-45 0-16,0 0 15,0 0-15,89 0 16,-67 0-16,22 45 16,-22-23-16,45 22 15,-1-22-15,-21 0 16,-45 0-16,-44 45 15,44-45-15,-133 0 16,67 22-16,22-22 16,-67 0-16,89 0 15,-88-22-15,44 45 16,-1-45-16,23 0 16,44 0-16,45 0 15,43 0-15,-21 0 16,-23 0-16,23 0 15,-23 0-15,-22-22 16,1 22-16,-1 0 16,22-45-16,23 45 15,-23 0 1,0 0-16,23 0 16,22 0-16,-45 0 15,22 0-15,1-22 16,-1 22-16,-21-22 15,43 22-15,-65-22 16,87 22-16,-21 0 16,44 0-16,-22 0 15,22-22-15,-45 22 16,-21-22-16,21 0 16,-21-1-16,21 1 15,23 0-15,-22 0 16,22 22-16,-1 0 15,1 0-15,0 0 16,-45 0-16,23-22 16,22 22-16,-1 0 15,1-22-15,22 22 16,0 0-16,0 0 16,0 0-16,0 0 15,-1 0-15,1 0 31,0 0 63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6T21:53:04.3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06T21:53:29.573"/>
    </inkml:context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13851 6414 0,'0'-22'141,"44"22"-125,44 0-16,67 0 15,0 0-15,-44 0 16,-1 0-16,-21 0 15,21 0-15,-43-23 16,21 1-16,23 22 16,-45 0-16,-21-22 15,-1 22-15,0-22 16,-22 22-16,22 0 16,-21 0-1,-1 0-15,0 0 16,0 0-16,0 0 15,0 0 1,22 0-16,1-22 16,-1 22-1,0 0-15,23-22 16,-45 22-16,22 0 16,-22 0-16,22 0 15,1-22-15,-1 22 16,0 0-1,-22 0-15,22 0 16,-21 0 0,-1 0 15,0 0-31,0 0 31,0 0-15,22 0-1,1 0-15,-23 0 16,22 0-16,-22 0 16,22 0-16,-22 0 15,1 0-15,-1 0 16,0 0-16,0 0 16,22 0-16,0 0 15,1 0 1,-1 0-16,-22 0 15,22 0-15,-22 0 16,23 0-16,-1 0 16,-22 0-16,0 0 15,0 0-15,0 0 16,23 0-16,-1 0 16,0 0-1,-44 22-15,44-22 16,-44 22-16,45-22 15,-1 22-15,-22-22 16,0 0-16,22 0 16,1 0-1,-23 0-15,22 22 16,22-22-16,-21 22 16,43-22-16,1 0 15,-23 0-15,0 0 16,-21 0-16,21 0 15,-44 0-15,22 0 16,-21 22-16,-1-22 16,0 0-16,22 0 31,0 0-31,-22 0 16,23 0-1,-23 0-15,22 0 16,0 0-1,-22 0-15,1 0 16,-1 0-16,0 0 16,0 0-16,22 0 15,-22 0-15,0 23 16,1-23-16,-1 0 16,0 0-16,0 0 15,0 0-15,0 0 16,0 0-1,23 0-15,-23 0 32,0 0-1,0 0-15</inkml:trace>
  <inkml:trace contextRef="#ctx1" brushRef="#br0">14886 10731 47 0,'-4'-7'23'0,"4"14"2"16,4-4-23-16,-4-3-3 0,4 7 0 15,1 0 5-15,-5 6 0 16,0 0-1-16,0 17 1 16,0 6 0-16,0 11 0 15,0 13-1-15,0 19 0 16,-5 7-3-16,1 4 0 16,4 0-1-16,-4-7 1 15,4-7-9-15,4-16 0 16,0-11-7-16,1-12 0 15,4-17-20-15,0-14 0 16</inkml:trace>
  <inkml:trace contextRef="#ctx1" brushRef="#br0" timeOffset="240.3901">15169 10694 43 0,'9'-26'21'0,"-5"49"7"16,1-16-22-16,-1 13-3 15,1-4 0-15,4 11 0 16,-1 16 1-16,1 17-1 16,5 19 0-16,-1 21-4 15,0 6 1-15,0-3-1 16,-4 3 1-16,-9-7-5 16,0-12 1-16,-4-4-7 15,-5-20 1-15,-4-20-16 16,-5-10 0-16,-4-13 10 0,-5-27 0 15</inkml:trace>
  <inkml:trace contextRef="#ctx1" brushRef="#br0" timeOffset="421.0601">14917 11139 54 0,'9'-3'27'0,"26"9"2"0,-13-6-26 16,5-3 1-16,13-7 0 15,13-7-6-15,4-2 1 16,-4 2-13-16,-4 4 1 16,-5 6-14-16,-8 10 1 15,-10 11 7-15,-12 2 1 0</inkml:trace>
  <inkml:trace contextRef="#ctx1" brushRef="#br0" timeOffset="796.4724">15408 11511 62 0,'44'-14'31'0,"32"1"-3"15,-54 10-30-15,9-7-2 16,9-7 1-16,-1 4 2 16,6-10 1-16,-1-1 1 15,0-2 1-15,-4-4-6 16,-9 4 0-16,-9-1 3 15,-13 4 0-15,-14 6 3 16,-8 7 0-16,-13 0-2 0,-10 14 1 16,-4 6-2-16,1-1 1 15,-1 8 2-15,4 6 1 16,1 4-3-16,0 9 1 16,4-3 0-16,8 4 0 15,10-4-1-15,9 4 1 16,8-1-1-16,9-6 1 15,10-7-7-15,8-10 1 16,8-6-13-16,10-14 0 16,4-2-11-16,-4-15 1 15,4-15 21-15,4-8 1 16</inkml:trace>
  <inkml:trace contextRef="#ctx1" brushRef="#br0" timeOffset="1020.2156">16275 10724 49 0,'-22'14'24'0,"-4"35"4"15,26-29-24-15,-5 13-4 16,5 14 1-16,0 9-2 16,0 14 1-16,0 6-2 15,0-6 1-15,0 3-5 16,-4 0 1-16,4-10-3 15,0-10 0-15,0-10-21 0,0-13 1 16,4-13 19-16,10-21 1 16</inkml:trace>
  <inkml:trace contextRef="#ctx1" brushRef="#br0" timeOffset="1276.6329">16599 10665 61 0,'-14'23'30'0,"5"-17"-1"0,9 11-31 15,0 16 1-15,5 4 1 16,-1 3-2-16,5 13 0 0,-4 6 3 16,-1 18 0-16,-4-1-2 15,0-3 0-15,-4 3 0 16,4-3 0-16,0-16-8 15,0-14 1-15,4-10-13 16,5-13 1-16,0-17-6 16,-1-13 0-16</inkml:trace>
  <inkml:trace contextRef="#ctx1" brushRef="#br0" timeOffset="1576.6157">16842 11129 55 0,'-5'20'27'0,"1"20"1"16,8-24-29-16,5 4 1 0,9 7 1 16,0 3-1-16,8-7 0 15,1 3-1-15,13-6 1 16,-1 0-3-16,-3-13 1 16,-1-7 1-16,-4 0 0 15,-9-7 4-15,-4-6 1 16,-5-7-3-16,-8-10 0 15,-5 0-2-15,-9-6 0 16,-13-1-2-16,-5 1 0 16,1 3-1-16,-5 6 1 15,-5 11 1-15,1 9 0 16,0 4-9-16,4 3 0 16,4 6-24-16,5 7 1 0</inkml:trace>
  <inkml:trace contextRef="#ctx1" brushRef="#br0" timeOffset="2777.1557">18302 10655 49 0,'-9'10'24'0,"0"16"4"0,14 1-25 16,4 6-3-16,0 7 0 16,4 13 2-16,0 13 0 15,0 10-3-15,1 1 0 0,-5-4-4 16,-5-4 0-16,-4-9-2 15,0-4 0-15,-4-12-14 16,-5-18 1-16,-5-9 0 16,-3-11 1-16</inkml:trace>
  <inkml:trace contextRef="#ctx1" brushRef="#br0" timeOffset="4008.3098">18116 11059 59 0,'36'14'29'0,"61"9"-3"16,-66-23-30-16,4-10-10 15,10-7 0-15,-1-9 9 0,5-4 0 16,-5 0-17-16,-9-6 0 16,-8-1 8-16,-9 1 1 15,-5-8 81 1,-22 78-68-1,9-114 7-15,-9 50 1 16,0 4-3-16,5 6 0 16,-1 16 2-16,1 18 0 15,4 12-4-15,0 7 1 16,4 17-2-16,1 13 1 16,-1 4-2-16,-4-4 0 15,5 0-1-15,-1-17 0 16,5-6 0-16,0-10 0 0,4-14-4 15,0-9 0-15,5-17 0 16,4-13 0-16,5-14-2 16,-1-6 1-16,10 7 3 15,-1-1 1-15,0 7 4 16,-4 10 0-16,-4 17 1 16,0 16 0-16,-1 7-1 15,-4 13 0-15,0 7-2 16,0-7 1-16,1 4-2 15,3-1 0-15,5-6 0 16,5-7 0-16,-1-6-3 16,0-14 1-16,1-3-2 15,-5-13 1-15,-5-7 1 16,-4-6 0-16,-4-4 2 0,-5 0 1 16,-4 0 2-16,-4 0 1 15,-5 4-3-15,0 2 0 16,-5 8-1-16,1 6 1 15,-1 10 1-15,1 7 1 16,0 9-2-16,4 7 1 16,4 1-3-16,5 9 1 15,4 0 0-15,5-7 0 16,-1-2-1-16,1-1 0 16,0-10-5-16,4-3 0 15,0-7-3-15,0-9 0 0,0-7-1 16,-4-4 1-16,0-6 4 15,-5 0 1-15,0-1 9 16,-4 11 0-16,-4 3 0 16,-5 3 1-16,0 7 1 15,4 10 0-15,0 4-5 16,1-1 0-16,-1 4-2 16,5-1 0-16,0-3 0 15,-5 1 1-15,5-4-1 16,-4-4 1-16,-5-6 3 15,4-6 1-15,-4-8-3 16,-4-9 0-16,4-7-2 16,0-6 0-16,4-4-1 15,1 7 1-15,8 6 0 0,0 1 1 16,5 9-1-16,4 7 0 16,0 10-2-16,5 7 0 15,-5 3-2-15,0 6 0 16,0-2-2-16,0 2 1 15,-4-3 2-15,4 1 1 16,0-4 0-16,0 0 1 16,5 0 4-16,8 0 0 15,1-1-2-15,-1-2 0 16,5-4 1-16,0-6 0 16,-1 3 0-16,-3-7 0 15,-5 1-3-15,-5-7 1 16,-8-1 1-16,-5-6 0 15,-4 4 0-15,-9-4 0 0,-4 3-2 16,-10 1 0-16,-8 9 1 16,-4 10 0-16,-5 17 4 15,0 10 1-15,4 13-2 16,5 10 1-16,9-3-3 16,8 0 1-16,14-4-2 15,9-6 1-15,9-17-5 16,8 1 0-16,9-18-8 15,9-6 0-15,-4-10-30 16,-5-3 0-16</inkml:trace>
  <inkml:trace contextRef="#ctx1" brushRef="#br0" timeOffset="4641.495">20944 11338 35 0,'-13'-23'17'0,"8"36"4"0,5-10-18 0,-4-3-1 16,4 0 0-16,0-3 2 16,-5 6 1-16,1-9-4 15,0 6 0-15,-1 0-1 16,1 0 1-16,-5 3 0 16,-4 4 0-16,4-7 3 15,0 0 1-15,0 3-3 16,5 4 0-16,-1-1-2 15,5-6 1-15,9-3-1 16,4 6 1-16,1-3-2 16,-6-3 1-16,1 3 3 15,0-3 0-15,0 3-1 16,-5 0 1-16,-4 6-1 16,0-9 0-16,0 0-2 0,0 3 1 15,5 0-2-15,-5-4 1 16,4-2-1-16,1-1 1 15,-5 7 0-15,4-7 0 16,1 4-1-16,-5 3 0 16,-5 0 3-16,-4 10 0 15,0 3-2-15,1-3 0 16,-6-3 0-16,1 0 1 16,-5-4-1-16,1 4 1 15,3-11-5-15,-3 4 1 16,-1-3-10-16,0 0 1 15,5-4-9-15,0 7 0 0,8 0-4 16,14-3 0-16</inkml:trace>
  <inkml:trace contextRef="#ctx1" brushRef="#br0" timeOffset="5708.2278">20851 11245 37 0,'-9'-13'18'0,"9"20"-7"0,0-7-19 16,5 0 9-16,-5 0 1 15,4-7 2-15,-4 7 1 16,0 0-2-16,0 0 1 0,4-3-2 16,-4 3 1-16,0-4-2 15,0 4 1-15,0 0 0 16,-4 0 1-16,4 0-4 16,-4 0 1-16,-1 4 1 15,-4-1 0-15,0 4 0 16,5-7 0-16,0 6-1 15,4 1 1-15,0-1-1 16,0-6 1-16,8 0 0 16,1-3 0-16,0 0 0 15,0-1 0-15,0-5-1 16,0 2 1-16,-5 0-1 16,-4 4 1-16,0 3 0 15,-4-3 1-15,-1 3-1 16,1 3 0-16,-1 4 0 15,1-4 0-15,0 4-1 0,-1-1 0 16,5-3-1-16,0-3 1 16,0 4-1-16,0-4 1 15,0 0-4-15,0 0 0 16,0 0-5-16,0 0 0 16,9-4-31-16,0 8 1 15</inkml:trace>
  <inkml:trace contextRef="#ctx1" brushRef="#br0" timeOffset="6606.6823">19271 11003 35 0,'-9'-3'17'0,"9"-1"-5"16,0 4-17-16,9-6 5 15,0 6 1-15,0 0 3 0,0 0 1 16,4 6-5-16,-4-6 1 16,0 4 0-16,0-1 0 15,-1-3 1-15,1 0 0 16,-4-3-3-16,-1-1 1 16,-4-6-1-16,0 0 1 15,0 0 1-15,0-3 0 16,-4-3 0-16,-1 6 1 15,-8 0 1-15,4 0 0 16,-4 3-2-16,0 7 0 16,-1 3-1-16,-3-3 0 15,3 0-1-15,1 7 1 16,4 0-1-16,0 3 0 0,5-7-4 16,0 4 0-16,-1-1-22 15,10 4 0-15,-1 3 18 16,0 1 0-16</inkml:trace>
  <inkml:trace contextRef="#ctx1" brushRef="#br0" timeOffset="7656.5249">20793 11209 37 0,'-22'3'18'0,"14"-10"6"15,3 4-19-15,1 3-1 16,-5-7 0-16,0 4-3 16,0 0 0-16,0 3-1 15,0 0 0-15,1 3 2 16,-1 4 0-16,4 3 1 15,1 3 0-15,4 4-3 16,4-4 1-16,5-3-1 0,9 3 0 16,4-10-4-16,0-6 0 15,0-4 2-15,-4-3 1 16,-9 4 1-16,-9-4 0 16,0-3 2-16,-9 3 1 15,-4-4-1-15,-1 1 1 16,1 6-6-16,0 4 1 15,-5 10 2-15,5 3 0 16,0-4-14-16,-1 1 0 16,1 3-21-16,0-10 0 15</inkml:trace>
  <inkml:trace contextRef="#ctx1" brushRef="#br0" timeOffset="8994.021">18820 10061 42 0,'9'6'21'0,"-9"-9"-1"16,0 3-21-16,-9 0 0 16,-9 3 1-16,-8 4 0 15,-14 6 0-15,-18-3 0 16,-4 4 1-16,-8 2 3 15,-6 7 0-15,1-3 1 16,0 0 1-16,8 3-3 16,10-3 1-16,8 0-5 15,9 0 1-15,5 0-1 0,13 3 1 16,4 7 1-16,5 7 0 16,9 12-1-16,-1 18 1 15,5 9-2-15,5 17 0 16,-1 20 2-16,0 9 0 15,5 5-3-15,0-11 1 16,4-7 3-16,5-6 0 16,4-13-1-16,9-17 1 15,0-7-3-15,9-13 1 16,9-20 0-16,8-10 0 16,14-13 1-16,9-6 1 15,4-4-4-15,13-4 1 0,14-2 1 16,13 2 1-16,-1 4-1 15,10 7 0-15,4 3-1 16,9 3 0-16,-13 0 1 16,0 1 0-16,0 6 0 15,-1 0 1-15,6-11 2 16,-14-5 0-16,-9-4-4 16,-5 3 0-16,-8 0-1 15,-9-6 1-15,-13 0 0 16,-14-1 0-16,-13 1 0 15,-9 0 1-15,-8 3 4 16,-5 0 0-16,-14-7-3 16,1 1 1-16,-5-8-2 15,-4 1 0-15,0-10 1 0,-5-7 0 16,1-13-4-16,4-4 0 16,-5-19 2-16,1 0 1 15,-1-21 0-15,0-12 0 16,5-11 0-16,5-6 1 15,-1-16 0-15,5 6 0 16,4 3-2-16,4 20 1 16,-4 10 0-16,0 17 0 15,-4 16 2-15,-5 14 1 16,-4 12-3-16,-4 11 1 16,-5 0 0-16,-9 10 0 15,-4 3-2-15,-10 3 0 0,-8 4 1 16,-17 3 1-16,-19 3-1 15,-17 0 0-15,-22-3-1 16,-31 0 0-16,-36-3 2 16,-21 0 1-16,-23 3 3 15,-4-4 0-15,8 4-1 16,19 4 1-16,17 2-6 16,26 1 0-16,23 0-13 15,17-7 0-15,18 0-15 16,18-4 0-16,17 1 1 15,19-4 0-15</inkml:trace>
  <inkml:trace contextRef="#ctx1" brushRef="#br0" timeOffset="10614.9719">20776 11275 29 0,'-18'-10'14'0,"9"33"1"16,14-23-15-16,8-3 4 15,-4 0 1-15,4-1 0 16,0 1 0-16,-4-4-2 15,0 7 0-15,0-3 1 16,-5 3 0-16,-4 0-3 16,0 0 1-16,0 0-2 15,0 0 0-15,0 0-2 16,5-3 1-16,-1-1 2 16,1-2 1-16,-5-4-1 15,0 3 0-15,0 1-1 0,-5 2 1 16,1 1 2-16,-5 0 0 15,0 3-3-15,0 0 0 16,5 3 0-16,-5 4 1 16,0 3 0-16,5-1 0 15,-1-2 0-15,-4-7 0 16,5 7 0-16,0-7 1 16,-1 0-3-16,5-4 0 15,5-2-2-15,-1-1 1 16,0 1 3-16,1-1 1 15,-1 4-2-15,-4 3 0 16,0 0 2-16,5 6 0 0,-1 7-1 16,-4-6 0-16,0 6 0 15,-4 1 0-15,4-8 0 16,-9 1 0-16,0-4-1 16,5-3 1-16,-1 7-1 15,1-7 1-15,-1-3-1 16,1-1 0-16,13-6 0 15,-5 0 0-15,5 0 0 16,4 7 0-16,0-7-1 16,1 3 1-16,3 4-1 15,1 0 1-15,-5 3 0 16,1 10 0-16,-5-10 0 16,-1 3 1-16,-8 17-1 15,-4-7 0-15,-5 7 0 0,0-10 0 16,0 0 0-16,-4 3 1 15,0-6-1-15,4 0 0 16,-4-7 0-16,-1-4 0 16,1-6-1-16,0-3 0 15,4-3 2-15,5 2 0 16,-1-2-1-16,10-1 0 16,8 7 0-16,5 0 1 15,4 4-2-15,0 6 1 16,4 6 0-16,-3 4 1 15,-1-3-1-15,-5 6 0 16,-3-3 0-16,-5-3 1 0,-5 13 0 16,-8-4 0-16,-5-3-2 15,-5-6 0-15,-8-4 0 16,5-3 1-16,-6-6 0 16,1 2 0-16,0-2-1 15,4-8 1-15,5 1 0 16,0 0 1-16,9 0-3 15,-1-4 1-15,10 7 1 16,3 0 0-16,1 4 0 16,4 2 0-16,1 1-2 15,-5 3 1-15,-1 0 1 16,-3 0 1-16,-1 3-1 16,-4-3 0-16,0 0-5 15,-4-3 1-15,-1 6-33 16,-3-3 0-16,-1 0 21 0,9-3 1 15</inkml:trace>
  <inkml:trace contextRef="#ctx1" brushRef="#br1" timeOffset="131849.6242">2841 3326 34 0,'-5'-6'17'0,"5"-11"8"0,0 10-16 0,0 4-3 16,0-4 0-16,0 4-4 15,0 0 1-15,0 3 1 16,5-7 0-16,-5 7-3 16,0 10 1-16,0 7 0 15,4 16 1-15,-4 17 1 16,5 19 0-16,-5 14-3 15,0 17 1-15,0-7-2 16,0-7 0-16,0-6-1 16,4-8 1-16,1-12 0 15,-1-10 0-15,0-14-3 16,5-16 1-16,-9-20-7 16,5-13 0-16,-1-20 5 0,-4-27 1 15,-9-13 2-15,5-16 0 16,-5-18 2-16,0 11 0 15,-4-10 1-15,8 7 1 16,-8 16 4-16,0 16 0 16,4 21-6-16,5 13 1 15,-1 9-1-15,5 18 1 16,5 16-1-16,4 16 1 16,8 14-2-16,5 7 1 15,5 9-2-15,4 4 1 16,-5 3 0-16,10-7 0 0,-10-9 0 15,5-21 0 1,0-6-1-16,0-7 1 0,-4-13 0 16,4-13 1-16,-5-17-1 15,-12-6 0-15,3-21 0 16,-3-16 1-16,-6 10-1 16,1 0 1-16,0 20-1 15,-4 13 0-15,-5 17 2 16,4 16 0-16,0 20 1 15,1 11 1-15,-1 12-4 16,1 14 0-16,-5 3 0 16,0 10 0-16,0-3-1 15,0-4 1-15,0-10-7 16,4 1 1-16,5-24-10 16,4-10 1-16,9-16-26 0,1-14 1 15,12-6 34-15,-4-14 0 16</inkml:trace>
  <inkml:trace contextRef="#ctx1" brushRef="#br1" timeOffset="132660.6415">3660 3612 42 0,'22'3'21'0,"9"-6"10"0,-27 3-22 15,5 0-7-15,0-4 0 16,4 1-1-16,0-4 0 16,-4-6-2-16,0 0 1 15,-5-1-2-15,-4-2 0 16,-13-1 0-16,0 1 1 15,-9 2 4-15,0 4 1 0,-9 17-1 16,4 0 1-16,1 13-2 16,-1 13 0-16,5 10-2 15,4 10 0-15,5-3 0 16,8-4 0-16,10 4 0 16,4-17 1-16,8-3-1 15,-3-17 0-15,8-6 0 16,0-10 0-16,-4-4-1 15,-1-16 1-15,-3 0 0 16,-5-11 0-16,-5-9 0 16,0 7 0-16,1 6 0 15,-5 13 0-15,0 7 0 16,0 10 1-16,0 7-2 16,0 3 1-16,0 3 0 15,0 0 1-15,9 1-2 0,-5-4 1 16,9-10-6-16,5-4 0 15,0-2-1-15,4-11 1 16,0-3 1-16,0-6 0 16,0-1 2-16,0 1 1 15,-4 2 4-15,-5 8 0 16,1 6 4-16,-6 10 1 16,6 13-1-16,-5 10 1 15,4 17-6-15,5 3 0 16,-1 4-1-16,5 6 0 15,5 0-1-15,-5-7 0 16,5 4 0-16,-1-7 1 0,-4-3-4 16,-8 0 1-16,-1 0 3 15,-9-4 0-15,-4-6 0 16,-4-7 1-16,-9-3-1 16,-1-13 1-16,-3-14 0 15,-6-19 1-15,1-8 0 16,0-15 1-16,9-31-2 15,-9-19 0-15,17-8 2 16,5 8 0-16,9 13-3 16,9 16 1-16,4 17-1 15,9 16 1-15,-4 21 1 16,8 12 1-16,-4 8-3 16,0 6 1-16,-4 10-2 0,-14 6 1 15,0 4 0-15,-13 3 0 16,-4-3-3-16,-10-7 1 15,-3-6-5-15,-5-11 1 16,-1-6-12-16,-3-9 0 16,-1-11-18-16,5-4 1 15</inkml:trace>
  <inkml:trace contextRef="#ctx1" brushRef="#br1" timeOffset="133005.226">4814 3276 51 0,'-8'17'25'16,"-23"10"4"-16,17-17-27 0,-8 3 0 15,-13 3 0-15,-9 1-2 16,-1 3 1-16,1 0-1 15,0 3 1-15,4-3-2 16,9 0 0-16,-4 3 2 16,13 0 1-16,13-3 1 15,9 3 1-15,4-3-2 16,14-3 1-16,13-1-3 16,9 1 0-16,8-4-2 15,1-3 0-15,-5-6-6 0,-4-1 1 16,-5-6-20-16,-4-1 1 15,0 1-1-15,0-4 1 16</inkml:trace>
  <inkml:trace contextRef="#ctx1" brushRef="#br1" timeOffset="133486.7866">5500 3253 36 0,'-13'-3'18'0,"4"-4"5"15,5 7-17-15,-5 0-3 16,0 0 1-16,0 0-3 16,-4 7 0-16,0-7-1 15,-5 7 1-15,-4 2 0 16,-5 8 1-16,5 0 1 16,0 6 1-16,13-7-4 15,5 4 1-15,8 4-1 16,10-1 1-16,8 3 1 0,4-2 1 15,5-5-3 1,-4 1 1-16,-5-6-2 0,-4 2 1 16,-10 1 0-16,-8-1 1 15,-8 1-1-15,-10 3 1 16,-9 0-4-16,-4 0 1 16,-4-14-5-16,0 1 1 15,4-7-7-15,4-3 1 16,5-7-22-16,9-7 0 15</inkml:trace>
  <inkml:trace contextRef="#ctx1" brushRef="#br1" timeOffset="133742.0595">5638 2965 52 0,'-5'10'26'0,"5"26"2"16,0-23-27-16,0 7-1 16,0 17 0-16,5 6 0 15,-1 3 1-15,0 17-2 16,1-6 1-16,-1-1-6 16,1 1 0-16,-1-4 2 15,1-4 0-15,-1-9-9 16,0-10 0-16,-4-7-17 0,-4-9 0 15</inkml:trace>
  <inkml:trace contextRef="#ctx1" brushRef="#br1" timeOffset="134220.9699">5456 3356 48 0,'5'3'24'0,"30"11"1"0,-17-14-24 16,4 0-2-16,4-7 1 15,1-3-1-15,8 0 0 16,-4-3 0-16,0 6 1 16,0 1 0-16,0 6 0 15,0 3 0-15,-4 7 1 16,-5 3 0-16,0 4 1 0,0 3 2 16,-9 3 0-16,1 0-5 15,-6 0 0 1,-3 7 2-1,-1-3 1-15,1-11-1 16,-1-6 1-16,1-10 0 16,3-6 0-16,-3-4-2 15,-1-7 1-15,5-6-1 16,4 3 0-16,5 0 2 16,0 3 0-16,8 4-3 15,-3 0 1-15,-1 3 0 16,0 0 0-16,4 7-1 15,-4-1 1-15,1 8 2 0,-6 2 0 16,1 11-1-16,-5 6 0 16,-4 4 0-16,0 2 1 15,0 8-3-15,-9-1 1 16,-9-6-3-16,0 0 0 16,0-10-15-16,0-10 0 15,5-13-23-15,4-7 1 16</inkml:trace>
  <inkml:trace contextRef="#ctx1" brushRef="#br1" timeOffset="134371.0268">6107 3097 63 0,'-14'17'31'0,"36"36"-10"0,-13-43-31 0,0 3 0 16,0-9 0-16,4-11-32 15,5 0 1-15</inkml:trace>
  <inkml:trace contextRef="#ctx1" brushRef="#br1" timeOffset="135120.8165">6341 3280 55 0,'13'50'27'0,"18"26"-2"0,-22-56-29 16,0 0 5-16,0 3 1 16,-5 7 2-16,1-7 0 15,-1-3-3-15,5-4 0 16,0-2-3-16,0-11 1 16,0-6 3-16,-1-11 1 15,6-5-1-15,-1-8 0 16,-4-10-2-16,0 4 1 15,4 7-2-15,0-4 1 16,-4 7 0-16,0 6 0 16,-5 17 0-16,1 7 0 15,-1 6 0-15,1 10 0 16,-1 7 0-16,5 0 0 0,4 3 1 16,9 0 0-16,5-6-2 15,-1-4 1-15,10-13-1 16,4-7 1-16,-5-9-2 15,-4-8 1-15,0-2 0 16,0-7 1-16,-4-11 0 16,-10 8 0-16,-3-1 0 15,-10 4 1-15,-4 7-1 16,-9 6 0-16,0 13 0 16,-4 7 0-16,-5 3 0 15,1 4 1-15,-6 6-2 16,10 0 1-16,4 0-1 15,9-6 0-15,0-4-1 16,5-6 0-16,4-4-1 0,-1-6 1 16,6-4 1-16,-5-6 0 15,4 0 0-15,-4-4 1 16,0 4 1-16,-1 3 0 16,1 10 1-16,0 3 1 15,-4 10-1-15,-1 11 0 16,-4 2 0-16,4 7 0 15,1 4 0-15,-1 6 1 16,1 3-3-16,-1 4 0 16,-4-3 0-16,0-7 1 15,0-1-1-15,-9-2 0 0,-4-7 0 16,-5 3 0-16,-4-17-2 16,-4-2 0-16,-5-8-10 15,4-9 1-15,5-4-11 16,0-6 0-16,4 0-5 15,9 0 1-15</inkml:trace>
  <inkml:trace contextRef="#ctx1" brushRef="#br1" timeOffset="135708.2145">7279 3522 37 0,'14'0'18'0,"8"7"9"15,-9-4-19-15,9 4 3 16,0 6 1-16,9 0-11 16,0 7 1-16,-4 7-3 15,-5-1 1-15,0 4-9 0,-13 3 0 16,-9-6-7-16,-9 2 1 16,-13 1-17-16,4-6 0 15</inkml:trace>
  <inkml:trace contextRef="#ctx1" brushRef="#br1" timeOffset="136441.8821">8169 3038 44 0,'-5'0'22'0,"-4"0"3"0,9 0-23 0,0 0 3 16,5 6 1-16,4 4-2 15,0 13 1-15,8 17-4 16,5 13 1-16,1 10-2 16,3 4 1-16,1 6 0 15,-1-7 1-15,1 0-1 16,-1-19 1-16,-4-7 1 16,-4-11 1-16,0-12-4 15,-5-17 0-15,0-10 0 16,-4-16 1-16,0-11-3 15,-5-16 1-15,1-23-3 16,4-1 0-16,0-12-2 16,4 3 0-16,5 16-4 0,4 13 1 15,0 14-9-15,9 20 1 16,0 16-9-16,0 14 0 16</inkml:trace>
  <inkml:trace contextRef="#ctx1" brushRef="#br1" timeOffset="136759.0767">8961 3386 47 0,'18'23'23'0,"-1"-10"3"0,-8-6-24 15,0 0 1-15,4-1 1 16,0-2-2-16,5-1 1 16,0-6-4-16,0 3 1 0,-1-4-1 15,1-2 1-15,-5-8-4 16,1-2 0-16,-10-7 3 15,-4-7 0-15,-9 0 1 16,-4 3 1-16,-5 7 2 16,-8 7 0-16,-1 7 1 15,-4 12 1-15,0 7-4 16,5 17 1-16,-1 7-2 16,5 3 1-16,9-1-1 15,8-5 1-15,14-5-7 16,13-2 1-16,14-17-12 15,17-10 0-15,4-13-19 16,10-4 0-16</inkml:trace>
  <inkml:trace contextRef="#ctx1" brushRef="#br1" timeOffset="137013.8753">9779 3184 48 0,'-17'3'24'0,"-23"-16"0"0,27 9-24 15,-9 1 0-15,-9-7 1 16,-5 3 4-16,1 11 1 16,-1 16-6-16,1 9 0 15,0 15 3-15,8 5 0 16,9 1-3-16,5 0 0 16,13-4 0-16,13-6 0 15,14-3-9-15,13-14 1 16,13-13-20-16,4-14 0 15,-4-9 8-15,0-10 1 0</inkml:trace>
  <inkml:trace contextRef="#ctx1" brushRef="#br1" timeOffset="137178.8093">9921 2928 48 0,'-27'23'24'0,"14"50"4"15,9-46-25-15,4 9-1 16,0 11 0-16,0 3-1 15,4 6 1-15,1-10-8 16,3 1 0-16,1-4-4 16,0-7 0-16,0-6-24 15,-5-10 1-15,-4-7 28 16,-4-9 0-16</inkml:trace>
  <inkml:trace contextRef="#ctx1" brushRef="#br1" timeOffset="137554.0668">9748 3306 49 0,'5'14'24'0,"48"5"2"0,-31-12-25 16,14 0-1-16,3-7 1 15,6-7-2-15,3 0 1 16,-3 1-2-16,-6-1 1 16,-8-3-2-16,-4 10 0 15,-5 10 4-15,-9 3 0 16,-4 4 1-16,-9 3 1 0,5 3-3 15,3 0 1-15,10 1 1 16,0-4 0-16,8-7-4 16,5 0 1-16,0-10 0 15,0-13 0-15,0 4 3 16,-4-7 1-16,-5-1-3 16,-9-6 0-16,-8-6 2 15,-10 6 0-15,-8-3-3 16,-9 6 1-16,0 1 0 15,-9 2 0-15,-5 8-3 16,5-1 0-16,5 4-4 16,4-4 0-16,4 0-8 15,5 4 0-15,-1-4-12 16,10 1 0-16</inkml:trace>
  <inkml:trace contextRef="#ctx1" brushRef="#br1" timeOffset="137854.251">10474 3313 39 0,'31'30'19'0,"18"10"4"0,-40-27-20 16,4-3-3-16,0 3 1 15,1-3-1-15,3 0 0 16,-8-7-1-16,-5-6 0 16,-4-4 1-16,-4-6 0 15,-9 0 4-15,-9-7 0 16,4-7 4-16,-4-2 0 0,9 9-6 15,4 0 0-15,0 10-2 16,13-4 1-16,5 8 1 16,4-4 0-16,10 7-1 15,3-4 0-15,14 4-9 16,0-4 1-16,4 4-8 16,0-4 1-16,0-6-3 15,-4 6 0-15,0 1-2 16,0-1 0-16</inkml:trace>
  <inkml:trace contextRef="#ctx1" brushRef="#br1" timeOffset="138185.062">11479 3087 41 0,'9'-10'20'0,"-9"24"7"15,-5-8-21-15,-4-2-1 0,-4-1 1 16,-5 10-4-16,-4-9 1 15,-4 9-3-15,-5 7 1 16,-5 0-1-16,5 0 0 16,-4 3 0-16,4-7 1 15,9-2-2-15,4 2 1 16,9 1 4-16,9-4 1 16,5-3-4-16,3-7 0 15,10 4 1-15,13 0 0 16,0 3-2-16,5-7 1 15,-1 7-2-15,5 0 0 16,-5-4-3-16,-4-6 0 16,-4 4-6-16,-5-4 0 0,0 0-10 15,0-4 0-15,-4-2-8 16,-1-1 1-16</inkml:trace>
  <inkml:trace contextRef="#ctx1" brushRef="#br1" timeOffset="138559.9222">11961 3048 41 0,'-9'3'20'0,"-17"0"6"0,17 0-21 15,-5 1-3-15,-3-1 1 16,-5 4 0-16,-5-1 1 15,1 4-3-15,8 4 0 16,0 6-1-16,5-7 1 16,4 3-1-16,9-2 0 15,4 6 2-15,10-4 0 16,3 4-2-16,6-7 1 16,3 4-2-16,10-4 1 15,-6 0 0-15,-3-3 1 16,-5 10-1-16,-9-3 0 15,-4 3-1-15,-9-7 0 16,-9 0-4-16,-8 7 0 16,-5-3-1-16,-14-11 1 0,-4-2-12 15,5-4 1-15,4-4-11 16,4 1 0-16</inkml:trace>
  <inkml:trace contextRef="#ctx1" brushRef="#br1" timeOffset="138830.4324">12138 2792 49 0,'-9'3'24'0,"18"24"2"15,-9-14-26-15,0 4 0 16,0 9 0-16,-4 8 2 0,-1 12 0 15,-4 0-1-15,5 7 1 16,-1-6-6-16,1 6 1 16,0-7 2-16,4 1 0 15,4-7-8-15,0-10 1 16,5-7-23-16,0-7 0 16,0-2 23-16,0-11 0 15</inkml:trace>
  <inkml:trace contextRef="#ctx1" brushRef="#br1" timeOffset="139355.1223">11806 3157 55 0,'-22'-23'27'0,"40"33"0"16,-9-14-28-16,4 1 0 15,9-4 0-15,9 1-3 16,0-7 0-16,13 3 1 15,5 0 0-15,0 0 0 16,-1 3 1-16,-4 4 3 16,-8 3 0-16,-1 3 7 15,-8 7 1-15,-5 3-5 16,0 11 1-16,-4-1-5 16,-5 10 0-16,0 3 0 15,-4-2 0-15,0 2-2 16,-5-6 1-16,1-7 2 0,-10 0 0 15,1-13-1-15,0 0 0 16,-5-10 0-16,0-10 1 16,0-3-2-16,5-10 0 15,4-10 1-15,8-4 1 16,10 4-1-16,4-3 0 16,5 9 0-16,4 7 1 15,0 7 0-15,0 6 0 16,0 4 2-16,-5 3 0 15,-4 10-1-15,-4 10 0 16,0 3 1-16,-1 7 0 16,-3 3-3-16,-1 3 1 0,5-6 0 15,-5 0 0-15,-4-7-6 16,0-3 1-16,-5-3-10 16,5-7 1-16,-9-10-35 15,4-3 0-15,1-17 47 16,-1-7 0-16</inkml:trace>
  <inkml:trace contextRef="#ctx1" brushRef="#br1" timeOffset="139492.3145">12616 2872 62 0,'-9'-10'31'0,"18"33"-8"15,0-20-31-15,0-3-3 16,8-3 0-16,5-4-31 0,1 4 0 15</inkml:trace>
  <inkml:trace contextRef="#ctx1" brushRef="#br1" timeOffset="140301.9427">12904 3008 55 0,'4'13'27'0,"5"53"0"0,-5-36-28 16,-4 3-1-16,5 4 1 15,-1 6 2-15,-4-10 0 16,-4-6-1-16,-1-1 1 16,1-6-1-16,-1 0 0 15,1-7 3-15,0-13 1 0,4-6-2 16,0-11 1-16,8-9-4 16,1-8 1-16,9-2-1 15,4-11 1-15,0 8-1 16,-4 9 1-16,0 10 1 15,-1 13 0-15,-3 7 1 16,-1 17 0-16,0 6-2 16,5 0 1-16,8 7-1 15,-3 7 1-15,3-11-2 16,9 1 1-16,1-1 0 16,-1-9 0-16,5-7-1 15,0-7 0-15,-5-6 0 16,5-7 1-16,-4-10-1 15,-10-3 0-15,-4-7 1 16,-9 3 0-16,-8-3-1 0,-10 7 0 16,-8 10 2-16,-9 6 0 15,-9 7 1-15,0 7 0 16,0 3-3-16,5 10 1 16,12 3-1-16,14-3 0 15,14-7-5-15,3 7 0 16,14-3 0-16,9-7 1 15,9-4 3-15,-1-2 0 16,6-8 2-16,-6-2 1 16,-4-1 0-16,-4 0 1 15,-9 4 1-15,-9 0 1 0,-8-1-2 16,-10 11 1 0,-35 13-2-1,-9 3 1-15,-13-3-3 16,0 0 1-16,-4-3 2 15,3-1 0-15,-3 4-2 16,8 0 0-16,9 0 0 16,5-4 0-16,9 4 2 15,8 4 1-15,5-1-5 16,8 0 1-16,5 0 2 16,9 4 0-16,4 3-2 15,1 3 1-15,3 0-1 16,1-3 1-16,-5 6 1 15,-4-2 0-15,0-5-4 16,-5-9 0-16,1 0-9 0,-10-10 0 16,1-6-26-16,-1-1 1 15,1-10 30-15,4-3 1 16</inkml:trace>
  <inkml:trace contextRef="#ctx1" brushRef="#br1" timeOffset="141621.0724">13802 2975 45 0,'-18'3'22'0,"0"13"3"0,18-16-22 15,5 7 4-15,-1 3 0 16,10 0-6-16,3 0 1 16,5 0-2-16,9 0 0 15,0 0-1-15,5 0 1 16,-1 0 0-16,-4-4 0 15,-4 1 1-15,-10 3 0 16,-3 3 2-16,-10 7 1 16,-8 7-4-16,-1 3 1 15,-8 6-1-15,-5-6 0 16,1 6-1-16,3-9 1 16,1 3-4-16,0-7 1 0,4-3-10 15,0-7 1-15,0 0-15 16,5-16 0-16,-1 0 11 15,5-1 0-15</inkml:trace>
  <inkml:trace contextRef="#ctx1" brushRef="#br1" timeOffset="142027.7565">14262 2898 42 0,'-9'-6'21'0,"9"16"7"0,0-10-22 16,0 0 1-16,9 3 0 15,0 0-7-15,9 4 1 16,4-1-1-16,9 8 0 15,4-4 1-15,5 0 0 16,4 0-2-16,-4 0 1 16,0-1-1-16,-5 1 0 15,-4 0 4-15,-9 0 1 16,-8 4-3-16,-6-1 0 16,-8 7 0-16,-8 6 0 15,-10 8-1-15,-4 5 0 16,0-2-2-16,0-4 1 0,-5-3-6 15,0 0 1-15,1-4-6 16,-1-12 0-16,5-1-28 16,5-3 0-16</inkml:trace>
  <inkml:trace contextRef="#ctx1" brushRef="#br1" timeOffset="146967.4539">7744 6604 39 0,'-35'0'19'0,"4"13"2"15,26-9-19-15,1-1-3 16,-5-3 1-16,4 0 1 15,1 0 1-15,4 0-1 16,4-3 1-16,5-1 2 16,9-2 0-16,9 6-1 0,8 0 1 15,5-4-3-15,13 1 1 16,9 3-1-16,4 3 0 16,9 1 0-16,18-1 0 15,9 4-2-15,18-7 1 16,3 0 0-16,15 0 0 15,12 0 0-15,5 0 1 16,0 0-2-16,4 0 0 16,0 3 1-16,-17 3 0 15,-5 1 0-15,-8 0 1 16,-6 6 0-16,6-3 1 0,-5-3 0 16,-9-1 0-16,-5-2-2 15,5-1 1-15,0-3-1 16,-13-3 0-16,-9-4 0 15,-9 4 0-15,-9 3 1 16,-8 0 0-16,-5 0-1 16,-9 3 1-16,-4 0-1 15,-1 4 1-15,-8-4-1 16,0 0 0-16,-5 1-1 16,-4-1 1-16,-4 0 0 15,-5 1 1-15,5-1-1 16,-5 0 0-16,-5-3-1 15,1 7 1-15,-5-4 1 0,1 1 0 16,-6-4-2 0,1 0 1-16,0 0 0 0,0 0 1 15,-9 0 0-15,4 3 0 16,1 0-1-16,-1 1 1 16,-4-4-3-16,9 0 1 15,-9 0 2-15,0 0 0 16,5 0-2-16,3-4 0 15,-3 1 2-15,-1 3 0 16,-4 0-2-16,0-3 1 16,5-4 0-16,-1 0 0 15,5-3 0-15,-5-3 0 16,5-7 0-16,0-3 0 16,0 0-1-16,4-7 0 0,0-3 0 15,-4-17 1-15,0 4 0 16,-4-4 1-16,-5 0-1 15,0-3 0-15,0-3-1 16,0 6 0-16,-5 7 2 16,-4 6 0-16,0 4-1 15,1 3 0-15,-1 4 1 16,-4 6 1-16,-5-4-4 16,-4 1 1-16,0 13 0 15,-1-3 1-15,1 3-1 16,0 0 1-16,-4 4 1 15,-1-4 0-15,5 0-1 16,0 3 0-16,-5 0 0 0,1 7 0 16,-5 0 0-16,-5-3 0 15,-12 3 0-15,-5 7 0 16,-14-4-1-16,-8 0 1 16,-18-3-2-16,-13 4 1 15,-18-1 0-15,-27 4 0 16,-12 3 1-16,-19 3 0 15,-17 3 0-15,0 1 1 16,13 0 1-16,9-4 1 16,5-3-4-16,30-4 0 15,18-6-4-15,18 0 0 16,13 0-9-16,22-6 1 16,18-1-21-16,13 0 1 15,36 1 27-15,22 3 0 0</inkml:trace>
  <inkml:trace contextRef="#ctx1" brushRef="#br1" timeOffset="147643.4203">12125 6053 41 0,'-5'-16'20'0,"10"29"5"0,-5-13-22 15,0 0 2-15,0 0 0 0,0 0-1 16,4 7 0-16,-4-7-2 15,0 0 0-15,0 0-1 16,0 0 1 0,0 6 1-1,0 4 1-15,0 3-3 16,-4 1 1-16,-1 2-3 16,5 4 1-16,-4 3 0 15,4 1 0-15,0-8 1 16,0 1 0-16,4-7-1 15,1-4 1-15,4 1 0 16,-1-4 1-16,6-6-2 16,8-7 1-16,4-3-2 15,5-7 0-15,5-7 1 0,4-3 1 16,-5 1-5-16,0-5 1 16,1 8 2-16,-10 3 0 15,-4 6 0-15,1 0 0 16,-10 1-6-16,-4 9 1 15,0 1-20-15,-5 6 0 16,0 6 0-16,5 1 0 16</inkml:trace>
  <inkml:trace contextRef="#ctx1" brushRef="#br1" timeOffset="331573.5532">6434 6677 29 0,'0'-3'14'0,"5"13"2"0,-1-7-15 16,5-3 0-16,-9 0 0 15,9 3 1-15,-9-3 0 16,0 0 1-16,0 7 0 16,-5-1-2-16,-8 1 0 15,-5 3 2-15,-8 0 1 0,-10 3-1 16,-8 1 0-16,-5-1-1 15,-13-3 1-15,-4 3-2 16,-5-6 1-16,-4-4-2 16,-5 0 0-16,-4 4 1 15,-9 0 0-15,-4 3-1 16,-18-10 1-16,9 0 0 16,0 3 0-16,-1-3 0 15,6 0 0-15,3 0-1 16,-8-7 0-16,9 1 1 15,4-1 0-15,4 7 0 16,1 0 0-16,-1 0 0 16,1 0 0-16,-1 0 0 15,5-3 1-15,9 3-3 0,4 0 1 16,14 0 1-16,-5 3 1 16,9-3-1-16,8 3 0 15,10-3-2-15,4 0 1 16,0-3 0-16,4 0 0 15,5-1-1-15,0 4 1 16,9 0 1-16,-9 0 0 16,4 0-3-16,5 0 1 15,4 0 2-15,-9 0 0 16,9 4-1-16,0-4 1 16,1 0-1-16,-1 0 1 15,4-4-2-15,-3 4 1 0,3 0 0 16,-8-3 0-16,0 0 0 15,-5-1 0-15,-4-2-1 16,-9 2 1-16,0-2 0 16,0-1 1-16,-5 4-1 15,-3-1 0-15,-6 1 1 16,1 0 0-16,-9 0-1 16,-13-4 1-16,-5 0-1 15,-4 1 0-15,-1-1 0 16,1 0 0-16,-13 4 1 15,8-4 1-15,0 4-2 16,-8 6 1-16,13 7-1 16,-10 7 0-16,10 6 0 15,0 17 1-15,0 16-1 0,0-6 0 16,8 0 1-16,5-4 0 16,14-3-2-16,8-3 0 15,9 10 0-15,0 6 1 16,13 4 0-16,-4 10 1 15,13 23-2-15,-4 0 1 16,4 23 1-16,0 10 0 16,5 0-1-16,-5-7 0 15,18-16 0-15,4-13 1 16,0-7 1-16,14-14 1 16,8-16-3-16,14-13 1 15,0-10 0-15,13-17 0 16,30-13-1-16,6-6 1 0,17-11-1 15,0-9 1-15,22-4-1 16,18-10 0-16,0 0 0 16,9-3 0-16,17 6 0 15,5-9 0-15,0 16 1 16,13-3 0-16,-9 3-3 16,0 4 1-16,10 6 1 15,3 3 1-15,-13 7-1 16,9 7 1-16,5 3-2 15,-14 0 1-15,1 6 0 16,-6 1 0-16,1-7 0 16,-13 3 0-16,4 4 0 15,0 0 0-15,-13-7 0 16,-5 6 1-16,0 1-2 0,5 3 1 16,-9-7 1-16,4 7 0 15,5-3 0-15,4-11 0 16,-9 1-1-16,5 6 0 15,-9-6 0-15,4-3 0 16,-17 2-1-16,-9-6 1 16,4 7 0-16,4-4 0 15,-8 1 0-15,0-1 0 16,-5 7 0-16,1-3 1 16,3-1-2-16,-12-2 1 15,-14 2 0-15,-9 4 1 0,-8 0-1 16,-5 7 0-16,-4 0 0 15,-14-1 1-15,-4 1 0 16,-9 0 1-16,0-1-1 16,0 4 0-16,0 0 0 15,0 3 0-15,-4-3-2 16,0-6 0-16,-1 2 0 16,-3-9 1-16,-1 0 0 15,0-7 0-15,0-10 0 16,-4-10 1-16,4-10-1 15,1-6 0-15,3-14 0 16,6-13 0-16,-1-17 0 16,0-2 1-16,0-1-1 15,-5 6 1-15,-3 18-2 16,-5 2 1-16,-14 4 0 16,-8 14 1-16,-9 5-2 0,-9 5 1 15,-9 6 1-15,-9-4 0 16,-8 7-2-16,-10 4 0 15,-4-1 0-15,-8 1 1 16,-10-1 0-16,-8-3 1 16,-14 4-2-16,-17 6 1 15,-23 0-1-15,-30 3 1 16,-18 4 0-16,-31 3 0 16,-23 3 2-16,-17 11 0 15,-8-1-1-15,-6 7 1 16,1 10-2-16,4-7 0 0,-4 0 0 15,4-3 1-15,9 0-2 16,9-3 1-16,18-4-7 16,21-6 1-16,28-10-8 15,34-1 0-15,41 1-4 16,35-7 0-16,40-6-19 16,35-1 1-16</inkml:trace>
  <inkml:trace contextRef="#ctx1" brushRef="#br1" timeOffset="332940.5515">11505 7427 35 0,'-9'0'17'0,"1"10"4"0,3-7-18 16,5 0 3-16,0 1 0 15,0-1 0-15,0-3 1 16,9 0-6-16,4-3 0 16,5-1 0-16,8-2 1 15,5-4-1-15,5-4 0 16,4-2-2-16,-5-7 1 16,0 3 1-16,-8 0 1 15,0 3 1-15,-10 1 0 16,1 2-2-16,-5 1 0 15,-4 6 0-15,0-3 0 16,-5 4-2-16,-4 6 0 16,0 0 2-16,-4 6 0 0,0 11-1 15,-1 6 1-15,-4 7-1 16,0 17 0-16,-4 12 1 16,0 4 1-16,0-3-2 15,-5 3 0-15,0-3 0 16,0-7 0-16,1-3 1 15,4-7 0-15,-1-7-3 16,1-6 1-16,0-10 1 16,4-10 0-16,-4-13 0 15,-1-11 1-15,1-15-1 16,0-15 0-16,-5-12-1 16,0-24 1-16,1-22 0 15,-1-1 0-15,5 13 1 16,4 7 1-16,0 20-1 0,5 10 0 15,-1 17-1-15,5 6 0 16,0 16 1-16,0 14 0 16,5 7-2-16,-1 6 1 15,9 7 1-15,1 7 0 16,3 6-1-16,5 7 0 16,9 0 0-16,9 3 1 15,4 3-2-15,5 1 1 16,4-4 0-16,0 0 0 15,0-13-1-15,0 0 1 16,-8-4-1-16,-5-6 1 0,-9 0 0 16,-9-7 1-1,-5-3-1-15,-8-10 0 0,-9 7 0 16,-9-11 0-16,-4 1 0 16,-9 0 0-16,-9-4 0 15,-9 1 0-15,-9 2 0 16,-4 1 0-16,-13 0-2 15,-5-4 1-15,0 0 2 16,1-6 1-16,3 3-2 16,5 0 1-16,9 0-2 15,9-3 0-15,8 0 1 16,10-1 0-16,4 4 0 16,4 1 0-16,5 2-1 15,4 7 1-15,0-3 0 16,-4-1 1-16,8 4-1 0,5-3 0 15,5-4 0-15,8 1 0 16,9-4-1-16,9-4 1 16,13 1-1-16,14-10 1 15,4-4-7-15,4-9 1 16,1 9-10-16,-5 1 0 16</inkml:trace>
  <inkml:trace contextRef="#ctx1" brushRef="#br1" timeOffset="337775.4896">10222 12313 47 0,'0'0'23'0,"-27"-29"3"0,23 25-24 0,0 1 1 16,-1 0 0-16,5-1-1 15,0-2 0-15,5 2 1 16,-1 1 1-16,5 6-3 16,-5 1 0-16,1 6 4 15,-5-4 1-15,-5 4-1 16,1-3 1-16,-1-4-4 15,-3 0 0-15,-1-9-2 16,0-14 1-16,0-7-2 16,-4-16 1-16,-1-16 0 15,-3-8 0-15,-5-6-2 16,-5 4 1-16,1 2 1 16,-5 7 0-16,0 7 0 0,0 10 0 15,0 3 3-15,4 7 0 16,9 7-4-16,1 6 0 15,3 0-1-15,1 3 1 16,0 1 2-16,0 9 0 16,-5 4 0-16,0 6 0 15,-4 14-2-15,-5 3 1 16,5 9 0-16,-4 1 0 16,-1 0-1-16,5 0 1 15,9-7-1-15,0 0 0 16,4-3 2-16,4-6 0 15,1-8-1-15,4-12 0 16,4-8-2-16,1-15 0 0,8-11 5 16,0 3 0-16,5-6-4 15,0 3 1-15,8 7 0 16,5 7 1-16,0 9-2 16,9 10 0-16,0 14-1 15,0 0 1-15,-1 6 3 16,1 0 0-16,5 0-7 15,-1 7 1-15,-4-6-20 16,-5-1 1-16,5 0-21 16,-5-3 1-16</inkml:trace>
  <inkml:trace contextRef="#ctx1" brushRef="#br1" timeOffset="338600.9983">10023 12778 44 0,'-13'-10'22'0,"13"-3"3"0,0 9-22 16,0-2-3-16,0 2 0 16,4 1 5-16,-4-4 0 15,4 4-3-15,-4 3 0 16,5 13-1-16,-1 7 1 15,1 7-1-15,-1 6 1 16,1-3-2-16,-1 0 1 0,0-4 0 16,5-3 1-16,0-3-2 15,0-10 0-15,0-10 0 16,4-10 1-16,0-10-2 16,1-6 1-16,8-14 0 15,4 0 0-15,1 0 0 16,-1 11 0-16,5 2 1 15,-4 24 1-15,4-1 0 16,-5 18 1-16,1 6-1 16,-5 9 0-16,-4 11-3 15,0 3 1-15,-5 1-2 16,4-5 1-16,-3-12-13 16,3-1 1-16,1-22-9 15,4-11 0-15,0-9-5 0,5-14 0 16</inkml:trace>
  <inkml:trace contextRef="#ctx1" brushRef="#br1" timeOffset="338915.3635">10797 12682 55 0,'-9'10'27'0,"36"6"4"0,-18-3-29 16,0 4-2-16,4 3 0 15,5 3 0-15,4 0 1 16,0 1 0-16,4-1 0 15,1-7-1-15,-1-2 0 16,-3-11 1-16,-1-6 1 16,0-7-1-16,-9-7 0 15,0-6-1-15,-4 3 0 0,-9-10-1 16,-9 4 1-16,-8 2 1 16,-5-2 0-16,-9 13-1 15,-5 6 1-15,-4 7-1 16,5 3 1-16,8 1-5 15,5-1 0-15,9 0-12 16,13-3 1-16,18-3-15 16,4-4 1-16,13-13 15 15,5-3 1-15</inkml:trace>
  <inkml:trace contextRef="#ctx1" brushRef="#br1" timeOffset="339156.3776">11226 12207 55 0,'-13'-10'27'0,"13"20"-1"0,5-3-27 16,3 3 0-16,6 3 1 15,-1 4 2-15,0 9 0 16,5 17-2-16,4 10 1 16,0 14-3-16,-4 2 1 15,-5-2 2-15,0-4 1 16,1 0-7-16,-5-10 0 15,-5-7-7-15,-4-6 1 16,0-7-14-16,-4-9 1 16,-5-8 10-16,-5-16 0 15</inkml:trace>
  <inkml:trace contextRef="#ctx1" brushRef="#br1" timeOffset="339321.3561">11151 12665 51 0,'5'-7'25'0,"34"1"8"16,-21 2-27-16,13 1-2 15,5 0 0-15,12-7-4 16,5-3 1-16,9-7-5 16,0 6 1-16,-4-2-11 15,-5 6 0-15,-9 7-11 16,-13-1 1-16,-9 11 4 16,-13 0 1-16</inkml:trace>
  <inkml:trace contextRef="#ctx1" brushRef="#br1" timeOffset="339817.1619">10757 13169 47 0,'-8'-10'23'0,"3"24"2"0,10-8-25 0,-5-6 1 16,4 14 0-16,0 9 1 16,1 7 0-16,-1 3-1 15,1 3 1-15,-1 4 0 16,1-3 1-16,-1-4-2 15,0-3 1-15,-4-7 2 16,5-3 0-16,8-10-1 16,0-14 0-16,5-19-5 15,4-7 1-15,0-3 0 16,9-13 1-16,0-1 0 16,0 11 1-16,0 3-2 15,0 3 1-15,-4 3 0 16,-1 17 0-16,-4 7 0 15,-4 13 0-15,0 10 0 0,-5 16 1 16,0-6-2-16,-4 3 0 16,0-3-9-16,-5-3 0 15,1-7-13-15,-1-4 0 16,5-6-4-16,0-7 1 16</inkml:trace>
  <inkml:trace contextRef="#ctx1" brushRef="#br1" timeOffset="340161.3298">11359 13305 58 0,'18'4'29'0,"39"12"-2"0,-39-16-29 16,13-3-1-16,0-7 1 0,0-3 1 16,0-1 0-16,-4-2 2 15,-1 3 0-15,-8-1-1 16,-5-2 0-16,-4-4 0 15,-9 7 0-15,-9 3 0 16,-9 0 1-16,-4 6 0 16,-4 11 0-16,-5 3 0 15,-5 3 0-15,5 4 3 16,0 13 1-16,5 3-3 16,4 0 1-16,4 0 1 15,9 0 0-15,9 0-3 16,13-3 1-16,10-3-3 15,12-11 0-15,5-9-15 0,8-10 0 16,6-7 1-16,-1-3 1 16,0-14-22-16,0 0 0 15</inkml:trace>
  <inkml:trace contextRef="#ctx1" brushRef="#br1" timeOffset="340447.3146">12178 13136 43 0,'-5'-16'21'0,"10"-1"1"0,-5 17-22 31,-9-17 4-31,-4 4 0 16,-1 0-3-16,-8 3 1 16,0 3-2-16,-4 17 1 0,-1 10 4 15,-4 10 0-15,5 6-1 16,-1 4 0-16,5 13-1 15,9-6 1-15,4-7-4 16,4-4 1-16,10-6-2 16,8-4 1-16,5-12-10 15,8-8 0-15,5-9-7 16,9-7 0-16,0-13-17 16,4 0 0-16</inkml:trace>
  <inkml:trace contextRef="#ctx1" brushRef="#br1" timeOffset="340806.8917">12408 13173 59 0,'-9'13'29'0,"27"10"-1"0,-9-20-30 16,4-6 0-16,5-4 1 16,-1 1 0-16,5-7 0 15,-4-1 2-15,0-2 1 16,0-1-3-16,-5-6 0 15,0 0 1-15,-4 6 0 16,-5 1 0-16,-4 2 0 16,-8 1 0-16,-6 0 0 15,-3 6 0-15,-1 4 0 16,-9 6 0-16,-8 7 0 16,4 10 3-16,0 6 0 15,0 11 0-15,9 13 1 0,0-1-2 16,13 1 0-16,4-3 0 15,14-11 0-15,13-6-4 16,5-3 0-16,8-11-13 16,5-9 1-16,9-11-19 15,4-15 1-15,4-11 16 16,1-10 0-16</inkml:trace>
  <inkml:trace contextRef="#ctx1" brushRef="#br1" timeOffset="341107.6866">12948 12927 59 0,'-31'20'29'0,"-18"10"1"16,40-17-30-16,-4-3-1 0,0 3 1 15,4-6-1-15,0 10 1 16,5-1 2-16,4 1 0 16,13-1-2-16,9 4 1 15,5 0 0-15,4 0 1 16,0-3-2-16,-5-4 0 15,-4 0 1-15,-9 7 0 16,-4 0 1-16,-18 7 0 16,-13 2-4-16,-4-2 1 15,-10-7 1-15,1-4 0 16,0-6-4-16,4 0 0 16,13-10-10-16,5-3 1 0,13-10-1 15,9-4 0-15,8 1-18 16,14-8 1-16</inkml:trace>
  <inkml:trace contextRef="#ctx1" brushRef="#br1" timeOffset="341437.7711">13280 12950 54 0,'-49'-16'27'0,"0"32"0"15,36-12-27-15,-5-1-1 16,-8 4 1-16,-5 3 0 15,4 3 0-15,5 3 1 16,4 8 0-16,10 2 0 16,3 1 1-16,10-1 1 15,3-2 0-15,10 5 1 16,0-12 0-16,4 6-4 0,5 4 0 16,-5-11 0-16,0-2 0 15,-5 2-1-15,-3-3 0 16,-5-3 0-16,-5 4 0 15,-8-4-3-15,-5 3 1 16,-5-3-2-16,-3 0 0 16,-1 0-5-16,5 0 0 15,0-4-4-15,-1-2 1 16,14-8-16-16,18-9 1 16</inkml:trace>
  <inkml:trace contextRef="#ctx1" brushRef="#br1" timeOffset="341842.5948">13828 13013 44 0,'0'0'22'0,"-22"-3"1"16,13 3-22-16,-4 0 0 16,-9 0 0-16,-5-3 2 15,-12 6 1-15,-1 4-2 16,0 9 1-16,0 4-1 15,5 10 0-15,4 7 1 16,9 2 0-16,4 1 0 16,9 0 1-16,9-10-4 0,9 0 0 15,9-14-1 1,4-6 0-16,4-10-6 0,5-10 1 16,-4-10 5-16,-1-6 0 15,-3-7-4-15,-1-14 0 16,-9 1 7-16,-4 6 0 15,0 13 2-15,-5 8 0 16,0 12 1-16,-4 17 1 16,0 13-4-16,0 4 0 15,0 2-2-15,5 1 1 16,-1-6-9-16,10-5 1 16,8-2-14-16,-5-17 1 15,10-7-13-15,0-6 1 16</inkml:trace>
  <inkml:trace contextRef="#ctx1" brushRef="#br1" timeOffset="342442.5035">14001 13013 58 0,'-18'44'29'0,"27"-1"1"16,-4-23-29-16,-1 6-1 16,0-6 0-16,1 0 1 15,-1-7 0-15,5 4 1 16,-4-4 0-16,-5-13-5 15,4-7 0-15,0-16 2 16,5-3 1-16,0-14-1 16,9-10 1-16,4 0-3 15,4 4 0-15,-3 6 3 16,3 10 1-16,1 14 1 0,-5 6 0 16,-4 13 3-16,-5 10 0 15,0 10-3-15,0 11 1 16,5-1-3-16,0-3 0 15,4 0 0-15,4-7 1 16,-3-3-1-16,-1-4 0 16,0-9-3-16,0-4 1 15,4-3-1-15,1-13 0 16,0-7-1-16,-1-10 1 16,-4-10 2-16,0-3 1 15,0-3-2-15,-4 6 1 0,-5 7 2 16,1 6 1-1,-1 14 1-15,-4 6 1 0,0 11-1 16,0 12 0-16,4 7-3 16,0 4 1-16,5 3 0 15,4 10 1-15,4-4-1 16,1 7 1-16,0-3-2 16,-1-3 1-16,-4-1-1 15,-4-3 0-15,-5 10 0 16,-8-3 1-16,-10 0-2 15,-8-3 0-15,-14 6 2 16,-8-4 0-16,-9-2 0 16,0 3 0-16,4-10-8 15,0-17 0-15,9-10-33 16,13-13 0-16,14-10 19 0,8-16 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06T22:07:21.31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14890 12496 0,'45'0'78,"43"0"-62,23 0-16,-45 0 15,89 0-15,0 22 16,66 22-16,0-22 16,111 0-16,-110-22 15,109 0-15,-65 0 16,-45 0-16,-66 0 15,-111 0-15,23 0 16,-45-22-16,-22 0 16,22-22-16,-22 22 15,22-22-15,-22-1 16,0 23-16,22-44 16,0 0-16,0 43 15,1-21-15,-1 22 16,-22 0-16,22 0 15,0 0-15,0 0 16,-22 0-16,22-23 16,0 45-16,0-44 15,-22 22-15,23-22 16,-1-1-16,0 1 16,0 44-16,-22-44 15,0-22-15,22 44 16,-22-45-16,0 23 15,0 0 1,0-1-16,0 23 16,0 0-16,0-22 15,0 22-15,0 0 16,0-22-16,0-1 16,0 1-16,-22 0 15,-22-23-15,-23-21 16,23-45-16,0 89 15,-23-22-15,23 44 16,-22-23-16,44 1 16,-45 0-16,23 22 15,-22 0-15,21 0 16,-43 22-16,22 0 16,-45 0-16,0-23 15,1 23-15,21 0 16,-21 0-16,21 0 15,-22 0-15,1 0 16,-1 0 0,23 0-16,-1 23 0,1-23 15,21 0-15,-88 0 16,-176 66 0,154-44-16,22-22 15,0 66 1,0-43-16,-44 21 15,44 22-15,0-44 16,-22 22-16,66 23 16,23-23-16,-23 0 15,45-22-15,0 23 16,-1-45-16,1 22 16,44 0-16,-23 22 15,1-22-15,44 0 16,-44 23-16,44-23 15,0 22-15,-22-22 16,22 0-16,0 0 16,0 0-16,0 23 15,0-1 1,88 0-16,23 89 16,22-45-16,44 67 15,22-22-15,44 22 16,1-1-16,-23-65 15,0-45-15,-22-22 16,22-22-16,1 0 16,-1 0-16,0 0 15,45 0-15,-45 0 16,67-22-16,-45 0 16,45-22-16,-67 0 15,-66-1 1,-23 23-16,-21 0 15,-22-22-15,-23 22 16,-22 0-16,-22 22 16,0 0-16,1-23 15,-1 1 1,0 22 0,0-22-16,0 0 15,0 0-15,22 22 16,-44-22-16,0 0 15,23 0-15,-1 0 16,0-23-16,-22 23 16,22 0-16,22 0 15,-22-22-15,0 22 16,23 22-16,-23-45 16,0 23-16,0 0 15,0 0-15,0-22 16,0 22-16,-22-23 15,0 1-15,0 0 16,0 0 0,0-23-16,0 23 15,0-44-15,0 21 16,-66-43-16,44 43 16,-22-21-16,-23 22 15,23-23-15,0 23 16,22 44-16,-23 0 15,23-1-15,22 1 16,-44 22-16,22 0 16,-22 0-1,22 0-15,-1 0 16,-21 0-16,22 0 16,-22 0-16,22 0 15,-23 0-15,1 0 16,22 0-16,0 0 15,0 0 1,-45 22-16,45-22 16,0 0-1,0 0 1,-22 0 0,0 0-16,-1 0 15,1 0-15,-22 0 16,44 0-1,-45 23-15,1-23 16,22 22-16,-1-22 16,23 0-16,0 0 15,0 0-15,0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34" Type="http://schemas.openxmlformats.org/officeDocument/2006/relationships/customXml" Target="../ink/ink1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29" Type="http://schemas.openxmlformats.org/officeDocument/2006/relationships/tags" Target="../tags/tag3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5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customXml" Target="../ink/ink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6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customXml" Target="../ink/ink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55.xml"/><Relationship Id="rId7" Type="http://schemas.openxmlformats.org/officeDocument/2006/relationships/customXml" Target="../ink/ink4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10" Type="http://schemas.openxmlformats.org/officeDocument/2006/relationships/image" Target="../media/image8.emf"/><Relationship Id="rId4" Type="http://schemas.openxmlformats.org/officeDocument/2006/relationships/tags" Target="../tags/tag61.xml"/><Relationship Id="rId9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50"/>
            <a:ext cx="7700963" cy="2579429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lvl="1" indent="0">
              <a:buNone/>
            </a:pPr>
            <a:r>
              <a:rPr lang="en-US" dirty="0" smtClean="0"/>
              <a:t>ADTs</a:t>
            </a:r>
          </a:p>
          <a:p>
            <a:pPr lvl="1"/>
            <a:r>
              <a:rPr lang="en-US" dirty="0" smtClean="0"/>
              <a:t>Map</a:t>
            </a:r>
            <a:endParaRPr lang="en-US" dirty="0"/>
          </a:p>
          <a:p>
            <a:pPr lvl="2"/>
            <a:r>
              <a:rPr lang="en-US" dirty="0" smtClean="0"/>
              <a:t>Example: counting words in text</a:t>
            </a:r>
          </a:p>
          <a:p>
            <a:pPr lvl="1"/>
            <a:r>
              <a:rPr lang="en-US" dirty="0" smtClean="0"/>
              <a:t>Containers within containers</a:t>
            </a:r>
          </a:p>
          <a:p>
            <a:pPr lvl="2"/>
            <a:r>
              <a:rPr lang="en-US" dirty="0" smtClean="0"/>
              <a:t>Example: reference tests</a:t>
            </a:r>
          </a:p>
          <a:p>
            <a:pPr lvl="2"/>
            <a:r>
              <a:rPr lang="en-US" dirty="0" smtClean="0"/>
              <a:t>Example: anagram finder (Friday)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Maps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What are they?</a:t>
            </a:r>
            <a:br>
              <a:rPr lang="en-US" cap="none" dirty="0" smtClean="0"/>
            </a:br>
            <a:endParaRPr lang="en-US" cap="none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166968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132192"/>
            <a:ext cx="7251327" cy="1012059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Associative </a:t>
            </a:r>
            <a:r>
              <a:rPr lang="en-US" sz="2800" dirty="0" smtClean="0"/>
              <a:t>containers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76622" y="1442961"/>
            <a:ext cx="7671656" cy="34363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Lexicon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Not as concerned with order but with matching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Set: associates </a:t>
            </a:r>
            <a:r>
              <a:rPr lang="en-US" b="1" dirty="0" smtClean="0"/>
              <a:t>keys</a:t>
            </a:r>
            <a:r>
              <a:rPr lang="en-US" dirty="0" smtClean="0"/>
              <a:t> with </a:t>
            </a:r>
            <a:r>
              <a:rPr lang="en-US" b="1" dirty="0" smtClean="0"/>
              <a:t>membership </a:t>
            </a:r>
            <a:r>
              <a:rPr lang="en-US" dirty="0" smtClean="0"/>
              <a:t>(yes or no)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Map: associates </a:t>
            </a:r>
            <a:r>
              <a:rPr lang="en-US" b="1" dirty="0" smtClean="0"/>
              <a:t>keys </a:t>
            </a:r>
            <a:r>
              <a:rPr lang="en-US" dirty="0" smtClean="0"/>
              <a:t>with </a:t>
            </a:r>
            <a:r>
              <a:rPr lang="en-US" b="1" dirty="0" smtClean="0"/>
              <a:t>values </a:t>
            </a:r>
            <a:r>
              <a:rPr lang="en-US" dirty="0" smtClean="0"/>
              <a:t>(could be any type)</a:t>
            </a:r>
          </a:p>
        </p:txBody>
      </p:sp>
      <p:sp>
        <p:nvSpPr>
          <p:cNvPr id="50" name="Text Box 6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65551" y="2923923"/>
            <a:ext cx="431998" cy="33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</a:rPr>
              <a:t>set</a:t>
            </a:r>
          </a:p>
        </p:txBody>
      </p:sp>
      <p:sp>
        <p:nvSpPr>
          <p:cNvPr id="51" name="Oval 6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0019" y="1606063"/>
            <a:ext cx="1958924" cy="1289953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 sz="1200">
              <a:latin typeface="Consolas" panose="020B0609020204030204" pitchFamily="49" charset="0"/>
            </a:endParaRPr>
          </a:p>
        </p:txBody>
      </p:sp>
      <p:grpSp>
        <p:nvGrpSpPr>
          <p:cNvPr id="52" name="Group 63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435811" y="1701468"/>
            <a:ext cx="1847440" cy="1142871"/>
            <a:chOff x="2135" y="2224"/>
            <a:chExt cx="1993" cy="1235"/>
          </a:xfrm>
        </p:grpSpPr>
        <p:sp>
          <p:nvSpPr>
            <p:cNvPr id="53" name="Text Box 64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659" y="2224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"the"</a:t>
              </a:r>
            </a:p>
          </p:txBody>
        </p:sp>
        <p:sp>
          <p:nvSpPr>
            <p:cNvPr id="54" name="Text Box 65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375" y="2298"/>
              <a:ext cx="561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"of"</a:t>
              </a:r>
            </a:p>
          </p:txBody>
        </p:sp>
        <p:sp>
          <p:nvSpPr>
            <p:cNvPr id="55" name="Text Box 66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287" y="2596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"from"</a:t>
              </a:r>
            </a:p>
          </p:txBody>
        </p:sp>
        <p:sp>
          <p:nvSpPr>
            <p:cNvPr id="56" name="Text Box 67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950" y="2442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"to"</a:t>
              </a:r>
            </a:p>
          </p:txBody>
        </p:sp>
        <p:sp>
          <p:nvSpPr>
            <p:cNvPr id="57" name="Text Box 68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955" y="2787"/>
              <a:ext cx="652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"she"</a:t>
              </a:r>
            </a:p>
          </p:txBody>
        </p:sp>
        <p:sp>
          <p:nvSpPr>
            <p:cNvPr id="58" name="Text Box 69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476" y="2876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"you"</a:t>
              </a:r>
            </a:p>
          </p:txBody>
        </p:sp>
        <p:sp>
          <p:nvSpPr>
            <p:cNvPr id="59" name="Text Box 70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157" y="3121"/>
              <a:ext cx="65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"him"</a:t>
              </a:r>
            </a:p>
          </p:txBody>
        </p:sp>
        <p:sp>
          <p:nvSpPr>
            <p:cNvPr id="60" name="Text Box 71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2630" y="3162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"why"</a:t>
              </a:r>
            </a:p>
          </p:txBody>
        </p:sp>
        <p:sp>
          <p:nvSpPr>
            <p:cNvPr id="61" name="Text Box 72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2433" y="2920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"in"</a:t>
              </a:r>
            </a:p>
          </p:txBody>
        </p:sp>
        <p:sp>
          <p:nvSpPr>
            <p:cNvPr id="62" name="Text Box 73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347" y="2584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"down"</a:t>
              </a:r>
            </a:p>
          </p:txBody>
        </p:sp>
        <p:sp>
          <p:nvSpPr>
            <p:cNvPr id="63" name="Text Box 74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135" y="2739"/>
              <a:ext cx="562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"by"</a:t>
              </a:r>
            </a:p>
          </p:txBody>
        </p:sp>
        <p:sp>
          <p:nvSpPr>
            <p:cNvPr id="64" name="Text Box 75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231" y="2346"/>
              <a:ext cx="561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"if"</a:t>
              </a:r>
            </a:p>
          </p:txBody>
        </p:sp>
      </p:grpSp>
      <p:sp>
        <p:nvSpPr>
          <p:cNvPr id="65" name="Oval 8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13425" y="1639529"/>
            <a:ext cx="1295400" cy="1371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6" name="Text Box 8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49950" y="1745892"/>
            <a:ext cx="9492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"Cynthia"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7" name="Text Box 8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752979" y="2202819"/>
            <a:ext cx="86433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</a:t>
            </a:r>
            <a:r>
              <a:rPr lang="en-US" sz="1200" dirty="0" err="1" smtClean="0">
                <a:latin typeface="Consolas" panose="020B0609020204030204" pitchFamily="49" charset="0"/>
              </a:rPr>
              <a:t>Mehran</a:t>
            </a:r>
            <a:r>
              <a:rPr lang="en-US" sz="1200" dirty="0" smtClean="0">
                <a:latin typeface="Consolas" panose="020B0609020204030204" pitchFamily="49" charset="0"/>
              </a:rPr>
              <a:t>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8" name="Text Box 8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974883" y="2589667"/>
            <a:ext cx="77938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"Marty"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9" name="Oval 8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718425" y="1639529"/>
            <a:ext cx="1295400" cy="1371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70" name="Text Box 85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54950" y="2652354"/>
            <a:ext cx="10342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"497-3070"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71" name="Text Box 86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869062" y="2261961"/>
            <a:ext cx="10342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"555-0000"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72" name="Text Box 8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96225" y="1868129"/>
            <a:ext cx="1025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"867-5309"</a:t>
            </a:r>
          </a:p>
        </p:txBody>
      </p:sp>
      <p:sp>
        <p:nvSpPr>
          <p:cNvPr id="73" name="Line 8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727824" y="1976311"/>
            <a:ext cx="1203325" cy="730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8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V="1">
            <a:off x="6559550" y="2020529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9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6709394" y="2395179"/>
            <a:ext cx="121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Text Box 9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543675" y="2977792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77" name="Text Box 9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601075" y="2979379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78" name="Text Box 9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194550" y="2966679"/>
            <a:ext cx="549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Calibri" panose="020F0502020204030204" pitchFamily="34" charset="0"/>
              </a:rPr>
              <a:t>map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" name="Ink 1"/>
              <p14:cNvContentPartPr/>
              <p14:nvPr>
                <p:custDataLst>
                  <p:tags r:id="rId20"/>
                </p:custDataLst>
              </p14:nvPr>
            </p14:nvContentPartPr>
            <p14:xfrm>
              <a:off x="5982480" y="1225440"/>
              <a:ext cx="2772720" cy="444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77080" y="1220040"/>
                <a:ext cx="2787480" cy="45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6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Stanford library Map </a:t>
            </a:r>
            <a:r>
              <a:rPr lang="en-US" sz="1800" i="1" dirty="0" smtClean="0"/>
              <a:t>(</a:t>
            </a:r>
            <a:r>
              <a:rPr lang="en-US" sz="1800" i="1" u="sng" dirty="0" smtClean="0"/>
              <a:t>selected</a:t>
            </a:r>
            <a:r>
              <a:rPr lang="en-US" sz="1800" i="1" dirty="0" smtClean="0"/>
              <a:t> member functions)</a:t>
            </a:r>
            <a:endParaRPr lang="en-US" sz="1800" i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0"/>
            <p:custDataLst>
              <p:tags r:id="rId2"/>
            </p:custDataLst>
          </p:nvPr>
        </p:nvSpPr>
        <p:spPr bwMode="auto">
          <a:xfrm>
            <a:off x="1033831" y="1067713"/>
            <a:ext cx="6117059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void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948776" y="3520242"/>
            <a:ext cx="8195224" cy="127644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Map&lt;string, string&gt; phone;	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 takes *two* template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parameters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phone[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"Cynthia"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= "497-3070";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 options for add syntax</a:t>
            </a:r>
          </a:p>
          <a:p>
            <a:pPr lvl="1"/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phone.add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"Mehran"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"867-5309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 options for add syntax</a:t>
            </a: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&lt;&lt; phone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"Cynthia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&lt;&lt;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two options for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syntax</a:t>
            </a:r>
          </a:p>
          <a:p>
            <a:pPr lvl="1"/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phone.get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"Mehran"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-US" sz="1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two options for get 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syntax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69400" y="942840"/>
              <a:ext cx="4614840" cy="2839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62200" y="936720"/>
                <a:ext cx="4628880" cy="284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49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Map programming exercise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908685"/>
            <a:ext cx="7617800" cy="3759042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  <a:endParaRPr lang="en-US" dirty="0"/>
          </a:p>
          <a:p>
            <a:pPr lvl="1"/>
            <a:endParaRPr lang="en-US" sz="800" dirty="0"/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First do an initial report: </a:t>
            </a:r>
          </a:p>
          <a:p>
            <a:pPr lvl="2"/>
            <a:r>
              <a:rPr lang="en-US" dirty="0" smtClean="0"/>
              <a:t>Print all </a:t>
            </a:r>
            <a:r>
              <a:rPr lang="en-US" dirty="0"/>
              <a:t>words that appeared in the book at least 10 times, in alphabetical </a:t>
            </a:r>
            <a:r>
              <a:rPr lang="en-US" dirty="0" smtClean="0"/>
              <a:t>order</a:t>
            </a:r>
          </a:p>
          <a:p>
            <a:pPr lvl="2"/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b="1" dirty="0">
                <a:solidFill>
                  <a:schemeClr val="bg2"/>
                </a:solidFill>
              </a:rPr>
              <a:t>Then go into interactive query mode: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user types a word and we report </a:t>
            </a:r>
            <a:r>
              <a:rPr lang="en-US" i="1" dirty="0"/>
              <a:t>how many times</a:t>
            </a:r>
            <a:r>
              <a:rPr lang="en-US" dirty="0"/>
              <a:t> that word appeared in the book (repeat in a loop until quit).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1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Map programming exercise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908685"/>
            <a:ext cx="7617800" cy="3759042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  <a:endParaRPr lang="en-US" dirty="0"/>
          </a:p>
          <a:p>
            <a:pPr lvl="1"/>
            <a:endParaRPr lang="en-US" sz="800" dirty="0"/>
          </a:p>
          <a:p>
            <a:pPr lvl="1"/>
            <a:r>
              <a:rPr lang="en-US" dirty="0" smtClean="0"/>
              <a:t>The user types </a:t>
            </a:r>
            <a:r>
              <a:rPr lang="en-US" dirty="0"/>
              <a:t>a word and </a:t>
            </a:r>
            <a:r>
              <a:rPr lang="en-US" dirty="0" smtClean="0"/>
              <a:t>we report </a:t>
            </a:r>
            <a:r>
              <a:rPr lang="en-US" i="1" dirty="0"/>
              <a:t>how many times</a:t>
            </a:r>
            <a:r>
              <a:rPr lang="en-US" dirty="0"/>
              <a:t> that word appeared in the </a:t>
            </a:r>
            <a:r>
              <a:rPr lang="en-US" dirty="0" smtClean="0"/>
              <a:t>book (repeat in a loop until quit).</a:t>
            </a:r>
            <a:endParaRPr lang="en-US" dirty="0"/>
          </a:p>
          <a:p>
            <a:pPr lvl="1"/>
            <a:endParaRPr lang="en-US" dirty="0"/>
          </a:p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What would be a good design for this problem?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string&gt;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Map&lt;string, Vector&lt;string&gt;&gt;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Map&lt;string,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Map&lt;string, Vector&lt;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&gt;&gt;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Other/none/more </a:t>
            </a:r>
            <a:endParaRPr lang="en-US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53040" y="3566880"/>
              <a:ext cx="4954680" cy="502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3680" y="3557520"/>
                <a:ext cx="4973400" cy="52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34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612120" y="324952"/>
            <a:ext cx="8063344" cy="4685355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</a:p>
          <a:p>
            <a:pPr marL="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80079" y="1481386"/>
            <a:ext cx="395988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(!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fail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 {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0" defTabSz="914400" eaLnBrk="0" hangingPunc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//record</a:t>
            </a:r>
            <a:r>
              <a:rPr lang="en-US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</a:t>
            </a:r>
            <a:r>
              <a:rPr lang="en-US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0" defTabSz="914400" eaLnBrk="0" hangingPunct="0"/>
            <a:r>
              <a:rPr kumimoji="0" lang="en-US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>
            <p:custDataLst>
              <p:tags r:id="rId4"/>
            </p:custDataLst>
          </p:nvPr>
        </p:nvSpPr>
        <p:spPr>
          <a:xfrm>
            <a:off x="597006" y="1802996"/>
            <a:ext cx="41034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How can we record the count?</a:t>
            </a:r>
            <a:endParaRPr lang="en-US" b="1" dirty="0">
              <a:solidFill>
                <a:schemeClr val="bg2"/>
              </a:solidFill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 += word;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 += 1;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[word]++;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B and C are good, but you need to first detect new (never seen before) words so you can start at zero before you start adding +1</a:t>
            </a:r>
            <a:endParaRPr lang="en-US" dirty="0"/>
          </a:p>
          <a:p>
            <a:pPr marL="342900" lvl="1" indent="-342900">
              <a:buFont typeface="+mj-lt"/>
              <a:buAutoNum type="alphaUcPeriod"/>
            </a:pPr>
            <a:r>
              <a:rPr lang="en-US" dirty="0"/>
              <a:t>Other/none/more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576720" y="1005120"/>
              <a:ext cx="7063920" cy="38710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7360" y="999720"/>
                <a:ext cx="7082640" cy="388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73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612120" y="324952"/>
            <a:ext cx="8063344" cy="4685355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  <a:endParaRPr lang="en-US" dirty="0"/>
          </a:p>
          <a:p>
            <a:pPr lvl="1">
              <a:buClr>
                <a:srgbClr val="8C1515"/>
              </a:buClr>
            </a:pPr>
            <a:r>
              <a:rPr lang="en-US" sz="1700" dirty="0"/>
              <a:t>Report all words that appeared in the book at least 10 times, in alphabetical order</a:t>
            </a:r>
          </a:p>
          <a:p>
            <a:pPr marL="0" lvl="1" indent="0">
              <a:buNone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1047198" y="3527103"/>
            <a:ext cx="7465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Does this work for our alphabetical use case?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Yes! 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Stanford library Map  returns its keys </a:t>
            </a:r>
            <a:r>
              <a:rPr lang="en-US" u="sng" dirty="0" smtClean="0"/>
              <a:t>in sorted order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44994" y="1521787"/>
            <a:ext cx="4832253" cy="183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Most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common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words:"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[word]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"\t"</a:t>
            </a:r>
            <a:r>
              <a:rPr lang="en-US" sz="17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[word]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3" name="Straight Arrow Connector 2"/>
          <p:cNvCxnSpPr/>
          <p:nvPr>
            <p:custDataLst>
              <p:tags r:id="rId5"/>
            </p:custDataLst>
          </p:nvPr>
        </p:nvCxnSpPr>
        <p:spPr>
          <a:xfrm flipH="1" flipV="1">
            <a:off x="5550196" y="1963480"/>
            <a:ext cx="1127051" cy="11341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6"/>
            </p:custDataLst>
          </p:nvPr>
        </p:nvSpPr>
        <p:spPr>
          <a:xfrm>
            <a:off x="6677247" y="1615228"/>
            <a:ext cx="225573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New (C++11) useful tool!</a:t>
            </a:r>
          </a:p>
          <a:p>
            <a:r>
              <a:rPr lang="en-US" dirty="0" smtClean="0"/>
              <a:t>for loop that iterates over all elements of a container class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4811040" y="3789720"/>
              <a:ext cx="1951560" cy="748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01680" y="3780360"/>
                <a:ext cx="1970280" cy="76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286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6264</TotalTime>
  <Words>602</Words>
  <Application>Microsoft Office PowerPoint</Application>
  <PresentationFormat>On-screen Show (16:9)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ＭＳ Ｐゴシック</vt:lpstr>
      <vt:lpstr>ＭＳ Ｐゴシック</vt:lpstr>
      <vt:lpstr>Arial</vt:lpstr>
      <vt:lpstr>Calibri</vt:lpstr>
      <vt:lpstr>Consolas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 </vt:lpstr>
      <vt:lpstr>Maps</vt:lpstr>
      <vt:lpstr>Associative containers</vt:lpstr>
      <vt:lpstr>Stanford library Map (selected member functions)</vt:lpstr>
      <vt:lpstr>Map programming exercise</vt:lpstr>
      <vt:lpstr>Map programming exercise</vt:lpstr>
      <vt:lpstr>PowerPoint Presentation</vt:lpstr>
      <vt:lpstr>PowerPoint Presentation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80</cp:revision>
  <dcterms:created xsi:type="dcterms:W3CDTF">2014-04-02T04:36:08Z</dcterms:created>
  <dcterms:modified xsi:type="dcterms:W3CDTF">2016-04-06T22:35:01Z</dcterms:modified>
</cp:coreProperties>
</file>