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ink/ink1.xml" ContentType="application/inkml+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ink/ink2.xml" ContentType="application/inkml+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ink/ink3.xml" ContentType="application/inkml+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ink/ink4.xml" ContentType="application/inkml+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ink/ink5.xml" ContentType="application/inkml+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ink/ink6.xml" ContentType="application/inkml+xml"/>
  <Override PartName="/ppt/ink/ink7.xml" ContentType="application/inkml+xml"/>
  <Override PartName="/ppt/ink/ink8.xml" ContentType="application/inkml+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ink/ink9.xml" ContentType="application/inkml+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ink/ink10.xml" ContentType="application/inkml+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ink/ink11.xml" ContentType="application/inkml+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ink/ink12.xml" ContentType="application/inkml+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notesSlides/notesSlide1.xml" ContentType="application/vnd.openxmlformats-officedocument.presentationml.notesSlide+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2.xml" ContentType="application/vnd.openxmlformats-officedocument.presentationml.notesSlide+xml"/>
  <Override PartName="/ppt/ink/ink13.xml" ContentType="application/inkml+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notesSlides/notesSlide3.xml" ContentType="application/vnd.openxmlformats-officedocument.presentationml.notesSlide+xml"/>
  <Override PartName="/ppt/ink/ink14.xml" ContentType="application/inkml+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notesSlides/notesSlide4.xml" ContentType="application/vnd.openxmlformats-officedocument.presentationml.notesSlide+xml"/>
  <Override PartName="/ppt/ink/ink15.xml" ContentType="application/inkml+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5.xml" ContentType="application/vnd.openxmlformats-officedocument.presentationml.notesSlid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notesSlides/notesSlide6.xml" ContentType="application/vnd.openxmlformats-officedocument.presentationml.notesSlide+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notesSlides/notesSlide7.xml" ContentType="application/vnd.openxmlformats-officedocument.presentationml.notesSlide+xml"/>
  <Override PartName="/ppt/ink/ink16.xml" ContentType="application/inkml+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ink/ink17.xml" ContentType="application/inkml+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notesSlides/notesSlide8.xml" ContentType="application/vnd.openxmlformats-officedocument.presentationml.notesSlide+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9.xml" ContentType="application/vnd.openxmlformats-officedocument.presentationml.notesSlid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notesSlides/notesSlide10.xml" ContentType="application/vnd.openxmlformats-officedocument.presentationml.notesSlide+xml"/>
  <Override PartName="/ppt/ink/ink18.xml" ContentType="application/inkml+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notesSlides/notesSlide11.xml" ContentType="application/vnd.openxmlformats-officedocument.presentationml.notesSlide+xml"/>
  <Override PartName="/ppt/ink/ink19.xml" ContentType="application/inkml+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99" r:id="rId2"/>
  </p:sldMasterIdLst>
  <p:notesMasterIdLst>
    <p:notesMasterId r:id="rId38"/>
  </p:notesMasterIdLst>
  <p:handoutMasterIdLst>
    <p:handoutMasterId r:id="rId39"/>
  </p:handoutMasterIdLst>
  <p:sldIdLst>
    <p:sldId id="304" r:id="rId3"/>
    <p:sldId id="349" r:id="rId4"/>
    <p:sldId id="351" r:id="rId5"/>
    <p:sldId id="352" r:id="rId6"/>
    <p:sldId id="353" r:id="rId7"/>
    <p:sldId id="354" r:id="rId8"/>
    <p:sldId id="355" r:id="rId9"/>
    <p:sldId id="356" r:id="rId10"/>
    <p:sldId id="357" r:id="rId11"/>
    <p:sldId id="358" r:id="rId12"/>
    <p:sldId id="359" r:id="rId13"/>
    <p:sldId id="305" r:id="rId14"/>
    <p:sldId id="307" r:id="rId15"/>
    <p:sldId id="308" r:id="rId16"/>
    <p:sldId id="309" r:id="rId17"/>
    <p:sldId id="343" r:id="rId18"/>
    <p:sldId id="310" r:id="rId19"/>
    <p:sldId id="311" r:id="rId20"/>
    <p:sldId id="313" r:id="rId21"/>
    <p:sldId id="314" r:id="rId22"/>
    <p:sldId id="315" r:id="rId23"/>
    <p:sldId id="316" r:id="rId24"/>
    <p:sldId id="317" r:id="rId25"/>
    <p:sldId id="318" r:id="rId26"/>
    <p:sldId id="319" r:id="rId27"/>
    <p:sldId id="320" r:id="rId28"/>
    <p:sldId id="321" r:id="rId29"/>
    <p:sldId id="322" r:id="rId30"/>
    <p:sldId id="323" r:id="rId31"/>
    <p:sldId id="350" r:id="rId32"/>
    <p:sldId id="325" r:id="rId33"/>
    <p:sldId id="326" r:id="rId34"/>
    <p:sldId id="327" r:id="rId35"/>
    <p:sldId id="328" r:id="rId36"/>
    <p:sldId id="329" r:id="rId37"/>
  </p:sldIdLst>
  <p:sldSz cx="9144000" cy="5143500" type="screen16x9"/>
  <p:notesSz cx="6858000" cy="9144000"/>
  <p:custDataLst>
    <p:tags r:id="rId40"/>
  </p:custDataLst>
  <p:defaultTextStyle>
    <a:defPPr>
      <a:defRPr lang="en-US"/>
    </a:defPPr>
    <a:lvl1pPr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5pPr>
    <a:lvl6pPr marL="2286000" algn="l" defTabSz="914400" rtl="0" eaLnBrk="1" latinLnBrk="0" hangingPunct="1">
      <a:defRPr kern="1200">
        <a:solidFill>
          <a:schemeClr val="tx1"/>
        </a:solidFill>
        <a:latin typeface="Source Sans Pro" pitchFamily="1" charset="0"/>
        <a:ea typeface="MS PGothic" panose="020B0600070205080204" pitchFamily="34" charset="-128"/>
        <a:cs typeface="+mn-cs"/>
      </a:defRPr>
    </a:lvl6pPr>
    <a:lvl7pPr marL="2743200" algn="l" defTabSz="914400" rtl="0" eaLnBrk="1" latinLnBrk="0" hangingPunct="1">
      <a:defRPr kern="1200">
        <a:solidFill>
          <a:schemeClr val="tx1"/>
        </a:solidFill>
        <a:latin typeface="Source Sans Pro" pitchFamily="1" charset="0"/>
        <a:ea typeface="MS PGothic" panose="020B0600070205080204" pitchFamily="34" charset="-128"/>
        <a:cs typeface="+mn-cs"/>
      </a:defRPr>
    </a:lvl7pPr>
    <a:lvl8pPr marL="3200400" algn="l" defTabSz="914400" rtl="0" eaLnBrk="1" latinLnBrk="0" hangingPunct="1">
      <a:defRPr kern="1200">
        <a:solidFill>
          <a:schemeClr val="tx1"/>
        </a:solidFill>
        <a:latin typeface="Source Sans Pro" pitchFamily="1" charset="0"/>
        <a:ea typeface="MS PGothic" panose="020B0600070205080204" pitchFamily="34" charset="-128"/>
        <a:cs typeface="+mn-cs"/>
      </a:defRPr>
    </a:lvl8pPr>
    <a:lvl9pPr marL="3657600" algn="l" defTabSz="914400" rtl="0" eaLnBrk="1" latinLnBrk="0" hangingPunct="1">
      <a:defRPr kern="1200">
        <a:solidFill>
          <a:schemeClr val="tx1"/>
        </a:solidFill>
        <a:latin typeface="Source Sans Pro" pitchFamily="1" charset="0"/>
        <a:ea typeface="MS PGothic" panose="020B0600070205080204" pitchFamily="34"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1515"/>
    <a:srgbClr val="D6DDD3"/>
    <a:srgbClr val="EDE8DD"/>
    <a:srgbClr val="C2B7A1"/>
    <a:srgbClr val="918873"/>
    <a:srgbClr val="3C3623"/>
    <a:srgbClr val="D0A760"/>
    <a:srgbClr val="434A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0" autoAdjust="0"/>
    <p:restoredTop sz="94660"/>
  </p:normalViewPr>
  <p:slideViewPr>
    <p:cSldViewPr snapToGrid="0" snapToObjects="1">
      <p:cViewPr varScale="1">
        <p:scale>
          <a:sx n="108" d="100"/>
          <a:sy n="108" d="100"/>
        </p:scale>
        <p:origin x="619"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44DB8F8-E895-410D-A5AD-44A639EFD162}" type="datetimeFigureOut">
              <a:rPr lang="en-US"/>
              <a:pPr/>
              <a:t>4/11/2016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63A117E2-640C-44F3-8A58-135A19B62FD2}" type="slidenum">
              <a:rPr lang="en-US"/>
              <a:pPr/>
              <a:t>‹#›</a:t>
            </a:fld>
            <a:endParaRPr lang="en-US"/>
          </a:p>
        </p:txBody>
      </p:sp>
    </p:spTree>
    <p:extLst>
      <p:ext uri="{BB962C8B-B14F-4D97-AF65-F5344CB8AC3E}">
        <p14:creationId xmlns:p14="http://schemas.microsoft.com/office/powerpoint/2010/main" val="3649715056"/>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ax="3200" units="cm"/>
          <inkml:channel name="Y" type="integer" max="1080" units="cm"/>
          <inkml:channel name="T" type="integer" max="2.14748E9" units="dev"/>
        </inkml:traceFormat>
        <inkml:channelProperties>
          <inkml:channelProperty channel="X" name="resolution" value="110.34483" units="1/cm"/>
          <inkml:channelProperty channel="Y" name="resolution" value="63.52941" units="1/cm"/>
          <inkml:channelProperty channel="T" name="resolution" value="1" units="1/dev"/>
        </inkml:channelProperties>
      </inkml:inkSource>
      <inkml:timestamp xml:id="ts0" timeString="2016-04-06T22:31:14.964"/>
    </inkml:context>
    <inkml:brush xml:id="br0">
      <inkml:brushProperty name="width" value="0.05292" units="cm"/>
      <inkml:brushProperty name="height" value="0.05292" units="cm"/>
      <inkml:brushProperty name="color" value="#0070C0"/>
    </inkml:brush>
  </inkml:definitions>
  <inkml:trace contextRef="#ctx0" brushRef="#br0">19847 10063 0</inkml:trace>
</inkml:ink>
</file>

<file path=ppt/ink/ink2.xml><?xml version="1.0" encoding="utf-8"?>
<inkml:ink xmlns:inkml="http://www.w3.org/2003/InkML">
  <inkml:definitions>
    <inkml:context xml:id="ctx0">
      <inkml:inkSource xml:id="inkSrc0">
        <inkml:traceFormat>
          <inkml:channel name="X" type="integer" max="3200" units="cm"/>
          <inkml:channel name="Y" type="integer" max="1080" units="cm"/>
          <inkml:channel name="T" type="integer" max="2.14748E9" units="dev"/>
        </inkml:traceFormat>
        <inkml:channelProperties>
          <inkml:channelProperty channel="X" name="resolution" value="110.34483" units="1/cm"/>
          <inkml:channelProperty channel="Y" name="resolution" value="63.52941" units="1/cm"/>
          <inkml:channelProperty channel="T" name="resolution" value="1" units="1/dev"/>
        </inkml:channelProperties>
      </inkml:inkSource>
      <inkml:timestamp xml:id="ts0" timeString="2016-04-08T21:40:58.007"/>
    </inkml:context>
    <inkml:brush xml:id="br0">
      <inkml:brushProperty name="width" value="0.05292" units="cm"/>
      <inkml:brushProperty name="height" value="0.05292" units="cm"/>
      <inkml:brushProperty name="color" value="#00B0F0"/>
    </inkml:brush>
  </inkml:definitions>
  <inkml:trace contextRef="#ctx0" brushRef="#br0">12567 12496 0,'-22'-22'62,"-22"22"-62,22 0 16,0-22-1,-1 22-15,1-22 16,0 22-16,-22 0 16,0 0-16,-1 0 15,23 0-15,-22 0 16,-22 66-16,21-22 15,1 0-15,-22 1 16,22 21-16,21-22 16,1 0-16,22 1 15,0-23 1,0 22-16,45 22 16,43 1-16,45 43 15,66 1-15,0-23 16,45 1-16,-45-45 15,66 44-15,-88-21 16,22-45-16,-44 0 16,0-22-16,-44 0 15,-1 0 1,1 0-16,0 0 16,-23 0-16,1-22 15,-45 22-15,0 0 16,-22-22-16,22-22 15,-21 21-15,-1 1 16,44 0-16,0 0 16,1-22-16,-45 0 15,44-1-15,-44 23 16,23-22-16,-23-22 16,-22 21-16,0 1 15,0-22-15,0 22 16,0 22-16,0-23 15,0 23-15,0-44 16,0 22-16,-44-1 16,-1-21-16,1 0 15,0 21-15,22-21 16,-23 44-16,1-22 16,0 0-16,-22-1 15,21 23-15,1-22 16,0 44-16,0-22 15,-45 22-15,23 0 16,-23 0 0,23 0-16,-45 0 15,23 0-15,-45 0 0,44 0 16,-21 0 0,21 0-16,1 0 15,21 0-15,23-22 16,0 22-16,0 0 15,-1 0-15,23 0 16,0 0 0,0 0-16,0 22 15,22 0-15,-44 22 16,-1 0-16,23 1 16,0-23-16,22 22 15,-44 0-15,22 23 16,-22-1-16,44-22 15,-23 22-15,23 1 16,0-23-16,0 0 16,0 23-16,45-45 15,-23 44-15,22-22 16,-22 1 0,22-23-16,23 0 0,-1 0 15,23 22-15,-45 0 16,0-21-16,23-23 15,-23 44-15,0-22 16,45 0-16,-1 0 16,1 0-16,-1-22 15,23 0-15,21 0 16,23 0 0,-44 0-16,22 0 15,-23-66-15,-21 22 16,-23 22-16,1-23 15,-23 1-15,0 0 16,-22-23-16,-22 23 16,0 22-1,0 0 1</inkml:trace>
  <inkml:trace contextRef="#ctx0" brushRef="#br0" timeOffset="50837.9975">8850 7918 0,'-22'0'0,"-22"-22"16,-23-1-16,67 1 16,-22 0-1,-22 22-15,0-22 16,-23 0-16,1-22 0,0-1 16,-45 23-1,0-22-15,-21 22 0,-23 22 16,44-22-1,-44 22-15,-22 0 16,-44 0-16,110 0 16,1 0-16,-23 0 15,67-22-15,-89 22 16,66-22-16,-43 0 16,65-1-16,-66 23 15,67-22-15,-67 22 16,67 0-16,-45 0 15,23-22-15,-1 22 16,1 0-16,-23-22 16,0 22-16,-43-22 15,-23 22-15,-23 0 16,46 0-16,21 0 16,-22 0-16,0 0 15,44 0-15,-43 0 16,65 0-16,-22 0 15,45 0-15,-22 0 16,21 0 0,23 0-16,-22 0 15,-45 0-15,45 0 16,21 0-16,-21 0 16,0 0-16,-23 0 15,67 0-15,-22 22 16,-1-22-16,23 22 15,-22 0-15,0 0 16,22 1 0,0-23-16,22 44 15,-23-22-15,23 66 16,0-21-16,0 21 16,0-21-16,23 21 15,21-22-15,22 1 16,1-1-16,-1 0 15,22 1-15,23-1 16,44 23-16,0-45 16,110 44-16,1-43 15,66-1-15,0 0 16,-1-22-16,46-22 16,65 44-16,89-44 15,0 0-15,111 22 16,-111 23-1,22-1-15,-177-44 16,-44 22-16,44 22 16,-133-44-16,23 0 15,-45 0-15,-66 0 16,-22 0-16,-45 0 16,23 0-16,-23 0 15,-21 0-15,-1-22 16,-22 0-16,-21 0 15,-1 22-15,0 0 16,0-22-16,0 22 16,44-22-1,-43 0-15,43-45 16,-22 23-16,23 0 16,-23 22-16,-44 0 15,0-23-15,0-21 16,0 22-16,0-1 15,0-21-15,0 0 16,-22 22-16,-23 21 16,-21-65-16,-45-1 15,-21 23-15,21-22 16,-22 21-16,1 1 16,-23 22-16,44 22 15,-22 22-15,67 0 16,-23-23-1,1 23-15,-1-22 16,1 22-16,44 0 16,-23-22-16,23 22 15,0-22-15,0 22 16,-1-22-16,23 22 16,-22 0-16,-22 0 15,43-22-15,-43 22 16,0-22-16,21 22 15,-43 0-15,22 0 16,43 0-16,-65 0 16,44 0-16,-1 0 15,-21 0-15,-22 0 16,43 0-16,-21 0 16,-23 0-16,-21 0 15,21 0-15,45 0 16,-22 0-16,-1 0 15,23 0-15,22 0 16,0 0 47,0 0 46,0 0-109,-1 0 31,1 0 47,22 22-62</inkml:trace>
</inkml:ink>
</file>

<file path=ppt/ink/ink3.xml><?xml version="1.0" encoding="utf-8"?>
<inkml:ink xmlns:inkml="http://www.w3.org/2003/InkML">
  <inkml:definitions>
    <inkml:context xml:id="ctx0">
      <inkml:inkSource xml:id="inkSrc0">
        <inkml:traceFormat>
          <inkml:channel name="X" type="integer" max="3200" units="cm"/>
          <inkml:channel name="Y" type="integer" max="1080" units="cm"/>
          <inkml:channel name="T" type="integer" max="2.14748E9" units="dev"/>
        </inkml:traceFormat>
        <inkml:channelProperties>
          <inkml:channelProperty channel="X" name="resolution" value="110.34483" units="1/cm"/>
          <inkml:channelProperty channel="Y" name="resolution" value="63.52941" units="1/cm"/>
          <inkml:channelProperty channel="T" name="resolution" value="1" units="1/dev"/>
        </inkml:channelProperties>
      </inkml:inkSource>
      <inkml:timestamp xml:id="ts0" timeString="2016-04-08T21:42:20.247"/>
    </inkml:context>
    <inkml:brush xml:id="br0">
      <inkml:brushProperty name="width" value="0.05292" units="cm"/>
      <inkml:brushProperty name="height" value="0.05292" units="cm"/>
      <inkml:brushProperty name="color" value="#00B0F0"/>
    </inkml:brush>
  </inkml:definitions>
  <inkml:trace contextRef="#ctx0" brushRef="#br0">4160 7785 0,'-23'0'78,"-65"-22"-78,-23 22 16,1 0-16,-45 0 16,0-44-16,0 44 15,44 0-15,-43 0 16,87 0-16,1 0 15,22 0-15,21 0 16,1 0 62,22 44-62,-22 0-16,22 22 15,0 23-15,0-1 16,0-21-16,0 21 16,0 23-16,0-1 15,-22-21-15,22-1 16,0-43-16,0 21 16,0-22-1,0 0-15,0 23 16,0-23-16,0 0 15,0 23-15,44-1 16,-22 22-16,23-66 0,-23 45 16,0-1-1,22-22-15,23 23 16,-1-23-16,0-22 16,-21 0-16,-1 0 15,0 0-15,22 1 16,-21-23-16,65 22 15,45 0-15,44 0 16,89 22-16,44-44 16,44 0-16,22 0 15,0 22-15,-21-22 16,21 0-16,-22 0 16,-22 0-16,-22 22 15,44-22 1,67 45-16,-23 21 0,-44-44 15,0 44 1,-44 1-16,-44-45 0,-23 0 16,-21 22-1,-23-22-15,-111 0 16,112-22-16,-23 23 16,-22 21-16,22-44 15,-22 22-15,22-22 16,-22 22-16,22-22 15,-44 22-15,-44-22 16,88 22-16,-44 23 16,22-45-16,44 0 15,0 22-15,1 0 16,43-22-16,1 22 16,65-22-16,-43 0 15,0 0-15,44 0 16,-23 0-16,1 0 15,0 0-15,22-22 16,-67-22-16,-44 44 16,1-23-16,-23 1 15,-44 0-15,-45 22 16,-43-44-16,-45 44 16,22-22-16,-22 0 62,0-45-15,0 1-47,-22 0 0,23-23 16,-1-66-1,0 1-15,-22-1 16,22 0-16,-22 44 15,22 23-15,-22-23 16,0 23-16,0-45 16,0 45-16,0-1 15,0-21-15,-22 43 16,0-65-16,22 65 16,-22 1-16,22 22 15,-22-45-15,-1 23 16,1-1-16,0 23 15,0-22-15,0-1 16,-22 1-16,-1 0 16,23 66-1,0 0 1,22-22 0,-22 22-16,-22 0 15,22 0-15,-23 0 16,1 0-16,-22 0 15,-23 0-15,-43 0 16,-1 0 0,-22 44-16,-22-44 15,-22 44-15,22-44 16,-44 22-16,-1-22 16,23 0-16,22 0 15,-22 0-15,-22 0 16,44 0-16,-22-44 15,-23 22-15,23 0 16,-22 22-16,0-67 16,0 67-16,21-22 15,-21 22-15,0-22 16,0-22-16,-67 44 16,23 0-16,-1 0 15,-22 0-15,-44 0 16,45 0-16,-1 0 15,-22 0-15,-21 0 16,87 0-16,-21 0 16,-1 0-16,23 0 15,22 0-15,-1 0 16,-43 0-16,-1 0 16,23-22-1,-23 22-15,45 0 16,22-22-16,-66 0 15,132 22-15,-133 0 16,89 0-16,-22 0 16,22 0-16,-22 0 15,22 0-15,0 0 16,22 0-16,-44 0 16,22 0-16,66 0 15,-44 0-15,45 0 16,-45 0-16,0 0 15,22 0-15,1 0 16,21 0-16,0 0 16,1 0-16,21 0 15,1 0-15,21 0 16,1 0-16,0 0 16,-1 0-16,-21 0 15,21 0-15,23 0 16,-22 0-16,-1 0 15,23 0-15,-22 0 16,-1 0-16,23 0 16,-22 0-16,21 0 15,23 0 1,0 0-16</inkml:trace>
  <inkml:trace contextRef="#ctx0" brushRef="#br0" timeOffset="2862.2977">5952 8692 0,'44'0'110,"44"0"-110,-43 0 15,-1 22-15,-22-22 16,-22 22-16,22-22 16,0 0-16,-44 0 109,-22 0-78,-22 0-15,21 0-16,1 0 15,0 0-15,22 0 16,-23 0-16,23 0 16,0 0-16,0 0 15,-22 0 1,22 0-16,0 0 16,-1 0-16,1 0 15,0 0 1,66 0 109,23 0-110,-23 0-15,-22 0 16,0 0 0,-44 0 202</inkml:trace>
  <inkml:trace contextRef="#ctx0" brushRef="#br0" timeOffset="5015.3725">5863 9775 0,'22'0'94,"0"0"-78,1 0-16,-1 0 15,22 0 1,0 0-16,0 0 16,-21 0-16,-1 0 15,0 0-15,-66 0 125,-23 0-125,1 0 16,-1 0-16,1 0 16,-22 0-16,21 0 15,23 0-15,-22 0 16,-1 0-16,23 0 15,0 0-15,132 0 125,1 0-109,43 0-16,-21 0 16,-22 0-16,-1 0 15,-44 0-15,1 0 16,-23 0-16,-44 0 141,-45 0-126,23 0-15,-22 0 16,-1 0-16,45 0 15,0 0-15,0 0 16,0 0 0,0 0-1,132 23 79,1-23-94,-45 0 16,1 0-16,-1 0 15,-44 0-15,0 0 16,-66 22 46,22-22-46,0 0-16,0 0 16,-1 0-16,1 0 15,0 0 1,-22 0 0,22 0-1,0 0 1,0 0-16,-23 0 15,23 0 1,-22 0 0,66 0 46,22 0-46,1 0-16,-1 22 15,-22-22-15,22 22 16,-22-22-16,-22 22 141,-44 0-126,0-22 1,0 0-16,-1 22 16,23-22-16,0 0 15</inkml:trace>
</inkml:ink>
</file>

<file path=ppt/ink/ink4.xml><?xml version="1.0" encoding="utf-8"?>
<inkml:ink xmlns:inkml="http://www.w3.org/2003/InkML">
  <inkml:definitions>
    <inkml:context xml:id="ctx0">
      <inkml:inkSource xml:id="inkSrc0">
        <inkml:traceFormat>
          <inkml:channel name="X" type="integer" max="3200" units="cm"/>
          <inkml:channel name="Y" type="integer" max="1080" units="cm"/>
          <inkml:channel name="T" type="integer" max="2.14748E9" units="dev"/>
        </inkml:traceFormat>
        <inkml:channelProperties>
          <inkml:channelProperty channel="X" name="resolution" value="110.34483" units="1/cm"/>
          <inkml:channelProperty channel="Y" name="resolution" value="63.52941" units="1/cm"/>
          <inkml:channelProperty channel="T" name="resolution" value="1" units="1/dev"/>
        </inkml:channelProperties>
      </inkml:inkSource>
      <inkml:timestamp xml:id="ts0" timeString="2016-04-08T21:43:21.928"/>
    </inkml:context>
    <inkml:brush xml:id="br0">
      <inkml:brushProperty name="width" value="0.05292" units="cm"/>
      <inkml:brushProperty name="height" value="0.05292" units="cm"/>
      <inkml:brushProperty name="color" value="#00B0F0"/>
    </inkml:brush>
  </inkml:definitions>
  <inkml:trace contextRef="#ctx0" brushRef="#br0">4204 9112 0,'0'66'31,"0"89"-15,0 22-16,0 66 16,0-21-16,0-1 15,-22-44-15,22 44 16,-22-66 0,22-23-16,0-65 15,22 21-15,22-22 16,-44-43-16,44-1 15,-22-22-15,0 0 16,1 0-16,-1 0 16,0 0-16,0 0 15,0 0-15,44 22 16,1-22-16,21 0 16,23 22-16,22-22 15,88 0-15,22 0 16,1 0-16,43 0 15,23 0-15,44 0 16,22 0-16,-22 0 16,22 0-16,-22 0 15,67-22-15,-23-22 16,-22 44-16,-88-23 16,110 23-16,-110 0 15,-23 0-15,-44 0 16,1 0-16,-23 0 15,-22 0 1,-22 0-16,-89 0 16,45 0-16,-23 0 15,1 0-15,21 0 16,1 0-16,-23 0 16,23 0-16,66 0 15,22 0-15,-44-22 16,-44 0-16,44 22 15,-67 0-15,23 0 16,-67 0-16,22-22 16,23 22-16,-45 0 15,0 0-15,1 0 16,-23-22-16,44 22 16,-22 0-16,67 0 15,-45 0-15,89-22 16,0 22-16,-22 0 15,88 0-15,-22-44 16,-44 22-16,0-1 16,0 1-16,-67 0 15,1 0-15,-67 22 16,22-22-16,-22 0 16,1 22-1,-1-22-15,0 22 16,-22-22-1,22 22-15,0-22 16,-22-1-16,0 1 16,22 0-16,-22-44 15,0 22-15,22-45 16,-22 1-16,0-23 16,0 0-16,0 1 15,0 21-15,-22-65 16,-22 43-16,-45-22 15,45 45-15,0-1 16,22 1-16,-22-45 16,21 67-16,-43 22 15,44-23-15,-22 1 16,-1 0-16,23-1 16,-22 45-16,-22 22 15,21-44-15,23 22 16,-66 0-16,21 0 15,-43-1-15,-23 1 16,-44 0-16,-22-22 16,22 22-16,-44 22 15,-23-22 1,1 22-16,-23 0 0,67-22 16,-44 22-1,-23-45-15,1 45 16,-23 0-16,23 22 15,-23 67-15,-22-67 16,89 0-16,22 45 16,-89-45-16,89-22 15,-22 44-15,66-22 16,0-22-16,-66 22 16,44-22-16,-89 0 15,1 0-15,22 0 16,-89 0-16,44 0 15,-44 0-15,-44 0 16,44 0-16,44 0 16,-43 0-16,109-44 15,-87 22-15,87 0 16,-43 22-16,21 0 16,23 0-16,-44 0 15,43 0-15,-43 0 16,22 0-16,-23 0 15,1 0-15,-1 22 16,23 22-16,-23-22 16,45-22-16,0 0 15,22 22-15,44-22 16,22 0-16,44 0 16,23 0-16,44 0 15,0 0-15</inkml:trace>
  <inkml:trace contextRef="#ctx0" brushRef="#br0" timeOffset="27763.7731">3098 2521 0,'110'0'125,"67"0"-125,111 0 16,-23 0-16,134 0 15,-23 0-15,66 0 16,45 44-16,-89-44 16,-66 0-16,22 0 15,-133 0-15,-21 0 16,-68 0-16,-43 0 16,-23 0-1,-44 0-15</inkml:trace>
  <inkml:trace contextRef="#ctx0" brushRef="#br0" timeOffset="32048.2205">5000 3229 0,'0'22'31,"-22"0"-31,-22 0 16,22 0-16,-67-22 15,1 22 1,-1-22-16,23 23 15,-67-23-15,67 22 16,-23-22-16,23 0 16,0 0-16,21 0 15,1 0-15,22 0 16,0 0 15,22 22 32,0 22-48,0 45-15,0 21 16,0 1-16,0 44 16,0-45-16,0 45 15,0-67-15,0 1 16,0 21-16,0-43 15,0 43-15,0-21 16,0 21-16,0-21 16,0 21-16,0-21 15,0-45-15,-22 89 16,22-89 0,-22 22-16,22 23 15,-23-1-15,23-43 16,0-1-16,0 44 15,0-21-15,0 43 16,0-21-16,0-1 16,0-44-16,-22 45 15,22-23-15,0 1 16,-22-45-16,22 0 16,0 0-16,0 0 15,0 22-15,0-22 16,0 23-1,0-23-15,0 44 16,0-22-16,0 23 16,0-23-16,0 44 15,0-43-15,0 43 16,0-44-16,0-22 16,0 23-16,0-23 15,0 22-15,0-22 16,0 0-16,0 23 15,0-23-15,0 0 16,0 0 0,67-22 140,-1 0-156,22 0 16,89 0-16,-22 0 15,-44 0-15,0 0 16,-1 0-16,-21 0 15,-45 0-15,0 0 16,-22 0-16,0 0 109,1 0-109,-1 0 16,0 0 15</inkml:trace>
</inkml:ink>
</file>

<file path=ppt/ink/ink5.xml><?xml version="1.0" encoding="utf-8"?>
<inkml:ink xmlns:inkml="http://www.w3.org/2003/InkML">
  <inkml:definitions>
    <inkml:context xml:id="ctx0">
      <inkml:inkSource xml:id="inkSrc0">
        <inkml:traceFormat>
          <inkml:channel name="X" type="integer" max="3200" units="cm"/>
          <inkml:channel name="Y" type="integer" max="1080" units="cm"/>
          <inkml:channel name="T" type="integer" max="2.14748E9" units="dev"/>
        </inkml:traceFormat>
        <inkml:channelProperties>
          <inkml:channelProperty channel="X" name="resolution" value="110.34483" units="1/cm"/>
          <inkml:channelProperty channel="Y" name="resolution" value="63.52941" units="1/cm"/>
          <inkml:channelProperty channel="T" name="resolution" value="1" units="1/dev"/>
        </inkml:channelProperties>
      </inkml:inkSource>
      <inkml:timestamp xml:id="ts0" timeString="2016-04-08T21:47:08.262"/>
    </inkml:context>
    <inkml:brush xml:id="br0">
      <inkml:brushProperty name="width" value="0.05292" units="cm"/>
      <inkml:brushProperty name="height" value="0.05292" units="cm"/>
      <inkml:brushProperty name="color" value="#00B0F0"/>
    </inkml:brush>
  </inkml:definitions>
  <inkml:trace contextRef="#ctx0" brushRef="#br0">4359 8537 0,'-22'0'32,"-1"22"-17,1-22 1,-44 22-16,-67 0 16,-22 0-16,-110 45 15,44-45-15,-45 22 16,23-22-16,-1 0 15,23 23-15,44-23 16,111-22-16,21 0 16,45 22-16,0 0 62,0 0-46,0 22-16,0 1 15,0-1-15,0 66 16,45 1-16,-1 44 16,-44 22-16,22 44 15,-22 0-15,0 0 16,0-22-16,0-22 16,0-22-16,0 0 15,22-45-15,0 1 16,0-23-16,1 45 15,-1-89-15,0 1 16,0 43-16,0-44 16,-22 1-16,22 21 15,-22 0-15,22 23 16,-22-45-16,0 44 16,0 1-16,22-1 15,-22-21-15,23-1 16,-1 23-16,-22-45 15,22-44 17,-22 22-17,0 0 1,22-22 31,89 0 31,66 0-62,-23 0-16,-43 0 15,88 66-15,-44-66 16,-22 0-16,22 0 15,-23 22-15,-65 1 16,-23-23-16,-22 0 16,22 0 109,1 0-110,-23 0-15,0 0 16,0 0 15,0 0 188</inkml:trace>
</inkml:ink>
</file>

<file path=ppt/ink/ink6.xml><?xml version="1.0" encoding="utf-8"?>
<inkml:ink xmlns:inkml="http://www.w3.org/2003/InkML">
  <inkml:definitions>
    <inkml:context xml:id="ctx0">
      <inkml:inkSource xml:id="inkSrc0">
        <inkml:traceFormat>
          <inkml:channel name="X" type="integer" max="3200" units="cm"/>
          <inkml:channel name="Y" type="integer" max="1080" units="cm"/>
          <inkml:channel name="T" type="integer" max="2.14748E9" units="dev"/>
        </inkml:traceFormat>
        <inkml:channelProperties>
          <inkml:channelProperty channel="X" name="resolution" value="110.34483" units="1/cm"/>
          <inkml:channelProperty channel="Y" name="resolution" value="63.52941" units="1/cm"/>
          <inkml:channelProperty channel="T" name="resolution" value="1" units="1/dev"/>
        </inkml:channelProperties>
      </inkml:inkSource>
      <inkml:timestamp xml:id="ts0" timeString="2016-04-08T21:48:58.819"/>
    </inkml:context>
    <inkml:brush xml:id="br0">
      <inkml:brushProperty name="width" value="0.05292" units="cm"/>
      <inkml:brushProperty name="height" value="0.05292" units="cm"/>
      <inkml:brushProperty name="color" value="#00B0F0"/>
    </inkml:brush>
  </inkml:definitions>
  <inkml:traceGroup>
    <inkml:annotationXML>
      <emma:emma xmlns:emma="http://www.w3.org/2003/04/emma" version="1.0">
        <emma:interpretation id="{5BEB3930-788C-4BAE-86CB-FE18A503137E}" emma:medium="tactile" emma:mode="ink">
          <msink:context xmlns:msink="http://schemas.microsoft.com/ink/2010/main" type="inkDrawing" rotatedBoundingBox="22347,509 22359,503 22366,518 22354,524" rotationAngle="1653221852"/>
        </emma:interpretation>
      </emma:emma>
    </inkml:annotationXML>
    <inkml:trace contextRef="#ctx0" brushRef="#br0">22347 509 0</inkml:trace>
  </inkml:traceGroup>
</inkml:ink>
</file>

<file path=ppt/ink/ink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6.20689" units="1/cm"/>
          <inkml:channelProperty channel="Y" name="resolution" value="63.52941" units="1/cm"/>
          <inkml:channelProperty channel="T" name="resolution" value="1" units="1/dev"/>
        </inkml:channelProperties>
      </inkml:inkSource>
      <inkml:timestamp xml:id="ts0" timeString="2016-04-11T20:07:05.316"/>
    </inkml:context>
    <inkml:brush xml:id="br0">
      <inkml:brushProperty name="width" value="0.08333" units="cm"/>
      <inkml:brushProperty name="height" value="0.08333" units="cm"/>
      <inkml:brushProperty name="color" value="#3165BB"/>
      <inkml:brushProperty name="fitToCurve" value="1"/>
    </inkml:brush>
  </inkml:definitions>
  <inkml:traceGroup>
    <inkml:annotationXML>
      <emma:emma xmlns:emma="http://www.w3.org/2003/04/emma" version="1.0">
        <emma:interpretation id="{988A1E41-CD4C-47F9-AB20-F99188237B65}" emma:medium="tactile" emma:mode="ink">
          <msink:context xmlns:msink="http://schemas.microsoft.com/ink/2010/main" type="writingRegion" rotatedBoundingBox="2312,8735 3902,8735 3902,10057 2312,10057"/>
        </emma:interpretation>
      </emma:emma>
    </inkml:annotationXML>
    <inkml:traceGroup>
      <inkml:annotationXML>
        <emma:emma xmlns:emma="http://www.w3.org/2003/04/emma" version="1.0">
          <emma:interpretation id="{F88A8238-611E-429D-AF48-7ADAC666920D}" emma:medium="tactile" emma:mode="ink">
            <msink:context xmlns:msink="http://schemas.microsoft.com/ink/2010/main" type="paragraph" rotatedBoundingBox="2312,8735 3902,8735 3902,10057 2312,10057" alignmentLevel="1"/>
          </emma:interpretation>
        </emma:emma>
      </inkml:annotationXML>
      <inkml:traceGroup>
        <inkml:annotationXML>
          <emma:emma xmlns:emma="http://www.w3.org/2003/04/emma" version="1.0">
            <emma:interpretation id="{1454F5AC-C047-4A62-8899-80FA8E1AFB12}" emma:medium="tactile" emma:mode="ink">
              <msink:context xmlns:msink="http://schemas.microsoft.com/ink/2010/main" type="line" rotatedBoundingBox="2312,8735 3902,8735 3902,10057 2312,10057"/>
            </emma:interpretation>
          </emma:emma>
        </inkml:annotationXML>
        <inkml:traceGroup>
          <inkml:annotationXML>
            <emma:emma xmlns:emma="http://www.w3.org/2003/04/emma" version="1.0">
              <emma:interpretation id="{5BB29867-FA66-4EC9-A2CC-0D080C722A29}" emma:medium="tactile" emma:mode="ink">
                <msink:context xmlns:msink="http://schemas.microsoft.com/ink/2010/main" type="inkWord" rotatedBoundingBox="2312,8735 3902,8735 3902,10057 2312,10057"/>
              </emma:interpretation>
              <emma:one-of disjunction-type="recognition" id="oneOf0">
                <emma:interpretation id="interp0" emma:lang="en-US" emma:confidence="0">
                  <emma:literal>o</emma:literal>
                </emma:interpretation>
                <emma:interpretation id="interp1" emma:lang="en-US" emma:confidence="0">
                  <emma:literal>O</emma:literal>
                </emma:interpretation>
                <emma:interpretation id="interp2" emma:lang="en-US" emma:confidence="0">
                  <emma:literal>0</emma:literal>
                </emma:interpretation>
                <emma:interpretation id="interp3" emma:lang="en-US" emma:confidence="0">
                  <emma:literal>8</emma:literal>
                </emma:interpretation>
                <emma:interpretation id="interp4" emma:lang="en-US" emma:confidence="0">
                  <emma:literal>G</emma:literal>
                </emma:interpretation>
              </emma:one-of>
            </emma:emma>
          </inkml:annotationXML>
          <inkml:trace contextRef="#ctx0" brushRef="#br0">1386 196 0,'-21'0'46,"1"0"-46,-22 20 16,1-20-16,-42 0 16,1 0-16,40 0 15,-20 0-15,-20 0 16,-1 0-16,-20 0 16,41 0-16,-21 0 15,-40-62-15,40 42 16,42 20-16,-1 0 15,-20 0-15,21 0 16,0-21 0,20 21 62,1 0-47,-1 41-15,0 1-1,1-1 1,-1 0 0,21 1-1,0-22-15,0 22 16,-21-1-16,21 0 15,0 21-15,0-41 16,0 41-16,0 0 16,0-42-16,21 22 15,-21 20-15,21-21 16,-21-20 0,20-1-16,-20 1 15,0-1-15,21 1 31,0 0-31,-1 20 16,1-41-16,-1 21 16,1-1-1,0 1-15,-21 20 16,41 1-16,21-1 16,-21 0-16,21 1 15,-20-22-15,40-20 16,-20 0-16,-41 0 15,41 42-15,-21-42 16,-20 0-16,20 0 16,-20 0-1,-1 0 1,22 0-16,-22 0 16,22 0-16,19-21 15,1 21-15,0 0 16,-20-21-16,82 21 15,-62-20-15,-1-1 16,-40-20-16,41-1 16,-21 22-16,-20-1 15,0-20-15,-21 20 16,0 0 0,0-20-16,0 20 15,0-20-15,20-21 16,-20 21-16,0-21 15,0 0-15,0-21 16,0 42-16,0-21 16,0 21-16,-20 20 15,20-20 1,-21 20-16,-20 21 16,41-20-16,0-1 15,-42-20-15,1 41 16,41-21-16,-21 0 15,-20 21-15,41-20 16,-20 20 0,-22-21-16,22 21 15,-1-41-15,-20 20 16,20 0-16,-20 21 16,20-20-16,0-22 15,-20 22-15,0 20 16,-1-21-1,22 1-15,-21 20 16,-1 0-16,42-21 16,-20 21-16,-1 0 15,0 0 1,1 0-16,-1 0 16,0 0-16,1 0 15,-1 0-15,-20 0 16,20 0-16,-20 0 15,-21 0-15,41 0 16,-20 0-16,20 21 16,1-21-1,-1 0-15,21 20 16,-21-20-16,1 21 31,-1-21-15,21 20-1,-21 1-15,-20 0 16,41-1-16,-21 1 16,1 0-1,-1-1 1,21 1 0,0 0-16,-21-21 109,21 20-109,0 1 16</inkml:trace>
        </inkml:traceGroup>
      </inkml:traceGroup>
    </inkml:traceGroup>
  </inkml:traceGroup>
</inkml:ink>
</file>

<file path=ppt/ink/ink8.xml><?xml version="1.0" encoding="utf-8"?>
<inkml:ink xmlns:inkml="http://www.w3.org/2003/InkML">
  <inkml:definitions>
    <inkml:context xml:id="ctx0">
      <inkml:inkSource xml:id="inkSrc0">
        <inkml:traceFormat>
          <inkml:channel name="X" type="integer" max="3200" units="cm"/>
          <inkml:channel name="Y" type="integer" max="1080" units="cm"/>
          <inkml:channel name="T" type="integer" max="2.14748E9" units="dev"/>
        </inkml:traceFormat>
        <inkml:channelProperties>
          <inkml:channelProperty channel="X" name="resolution" value="110.34483" units="1/cm"/>
          <inkml:channelProperty channel="Y" name="resolution" value="63.52941" units="1/cm"/>
          <inkml:channelProperty channel="T" name="resolution" value="1" units="1/dev"/>
        </inkml:channelProperties>
      </inkml:inkSource>
      <inkml:timestamp xml:id="ts0" timeString="2016-04-08T21:47:42.698"/>
    </inkml:context>
    <inkml:brush xml:id="br0">
      <inkml:brushProperty name="width" value="0.05292" units="cm"/>
      <inkml:brushProperty name="height" value="0.05292" units="cm"/>
      <inkml:brushProperty name="color" value="#00B0F0"/>
    </inkml:brush>
  </inkml:definitions>
  <inkml:traceGroup>
    <inkml:annotationXML>
      <emma:emma xmlns:emma="http://www.w3.org/2003/04/emma" version="1.0">
        <emma:interpretation id="{426822DC-795E-4D67-A083-354F8A0BAC9B}" emma:medium="tactile" emma:mode="ink">
          <msink:context xmlns:msink="http://schemas.microsoft.com/ink/2010/main" type="inkDrawing" rotatedBoundingBox="17937,4859 20359,5174 20146,6811 17724,6496" hotPoints="20494,5801 19118,6591 17749,5790 19125,5000" semanticType="enclosure" shapeName="Ellipse"/>
        </emma:interpretation>
      </emma:emma>
    </inkml:annotationXML>
    <inkml:trace contextRef="#ctx0" brushRef="#br0">19426 5396 0,'0'-22'15,"0"0"1,0 0 62,-22 0-47,0 22-15,-22-22 0,22 22-16,-1 0 15,-21 0-15,22 0 16,0-22-16,-22 22 16,22 0-16,-23 0 15,1 0-15,0 0 16,-1 0-1,1 0-15,0-22 16,0 22-16,-1 0 16,1 0-16,-22 0 15,44 0-15,-23 0 16,23-23-16,0 23 16,-22 0-16,22-22 15,-22 22-15,-1 0 16,23 0-16,-22 0 15,22 0-15,-45 0 16,1 0-16,44 0 16,-22 0-16,-1 0 15,23 22 1,0 1-16,0-23 16,0 0-16,0 22 15,0 0-15,22 0 16,-22 22-1,-1 0-15,23 1 16,-22 21-16,0-22 16,22 0-16,0 1 15,-22-23-15,22 44 16,0 0-16,0-43 16,0 43-1,0 0-15,0-22 16,0 45-16,0-23 15,22 23-15,45-1 16,-45-21-16,22-1 16,22-66-16,-21 22 15,-23 0-15,44 0 16,-22-22-16,23 22 16,-45 1-16,44-23 15,1 22-15,-45-22 16,44 0-16,23 22 15,21-22-15,-21 0 16,21 0-16,1 0 16,0 0-16,-1 0 15,1 0-15,-45 0 16,23 0-16,-45 0 16,22 0-16,1-44 15,-23 21-15,0 1 16,1-22-16,21 22 15,0-22-15,-44 22 16,1-23-16,21 1 16,0 22-1,-22 0-15,-22-22 0,22 22 16,0-23 0,1 23-16,-1-22 15,-22 0-15,0-1 16,22 45-16,-22-44 15,0 22-15,22-22 16,-22 0-16,0 22 16,0-23-16,0 23 15,0-22-15,0 0 16,0 22-16,0 0 16,0-1-16,0 1 15,0-22-15,-22 22 16,22 0-16,-22-22 15,0 44-15,22-23 16,-45-21-16,1 22 16,0 0-16,22 0 15,-45-22-15,23 22 16,-22-1-16,44 1 16,-23 0-16,1 0 15,0 0-15,0 22 16,-1-22-16,-43 0 15,66 0 1,-45 22-16,1 0 16,0 0-16,-1 0 15,1 0-15,22 0 16,-1 0-16,-21 0 16,44-23-16,-45 23 15,23 0-15,0 0 16,0 0-16,-1 0 15,1 0-15,-22 0 16,-1 0-16,23 23 16,0-23-16,-23 22 15,23 0-15,0 0 16,-22 0-16,21 0 16,23-22-16,-22 0 15,22 22-15,22 0 16,-44-22-16,21 23 15,1-23 1</inkml:trace>
  </inkml:traceGroup>
</inkml:ink>
</file>

<file path=ppt/ink/ink9.xml><?xml version="1.0" encoding="utf-8"?>
<inkml:ink xmlns:inkml="http://www.w3.org/2003/InkML">
  <inkml:definitions>
    <inkml:context xml:id="ctx0">
      <inkml:inkSource xml:id="inkSrc0">
        <inkml:traceFormat>
          <inkml:channel name="X" type="integer" max="3200" units="cm"/>
          <inkml:channel name="Y" type="integer" max="1080" units="cm"/>
          <inkml:channel name="T" type="integer" max="2.14748E9" units="dev"/>
        </inkml:traceFormat>
        <inkml:channelProperties>
          <inkml:channelProperty channel="X" name="resolution" value="110.34483" units="1/cm"/>
          <inkml:channelProperty channel="Y" name="resolution" value="63.52941" units="1/cm"/>
          <inkml:channelProperty channel="T" name="resolution" value="1" units="1/dev"/>
        </inkml:channelProperties>
      </inkml:inkSource>
      <inkml:timestamp xml:id="ts0" timeString="2016-04-08T21:49:29.338"/>
    </inkml:context>
    <inkml:brush xml:id="br0">
      <inkml:brushProperty name="width" value="0.05292" units="cm"/>
      <inkml:brushProperty name="height" value="0.05292" units="cm"/>
      <inkml:brushProperty name="color" value="#00B0F0"/>
    </inkml:brush>
  </inkml:definitions>
  <inkml:trace contextRef="#ctx0" brushRef="#br0">4801 4467 0,'22'0'78,"23"0"-78,21 0 15,0 0-15,45 0 16,44 0-16,-45 23 16,90-1-16,-90 22 15,89 0-15,23-44 16,43 22-16,-44-22 16,1 0-16,-1 0 15,22 0-15,-44 0 16,-22 0-16,-22 0 15,-44 0-15,22 0 16,-23 0-16,-43 0 16,21-22-16,-44 22 15,1-22-15,-23 22 16,0 0-16,-44 0 109</inkml:trace>
  <inkml:trace contextRef="#ctx0" brushRef="#br0" timeOffset="1118.8137">5155 4268 0,'22'0'31,"45"0"-16,-1 0 1,23 0-16,21 0 16,45 0-16,-44 0 15,44 0-15,-1-44 16,1 44-16,0 0 16,0-22-16,-22 22 15,-22 0-15,21 0 16,-21-22-16,0 22 15,-45 0-15,22 0 16,-65 0-16,43 0 16,-44 0-16,22 0 15,-22 0-15,1 0 16,-1 0 0,0 0-16</inkml:trace>
  <inkml:trace contextRef="#ctx0" brushRef="#br0" timeOffset="2173.9922">4735 4401 0,'44'0'46,"-22"0"-46,45 0 0,-23 0 16,0 0 0,0 0-1,1 0-15,43 0 16,-44 0-16,23 0 16,21 0-16,-44 0 15,67 0-15,22 0 16,-23 0-16,1 0 15,44 0-15,-44 0 16,-1 0-16,1 0 16,22 0-16,-89-22 15,44 22-15,-21 0 16,-45-22-16,22 22 16,0 0-16,1 0 15,21-22 1,-22 22-16,1-22 15,21 22-15,-22-23 16,0 23-16,-21 0 16,-1 0-16,0 0 15,0 0-15,0 0 32,0 0-32,-22-22 0</inkml:trace>
</inkml:ink>
</file>

<file path=ppt/ink/ink10.xml><?xml version="1.0" encoding="utf-8"?>
<inkml:ink xmlns:inkml="http://www.w3.org/2003/InkML">
  <inkml:definitions>
    <inkml:context xml:id="ctx0">
      <inkml:inkSource xml:id="inkSrc0">
        <inkml:traceFormat>
          <inkml:channel name="X" type="integer" max="3200" units="cm"/>
          <inkml:channel name="Y" type="integer" max="1080" units="cm"/>
          <inkml:channel name="T" type="integer" max="2.14748E9" units="dev"/>
        </inkml:traceFormat>
        <inkml:channelProperties>
          <inkml:channelProperty channel="X" name="resolution" value="110.34483" units="1/cm"/>
          <inkml:channelProperty channel="Y" name="resolution" value="63.52941" units="1/cm"/>
          <inkml:channelProperty channel="T" name="resolution" value="1" units="1/dev"/>
        </inkml:channelProperties>
      </inkml:inkSource>
      <inkml:timestamp xml:id="ts0" timeString="2016-04-08T21:58:46.942"/>
    </inkml:context>
    <inkml:brush xml:id="br0">
      <inkml:brushProperty name="width" value="0.05292" units="cm"/>
      <inkml:brushProperty name="height" value="0.05292" units="cm"/>
      <inkml:brushProperty name="color" value="#00B0F0"/>
    </inkml:brush>
  </inkml:definitions>
  <inkml:trace contextRef="#ctx0" brushRef="#br0">6726 3163 0,'0'-23'62,"-44"23"-62,0 0 16,-45 0-16,-21-22 15,-45 22-15,0-22 16,-22 22-16,-22 0 16,22-22-16,88 22 15,-44 0 1,-22 0-16,1 0 15,65 0-15,1 22 16,65-22-16,-21 0 0,22 0 16,-22 0 62,0 22-63,21-22 1,1 0-16,-22 0 16,0 0-1,22 0 1,22 22-16,-22-22 16,22 23 30,-67-1-46,23 22 16,22 0-16,0-22 16,-23 0-16,45 0 15,-22 1-15,22-1 16,-22 22-16,22 0 16,-22-22-1,22 0-15,0 1 16,0-1-1,0 22 1,0-22-16,0 44 16,0 1-16,0-45 15,0 22 1,0 0-16,0-22 16,22 1-16,0-1 15,-22 0 1,22-22-16,1 0 15,-1 22 1,0 0 0,0-22-16,-22 22 15,22 0 1,0-22-16,-22 22 16,44-22-1,1 0-15,-23 0 16,66 0-16,-21 0 15,-1 0-15,23 0 16,21 22-16,-43-22 16,43 0-16,-43 0 15,-1 0-15,22 0 16,-21 0-16,-23 0 16,0 0-16,1 0 15,-1 0 1,-22 0-1,0 0-15,44 0 16,-43 0-16,21 0 16,-22 0-16,44 0 15,1 0-15,-1 0 16,0 0-16,1 0 16,-1 0-16,1 0 15,21 0-15,-21 0 16,-45 0-16,44 0 15,-44 0-15,0 0 16,0 0 0,1 0-16,-1 0 15,0 0 1,-22-22 0,44 0-16,0 0 15,-22 22-15,23-22 16,-1-22-16,-22 22 15,0 0-15,22 22 16,-44-23-16,23 1 16,-1 0-1,0 0-15,-22 0 16,22-22 0,-22 22-1,0-1-15,0-21 0,22 22 16,-22-22-1,0-22-15,0 43 16,0-43-16,0 22 16,0 22-1,0 0-15,-22 22 16,22-23 0,0 1-1,0 0 1,-44 22-1,22-22 1,22 0-16,-23 22 16,1 0-1,0-22 1,0 22 0,0 0-1,-22 0 1,22 0-1,-23 0-15,23 0 16,0 0 15,22 22 79</inkml:trace>
  <inkml:trace contextRef="#ctx0" brushRef="#br0" timeOffset="2604.5345">5863 4843 0,'22'0'63,"23"0"-48,-23 0 1,22 0-16,-22 0 15,0 0-15,22 0 16,-21 0-16,21 0 16,22 0-16,-22 23 15,23-23-15,-23 0 16,-22 0-16,45 0 16,-23 0-16,-22 0 15,0 0 1,0 0 15,23 0-15,-1 0-1,-22 0-15,0 0 16,0 0 0,0 0-1,0 0-15,1 0 16,-1 0-1,0 0 1,0 0 15,0 0 1,0 0-17,0 0 32,0 0-31,23 0 15,-23 0-31,0 0 78</inkml:trace>
  <inkml:trace contextRef="#ctx0" brushRef="#br0" timeOffset="4267.0641">8607 4733 0,'22'0'31,"0"0"-15,22 0-16,1 0 15,21 0-15,0 0 16,23 0-16,21 0 16,23 0-16,0 0 15,0 0-15,-45 0 16,23 0-16,-1 0 15,1 0-15,-67 0 16,45 0-16,-45 0 16,-22 0-16,0 0 15,0 0-15,1 0 110,21 0-110,-22 0 31,0 0-31</inkml:trace>
  <inkml:trace contextRef="#ctx0" brushRef="#br0" timeOffset="6344.4636">5753 5662 0,'22'0'63,"0"0"-48,44 0-15,23 0 16,21 0-16,45 0 16,-22 0-16,22 0 15,-44 0-15,21-22 16,-43 22-16,21-22 16,-65 22-16,-1 0 15,0 0-15,-22 0 16,0 0 78,1 0-94,-1 0 15,22 0-15,-22 0 31,0 0 1</inkml:trace>
  <inkml:trace contextRef="#ctx0" brushRef="#br0" timeOffset="10526.2598">12213 4799 0,'-22'0'78,"0"0"-63,-44 0-15,-23 0 16,23 0-16,-23 0 16,-44 0-16,45 0 15,-23 0-15,23 0 16,-1 0-16,45 0 15,-22 0-15,21 0 16,1 22-16,0-22 16,0 0-16,22 0 15,-23 0-15,23 0 16,-22 0 0,0 22-16,22-22 15,-1 0-15,1 0 0,22 23 94,0-1-78,-22-22-1,0 22 1,22 0 15,0 0-15,0 0-1,0 0-15,0 0 16,0 0-16,0 1 16,0-1-16,0 0 15,0 0-15,0 22 16,0-22-1,0 0-15,0 23 16,0-23 0,-22-22-16,22 22 15,0 0 32,0 22-16,0-22-31,-22 23 16,22-23-16,0 0 0,0 0 16,0 0-1,-22 0 1,22 0-16,0 0 16,22-22 124,0 0-140,44 0 16,23 0-16,-23 0 15,45 0-15,22 0 16,-67 0-16,0 0 16,45-22-16,-23 22 15,1 0-15,-45 0 16,0 0-16,-21 0 16,-1 0 109,22 0-125,0 0 15,0 0 1,-21 0-16,21 0 15,-22-22 1,0 22-16,0 0 16,22 0-16,-21 0 15,43 0 1,-44-22-16,22 22 16,1-22-16,-1 22 15,-22 0 1,0 0 31,0-22 0,-22 0-47,22 22 15,-22-22-15,22 22 16,1-23-1,-23 1 1,22 0 15,-22 0-15,0 0 0,0-22-16,0 0 15,0 21-15,0-21 16,0 22-16,0-22 15,0-23-15,0 45 16,0 0-16,0 0 16,0-22-1,0 22-15,0 0 16,0 0 0,0-1-16,0 1 31,0 0-31,0 0 15,0 0 1,0 0 0,0 0-1,-22 22-15,22-22 78,-23 22-78,1 0 16,0 0 15,0 0 1,0 0 30,0 0-46,0 0-1,0 0 17,-1 0-17,1 22-15,-22-22 16,22 22-16,0-22 15,-22 0-15</inkml:trace>
</inkml:ink>
</file>

<file path=ppt/ink/ink11.xml><?xml version="1.0" encoding="utf-8"?>
<inkml:ink xmlns:inkml="http://www.w3.org/2003/InkML">
  <inkml:definitions>
    <inkml:context xml:id="ctx0">
      <inkml:inkSource xml:id="inkSrc0">
        <inkml:traceFormat>
          <inkml:channel name="X" type="integer" max="3200" units="cm"/>
          <inkml:channel name="Y" type="integer" max="1080" units="cm"/>
          <inkml:channel name="T" type="integer" max="2.14748E9" units="dev"/>
        </inkml:traceFormat>
        <inkml:channelProperties>
          <inkml:channelProperty channel="X" name="resolution" value="110.34483" units="1/cm"/>
          <inkml:channelProperty channel="Y" name="resolution" value="63.52941" units="1/cm"/>
          <inkml:channelProperty channel="T" name="resolution" value="1" units="1/dev"/>
        </inkml:channelProperties>
      </inkml:inkSource>
      <inkml:timestamp xml:id="ts0" timeString="2016-04-08T22:05:59.334"/>
    </inkml:context>
    <inkml:brush xml:id="br0">
      <inkml:brushProperty name="width" value="0.05292" units="cm"/>
      <inkml:brushProperty name="height" value="0.05292" units="cm"/>
      <inkml:brushProperty name="color" value="#00B0F0"/>
    </inkml:brush>
  </inkml:definitions>
  <inkml:trace contextRef="#ctx0" brushRef="#br0">22148 5595 0,'-67'0'32,"1"0"-17,-45 0-15,-22-22 16,-21 22-16,21 0 15,-22 0-15,44 0 16,1 0-16,21 0 16,1 0-16,-1 0 15,45 0-15,-45 0 16,45 0-16,22 0 16,-22 0-16,22 0 15,0 0-15,-23 0 16,23 0-16,-22 0 15,0 0-15,22 0 16,-45 22-16,23-22 16,22 0-16,-22 0 15,-1 0 1,1 0-16,22 0 16,0 0-16,0 0 15,0 0 1,-1 0-16,1 0 15,-22 0 1,0 23 0,0-1-1,-1 0-15,1 0 16,0 0-16,22 0 16,22 0-1,-22 0-15,-1 23 16,23-23-1,-22 0 1,22 0-16,-44 0 16,22-22-16,0 22 15,0-22-15,22 22 16,-22-22 0,22 22-1,-23-22 1,23 45-1,0-23 1,0 0-16,0 22 16,0 0-1,0-22 1,23 1-16,-23-1 16,22 0-16,-22 0 15,22 0-15,0 22 16,22 0-1,0 1-15,23-1 16,-23 0-16,22 23 16,1-23-16,-23 0 15,22-22 1,1 0-16,-45-22 16,44 22-16,-21 0 15,-1 1-15,22-1 16,-22 0-16,23 0 15,-1 0-15,23 0 16,-67-22-16,66 22 16,-43-22-16,21 22 15,-22-22-15,0 0 16,45 0-16,-45 0 16,45 0-16,-23 0 15,0 0-15,45 0 16,-22 0-16,-23 0 15,22 0-15,-43 0 16,43 0-16,-21 0 16,-23 0-16,22-22 15,1 22-15,-1-22 16,-44 22-16,22-22 16,-22 22-16,-22-22 15,23 22 1,21 0 140,22 0-140,23 0-16,-1 0 15,23 0-15,-1 0 16,45-22-16,-44 22 16,44 0-16,-67 0 15,1-22-15,-23 22 16,-44 0 15,0 0-31,1 0 63,21-22-48,-22 22 1,0 0-16,0-23 15,0 23 1,-22-22-16,22 22 16,1-22-1,21 22 1,-44-22-16,22 0 16,0 0-16,0 0 15,0 0-15,0 0 16,1-23-16,-23 1 15,22 22-15,-22-22 16,0-1-16,22 1 16,-22 0-16,22-22 15,-22 44-15,0-45 16,0 23-16,0 22 16,0-22-16,0 21 15,0-21-15,0 22 16,0 0-16,0-22 15,0 22-15,0-23 16,0 23-16,0-22 16,0 22-1,0 0 1,0 0 0,-22 22-1,22-22-15,-22 0 16,-23 22-1,1-23 1,22 1-16,-44 0 16,-1 22-16,1-22 15,0 0-15,-67 0 16,66 0-16,1 22 16,-22-22-16,43 22 15,23-23-15,-44 23 16,22 0-16,21 0 15,1 0-15,0 0 16,0 0-16,0 0 16,0 0-16,0 0 15,0 0-15,-1 0 16,-21 0-16,0 0 16,0 0-16,-1 0 15,23 0-15,-22 0 16,22 0-16,-22 0 31,22 0-15,-1 0-16,-21 0 15,0 0 1,22 0 0,0 0-1,0 0 1,-1 0-1,1 0 1,0 0 0,0 0-1,0 0-15,0 0 32,0 23-32,0-23 31,-1 22-31,1-22 15,-22 0 1,22 0 0,22 22-16,0 0 15,-22 0-15,0-22 16,22 22-16,-22-22 16,22 22-16</inkml:trace>
</inkml:ink>
</file>

<file path=ppt/ink/ink1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4-08T22:08:39.581"/>
    </inkml:context>
    <inkml:brush xml:id="br0">
      <inkml:brushProperty name="width" value="0.05292" units="cm"/>
      <inkml:brushProperty name="height" value="0.05292" units="cm"/>
      <inkml:brushProperty name="color" value="#00B0F0"/>
    </inkml:brush>
    <inkml:brush xml:id="br1">
      <inkml:brushProperty name="width" value="0.05292" units="cm"/>
      <inkml:brushProperty name="height" value="0.05292" units="cm"/>
      <inkml:brushProperty name="color" value="#FF0000"/>
    </inkml:brush>
    <inkml:brush xml:id="br2">
      <inkml:brushProperty name="width" value="0.05292" units="cm"/>
      <inkml:brushProperty name="height" value="0.05292" units="cm"/>
      <inkml:brushProperty name="color" value="#00B050"/>
    </inkml:brush>
  </inkml:definitions>
  <inkml:trace contextRef="#ctx0" brushRef="#br0">7983 4232 39 0,'-5'-10'19'0,"5"7"5"0,0 3-20 0,0 0-3 16,5 3 0-16,4 4 0 16,0 6 0-16,-1 3 0 15,1 11 1-15,0 16-2 16,0 0 1-16,0 7-1 16,0-4 1-16,0 8-2 15,-1-8 1-15,6-3-3 16,-1-6 1-16,5-8-15 15,-5-5 1-15,0-8-12 16,5-6 1-16</inkml:trace>
  <inkml:trace contextRef="#ctx0" brushRef="#br0" timeOffset="481.4627">8571 4501 29 0,'0'-10'14'0,"-4"10"1"0,4-4-15 16,0 1 0-16,-4-4 1 16,-1 1 0-16,5-1 0 15,-4-3 0-15,4 0 1 16,0 7-3-16,0 0 1 16,-5 3 3-16,-4-4 1 15,1 14 1-15,-1 0 0 16,0 3 1-16,4 1 1 15,5 2-6-15,0 4 1 0,9 7-3 16,0 3 1-16,4-1 4 16,5-2 0-16,9-4-3 15,4-3 1-15,8-7-2 16,6-6 0-16,3-4 0 16,-3-13 0-16,3-3 0 15,-3 0 1-15,-6-10 1 16,-8-7 0-16,-8-7-1 15,-10-9 1-15,-4 3-1 16,-14-7 0-16,-8 3 0 16,-9 4 0-16,-9 7 0 15,-9 13 0-15,-9 13-1 16,-4 13 0-16,-9 17-1 16,9 3 0-16,9 14-4 0,9-1 1 15,21 1-10-15,14 2 0 16,18-2-26-16,17-4 0 15</inkml:trace>
  <inkml:trace contextRef="#ctx0" brushRef="#br0" timeOffset="3469.4388">12696 5439 20 0,'39'-13'10'0,"28"23"5"0,-50-7-9 15,1 1-4-15,0-1 1 16,0 0 0-16,-5 1 1 0,-4-1-1 16,-5 4 1-16,-4-1-4 15,0 1 0-15,0 0-1 16,5-1 1-16,-1 4 1 15,5 3 0-15,0 1 2 16,4 2 0-16,-4 8 0 16,-5-1 1-16,1 13-3 15,-5 4 0-15,-5 0-3 16,1 0 1-16,-1-7 2 16,1-3 0-16,4-4-13 15,4-6 0-15,1-10-18 16,-1-7 0-16</inkml:trace>
  <inkml:trace contextRef="#ctx0" brushRef="#br0" timeOffset="3874.5063">13315 5383 39 0,'-18'-10'19'0,"5"17"3"0,13-4-20 16,-4 0-1-16,-1 1 0 16,1 2-1-16,-1 8 1 15,1 6-2-15,-5 6 1 16,0 7 0-16,5 10 0 16,4 4 0-16,9 3 0 0,13-1 1 15,13-6 0-15,14-3 0 16,4-10 0-16,5-7 0 15,-5-6 0-15,4-10 0 16,-4-7 1-16,-8-10-2 16,-6-10 1-16,-3-4-1 15,-14-15 1-15,-13-4-2 16,-14-1 1-16,-12-2 0 16,-19 0 0-16,-4 12-1 15,-13 5 0-15,0 2-5 16,-9 10 0-16,5 4-19 15,8 3 1-15,9 4 9 16,9 2 0-16</inkml:trace>
  <inkml:trace contextRef="#ctx0" brushRef="#br0" timeOffset="15464.1346">6854 8694 31 0,'31'-7'15'0,"-13"-3"5"16,-18 10-16-16,0 0 2 16,-4 7 1-16,-1-4-4 15,-4 11 0-15,-4 2-3 16,-5 7 0-16,10 4 1 15,-1 13 0-15,0 0 0 16,4 6 1-16,1 10-3 16,-5 4 0-16,0 10 1 0,1-10 1 15,-1-7-3-15,4 0 1 16,5-10-7-16,-4 0 0 16,8-20-25-16,5-6 1 15,4-14 28-15,5-23 0 16</inkml:trace>
  <inkml:trace contextRef="#ctx0" brushRef="#br0" timeOffset="15914.2824">7107 8860 37 0,'-27'13'18'15,"5"4"0"-15,18-11-18 0,-5 8 0 16,0-4 1-16,-4 6 1 16,4-3 0-16,0 7 1 15,4-3 1-15,5 3-4 16,0 3 0-16,5 7 0 15,8-7 1-15,0 0 0 16,5 1 1-16,4-5 0 16,0-2 1-16,1-7-1 15,-1-7 0-15,0-6-1 16,0-10 0-16,0-10 0 0,0-7 1 16,-4-13 1-16,0-7 0 15,-5-7-4-15,-4 1 1 16,-5 6 2-16,-4 10 0 15,-13 11-1-15,-9 5 0 16,-5 14-1-16,-8 7 0 16,-1-7-16-16,10 17 0 15,8-7-24-15,18 0 0 16</inkml:trace>
  <inkml:trace contextRef="#ctx0" brushRef="#br0" timeOffset="28392.2118">11828 7739 0 0,'-79'16'0'0</inkml:trace>
  <inkml:trace contextRef="#ctx0" brushRef="#br0" timeOffset="30448.8653">10337 7662 30 0,'-13'0'15'0,"17"-33"5"15,1 40-14-15,-5-1-1 16,0 4 1-16,0 13-3 15,-5 1 1-15,1-1-3 16,-5 3 0-16,0 8-1 0,0 5 1 16,0 5-2-16,0-1 1 15,5 0-3-15,0-7 1 16,4-2-8-16,0-5 1 16,4-9-24-16,5-6 0 15</inkml:trace>
  <inkml:trace contextRef="#ctx0" brushRef="#br0" timeOffset="30808.7687">10625 7646 38 0,'-9'-7'19'0,"9"17"2"0,4 3-20 0,1 0-2 16,-5 11 1-16,0 2 0 15,0 4 0-15,0 3 0 16,0 4 0-16,8 3 1 16,1-4 0-16,9 1-1 15,9-11 0-15,8-6-1 16,5-10 1-16,0-10-1 16,-5-7 1-16,-4-13 1 15,-9-9 0-15,-9-8 2 16,-8-3 0-16,-10 0-2 15,-12-6 0-15,-5 6-2 0,-9 0 0 16,0 7 1 0,-5 3 0-16,1 17-1 0,4 13 1 15,4 0-14-15,5 7 0 16,4 3-14-16,10 0 1 16</inkml:trace>
  <inkml:trace contextRef="#ctx0" brushRef="#br0" timeOffset="31064.3982">10996 7758 35 0,'5'-6'17'0,"35"-7"2"0,-23 16-18 0,5-3-1 16,9 0 0-16,5 0-1 15,4 3 1-15,-1 4-5 16,6-1 0-16,-5-6 4 16,-5 4 1-16,-4-1-3 15,-9 0 1-15,-4 1-8 16,-5-4 1-16,5 0-9 16,-1 0 1-16</inkml:trace>
  <inkml:trace contextRef="#ctx0" brushRef="#br0" timeOffset="31322.6176">11709 7427 43 0,'0'6'21'0,"-13"57"1"0,13-36-21 15,0 13-1-15,-9 9 1 16,0 8 0-16,-4 6 0 16,-1 0-2-16,5-3 1 15,1-1-7-15,3 1 0 16,1-13-12-16,4-4 1 16,0-10-1-16,0-17 1 15</inkml:trace>
  <inkml:trace contextRef="#ctx0" brushRef="#br0" timeOffset="31709.4834">11934 7675 33 0,'0'-9'16'0,"14"15"2"0,-5-3-16 16,-1 1-1-16,6-1 0 15,3-3-2-15,6-3 0 16,3 3-3-16,1-4 1 16,4 1-6-16,0 6 1 0,0-3-14 15,-5 4 1-15</inkml:trace>
  <inkml:trace contextRef="#ctx0" brushRef="#br0" timeOffset="31919.8355">11983 7841 30 0,'5'10'15'0,"21"-10"4"15,-13 0-15-15,5 0-3 16,4 4 0-16,5-1-1 16,4 0 1-16,0 1-16 15,0-1 1-15,0-3-6 0,0 0 0 16</inkml:trace>
  <inkml:trace contextRef="#ctx0" brushRef="#br0" timeOffset="32475.2955">12740 7639 22 0,'4'-3'11'0,"18"-11"7"0,-22 11-11 16,0 0-3-16,5-1 1 15,-5-5-2-15,0 2 1 16,-5-6-1-16,-3-1 1 0,-1 1-5 15,-5-7 0-15,1 0 1 16,-5 7 0-16,1 3-1 16,-5 0 1-16,-1 3 1 15,1 1 0-15,-4 12-1 16,-1 8 0-16,1 2-1 16,-1 4 1-16,5 3-1 15,4 1 1-15,14-4 1 16,4-1 0-16,9-2-2 15,8-7 1-15,6-7 0 16,-1-3 0-16,4-3 0 16,-4-4 0-16,5 1 3 15,-5-11 1-15,0 4-2 0,-4 0 0 16,-5-4-1-16,0 4 1 16,1 3-2-16,-5 6 0 15,4 4 1-15,0 10 1 16,-4 14-2-16,0 2 0 15,0 4 0-15,-5 10 1 16,1 0-1-16,-5 3 0 16,-5 0 0-16,1 0 0 15,-1-3 1-15,1-4 0 16,-1 1-2-16,1-7 1 16,0 0-3-16,-1-7 1 15,1-7-7-15,4 1 1 16,-5-4-29-16,5-3 0 0</inkml:trace>
  <inkml:trace contextRef="#ctx0" brushRef="#br1" timeOffset="37113.8983">10058 4388 34 0,'-22'-27'17'0,"22"24"5"0,0 0-17 16,5-1-2-16,-1-2 1 15,0-1-2-15,5-3 1 16,0-6-3-16,0 2 1 0,0 1-1 16,-5-4 0-16,1 1 0 15,-5-1 0-15,-5 1-1 16,1-1 1-16,-5 0 0 15,0 4 0-15,0 0 1 16,-4 3 1-16,0 0-2 16,-1 3 1-16,-3 1-2 15,-5-1 0-15,-1 7 1 16,1 10 0-16,0 0 0 16,0 7 0-16,4 6-1 15,5 3 1-15,4 1 0 16,5-1 0-16,13 4 0 15,4-3 1-15,5-4-2 16,-1-16 0-16,5-4 1 16,1-3 0-16,-1-3 2 0,4-7 0 15,-4-7-4-15,-4 1 1 16,0-1 2-16,-5-3 1 16,0 3 0-16,1 4 0 15,-6 3-2-15,1 4 1 16,-4 2-2-16,-5 4 1 15,0 0 1-15,0 10 1 16,0 0-1-16,0 7 1 16,0-1-1-16,0 11 1 15,0 13-1-15,0 0 1 16,0 9-2-16,-5 1 1 16,1 0-1-16,4 0 0 0,-5-4-1 15,1-6 0-15,0-4-11 16,-1-6 0-16,1-3-30 15,4-7 1-15</inkml:trace>
  <inkml:trace contextRef="#ctx0" brushRef="#br1" timeOffset="47474.0459">15054 5353 28 0,'-9'0'14'0,"-8"20"1"0,12-13-14 0,1-4-7 15,-1 0 1-15,-4 4-18 16,1-4 0-16</inkml:trace>
  <inkml:trace contextRef="#ctx0" brushRef="#br1" timeOffset="48030.1216">14886 5403 31 0,'-4'-3'15'0,"-1"-4"11"16,1 0-16-16,4 4-6 16,0-4 1-16,0-3-3 15,-5 1 0-15,1-5-2 16,-1 1 1-16,-3 3-2 15,-1-3 1-15,-9-1 0 16,0 1 0-16,1 3-1 0,-5 0 1 16,-1 4-1-16,-3-4 1 15,-1 6 1-15,-4 4 1 16,5 4 0-16,4-4 0 16,0 6-1-16,-1 1 0 15,6 6-1-15,-1 1 1 16,9 2-3-16,5 4 1 15,4 0 2-15,4 3 0 16,9 4-1-16,10-4 1 16,8 0-1-16,4-10 0 15,5-6 0-15,0-7 0 16,-5-3-1-16,0-1 1 0,-4-2 0 16,-4-1 1-1,-5-6-1-15,-4 0 0 0,-5 3-2 16,0-4 1-16,-4 1 3 15,0 3 1-15,-5 4 0 16,-4-1 0-16,0 4-2 16,-4-1 1-16,0 4-3 15,-1 4 1-15,1 6 1 16,-1 3 0-16,5 10-1 16,0 10 1-16,-4 14 0 15,-1 9 0-15,1 17-1 16,-5 0 0-16,0 7 0 15,0-4 0-15,-4-6-1 16,4-4 0-16,-4-10-10 16,0-3 0-16,-1-19-36 15,1-11 1-15</inkml:trace>
  <inkml:trace contextRef="#ctx0" brushRef="#br1" timeOffset="50716.9404">7133 9636 27 0,'-4'-3'13'0,"17"0"4"0,-13 3-15 0,9 0-2 15,0 3 1-15,0-3-1 16,-5-7 0-16,-4 7 3 16,0-10 1-16,0 0-3 15,0-3 0-15,-4 3 1 16,-1 0 0-16,5 0 0 15,0 0 0-15,-4 4-3 16,4-1 1-16,-5 0 0 16,1 4 0-16,0 6-1 15,-14 7 0-15,0 0 1 16,-4 10 0 0,-13 23 0-16,8-6 0 15,9-7-1 1,14-1 1-16,8-9 0 0,5-6 0 15,9-4-2-15,4 0 1 16,0-7 2-16,5 0 0 16,-1-3 0-16,1-3 1 15,4-7-2-15,0-3 0 16,-5-7 0-16,1 0 1 16,-1-7-2-16,1 4 1 15,-9 0 0-15,-5 6 1 16,0 1 4-16,-4 2 0 15,0 11-2-15,-5-4 0 0,-4 7-3 16,-4 0 1 0,8-3 0-16,-4 3 1 0,0 3-2 15,5 4 1-15,-1 0 2 16,1-1 1-16,-5-6-6 16,4 10 1-16,-4 4 4 15,0 5 0-15,-4 11-2 16,-1 10 1-16,5 13-4 15,-4 14 0-15,-5 9 2 16,4 0 1-16,1-3-2 16,0 0 1-16,-1-3 0 15,1-10 1-15,-5-7-2 16,0-7 0-16,0-13-1 16,0-6 1-16,1-11-13 15,-1-12 1-15,-5-11-24 0,6-6 0 16</inkml:trace>
  <inkml:trace contextRef="#ctx0" brushRef="#br1" timeOffset="52563.4905">10474 9746 35 0,'-4'-27'17'0,"-1"14"3"16,5 9-17-16,-4-2 0 15,-5 3 1-15,-4-7 0 0,-5 0 1 16,-4 0-4-16,-5 3 1 16,5 0-2-16,-4 4 1 15,-5 6-2-15,0 4 1 16,0 6 0-16,4 4 0 16,1 9-1-16,-1 4 0 15,9 0 0-15,5-3 1 16,4-4-1-16,9-6 1 15,9-8 0-15,4-5 0 16,10-8-3-16,8-9 0 16,0-3 0-16,0-4 1 15,-5 0 2-15,-4 0 0 0,-4 7 2 16,-5 3 0-16,0 0 0 16,-8 0 0-16,4 6-1 15,-5 1 0-15,-4 3-2 16,0 7 1-16,5 6 0 15,-1 7 1-15,-4 6-2 16,0 8 1-16,4 9 1 16,-4 10 1-16,-4 0-8 15,4-3 1-15,-4-4-11 16,-1-6 0-16,5-4-7 16,5 1 0-16</inkml:trace>
  <inkml:trace contextRef="#ctx0" brushRef="#br1" timeOffset="52835.5578">10563 9902 35 0,'22'-7'17'0,"31"14"1"0,-35-11-18 15,-1 1 0-15,5 0 1 16,5-1 0-16,0 1 1 16,-1-7-2-16,1 3 0 15,-1 4-2-15,-4 3 1 16,-4 0-5-16,-5-3 1 16,-4 6-5-16,0-3 1 0,0-3-11 15,0-4 1-15</inkml:trace>
  <inkml:trace contextRef="#ctx0" brushRef="#br1" timeOffset="53133.3676">11226 9550 36 0,'5'-3'18'0,"-5"19"1"0,0-9-18 16,-5 3 2-16,-3 3 0 15,-1 10-1-15,0-6 1 16,-4 13-1-16,-1 9 0 16,1 15-3-16,4 5 0 15,0 11 1-15,1-7 0 16,3-7-4-16,-4-3 0 15,0-6-10-15,5-11 0 16,-5-9-11-16,5-10 1 16</inkml:trace>
  <inkml:trace contextRef="#ctx0" brushRef="#br1" timeOffset="54560.4627">11731 9689 35 0,'13'-10'17'0,"-8"0"3"16,8 17-18-16,0-4-6 15,5-3 0-15,0 0-8 0,-1 0 1 16,-3-3-10-16,-1 0 0 16</inkml:trace>
  <inkml:trace contextRef="#ctx0" brushRef="#br1" timeOffset="54739.4029">11554 9892 37 0,'40'-17'18'0,"62"0"1"0,-72 11-19 0,10-4-16 16,5 0 0-16,-6 3-5 15,1 1 1-15</inkml:trace>
  <inkml:trace contextRef="#ctx0" brushRef="#br1" timeOffset="55324.6413">12550 9600 35 0,'-23'-10'17'0,"1"-7"3"16,18 14-18-16,-5 3-4 0,-9 0 0 16,1-4 1-16,-6 4 1 15,-3 0 0-15,-1 7 1 16,1 0-1-16,-1 3 0 15,5 0 0-15,4 3 0 16,5 0 1-16,4 0 0 16,14 7 2-16,8 4 1 15,9 2-2-15,9 4 1 16,5 0-4-16,-1 3 1 16,0 7-2-16,-4-7 1 15,-4 13 1-15,-14 1 0 16,-8-4-3-16,-14-6 1 0,-9-4 2 15,-17 3 1-15,4-6-1 16,0-7 1-16,4-13 0 16,5-13 0-16,4-20 1 15,5-7 0-15,13-10-2 16,0-3 0-16,4-10 2 16,10 0 0-16,8-4 0 15,4 8 1-15,5-1-3 16,0 3 1-16,0 4-2 15,5 7 0-15,-14 6 0 16,-4 3 1-16,-5 4-3 16,-13 7 1-16,-9 2 1 15,-9 4 1-15,-8 7-5 16,-10 3 0-16,1 3-20 0,0 1 1 16,8 2 12-16,5 1 0 15</inkml:trace>
  <inkml:trace contextRef="#ctx0" brushRef="#br2" timeOffset="60159.1016">11182 4026 25 0,'9'13'12'0,"4"11"6"0,-8-18-14 16,-1 1-2-16,-4-7 0 16,0 7 5-16,0-7 1 15,0 3-6-15,-4-3 0 0,-5-3-1 16,0 3 1-16,-4-4-3 15,-9 8 0-15,-5-4 1 16,1 3 0-16,-1 0 0 16,-4-3 1-16,4 0-1 15,5 4 1-15,5 2-1 16,3 1 0-16,6 3-2 16,8 0 1-16,4 3 2 15,0 0 0-15,10 4 0 16,-1 3 0-16,5 3 0 15,4 7 0-15,4 6-1 16,1 14 0-16,4-3 0 16,4 6 0-16,-4-4-1 15,-4 4 0-15,-10-3-1 0,-12 3 1 16,-14-10 1-16,-9-3 1 16,-13-3-1-16,-8-7 0 15,-6-10 0-15,-3-14 1 16,8-12 1-16,9-14 0 15,13-4 1-15,14-9 0 16,17-10-3-16,9-3 1 16,18-7 3-16,4-4 0 15,9 1-6-15,5-1 1 16,8 4 1-16,-4 0 0 16,0 7-2-16,-4 3 1 15,-10 3 2-15,-8 3 1 16,-18 1-1-16,-9 9 0 0,-13-6-3 15,-17 0 0-15,-14 10 1 16,-9 6 0-16,-9 7-12 16,1 4 1-16,8 2-24 15,9-2 1-15</inkml:trace>
  <inkml:trace contextRef="#ctx0" brushRef="#br2" timeOffset="63567.9347">15687 5360 22 0,'4'-7'11'0,"5"1"8"16,-9 6-11-16,5 0-5 0,3 0 1 15,-3 0-2-15,4-4 1 16,-5 4-2-16,1-3 0 16,-5 0-1-16,0-1 0 15,-5 1 0-15,-4 0 0 16,-4-4 0-16,-5 0 0 16,-4 1 2-16,0 2 0 15,-4 1-1-15,-1 0 0 16,5 6-2-16,4-3 0 15,-4 3 1-15,4 1 1 16,5-1-1-16,-5 4 1 16,5-4-2-16,0 4 0 15,0-1 2-15,4 4 0 0,0 4 1 16,4 2 1-16,5 4-4 16,5 0 1-16,-1 6 0 15,5 1 1-15,0-4-2 16,0 4 1-16,0 3 0 15,0 3 1-15,-1 0-2 16,1-3 1-16,-4 0 0 16,-5 0 0-16,-5-1 0 15,-4-9 1-15,-8-3-2 16,-5 3 0-16,-9-10-2 16,0 0 1-16,4-14 3 15,1 1 0-15,3-4-2 16,6 1 0-16,8-4 2 15,4-10 0-15,5 0 1 0,9 3 1 16,5-2-2-16,3-1 0 16,1 3 0-16,8-3 1 15,5 4-2-15,0-4 1 16,0 3-1-16,5 0 0 16,4 1-1-16,-1-1 1 15,6 1 2-15,-1-7 0 16,-9-1-2-16,5 1 1 15,-9-3 2-15,-4 2 1 16,-10 4-7-16,-8 0 1 16,-9 1 2-16,-9-5 0 0,-4 4-2 15,0 7 0-15,0 3-14 16,-1 0 1-16,5 4-16 16,1-1 1-16</inkml:trace>
  <inkml:trace contextRef="#ctx0" brushRef="#br2" timeOffset="65910.1534">7354 10807 22 0,'0'0'11'0,"5"4"4"0,-5-4-11 16,9 0-4-16,0 0 0 15,-1-10 1-15,1 3 1 0,0-6 2 16,0-4 0-16,-5-6 0 15,-4 0 0-15,0 3-1 16,0 0 1-16,-8-3-3 16,-6 3 1-16,-3 3-1 15,-10 4 1 1,-26 20-2 0,0 9 1-16,9 1-3 15,8 3 0-15,10 3 2 16,8 7 1-16,9 0 0 15,9-4 1-15,13 7-3 16,5-3 1-16,9 3 2 16,4-3 0-16,0 7-2 15,-5-1 0-15,-4 4 0 16,-8-4 0-16,-10 1-1 0,0-1 1 16,-8 1-1-16,-9-1 0 15,-5-6 1-15,0-13 1 16,1 3-1-16,-1-17 0 15,-4-6 0-15,0-4 0 16,4-3 1-16,5-6 0 16,8-4-1-16,10-7 0 15,8-3 0-15,9-3 0 16,9-10 0-16,0 0 0 16,0-10-1-16,0 3 1 15,-9 0 0-15,-4-3 1 16,-9 10 1-16,-1 0 0 0,-8 3-2 15,-4 10 1-15,0 4-5 16,-5 9 1-16,4 4-24 16,-3 6 0-16,-1 4 11 15,0 6 1-15</inkml:trace>
  <inkml:trace contextRef="#ctx0" brushRef="#br2" timeOffset="68312.6341">10638 10704 33 0,'-9'0'16'0,"18"-10"3"16,-9 10-17-16,4-3-2 16,5-7 1-16,-4 0 3 15,-1-10 0-15,-4 0-1 16,0 1 0-16,-4-1-2 16,-5 3 1-16,-5 4-2 15,-3 3 1-15,-14 3-1 0,4 4 0 16,-4 3 0-16,0 3 0 15,5 0-1-15,4 21 0 16,4-8 0-16,9 8 1 16,9-5 0-16,5-2 0 15,8 0-1-15,9 2 1 16,0-2 0-16,5 6 0 16,-5 1-1-16,-5-1 1 15,-3 3 1-15,-10 1 1 16,-8 3-3-16,-10 3 0 15,-3 0 1-15,-10 0 1 16,1-3-2-16,3-3 1 16,1-11-2-16,5-9 1 15,3-7 2-15,10-10 0 0,0-7 0 16,8-9 0-16,9-7-1 16,9-11 1-16,5 5 0 15,4-4 0-15,-5-7-1 16,-3 3 0-16,-1 7 0 15,-9 7 1-15,-4 7-1 16,-5 3 0-16,-4 6-2 16,-9 7 0-16,-8 3-3 15,-5 4 0-15,4 3-9 16,0 0 0-16,5 3-10 16,8 4 1-16</inkml:trace>
  <inkml:trace contextRef="#ctx0" brushRef="#br2" timeOffset="68507.4604">10656 10811 46 0,'-5'0'23'0,"32"19"0"0,-14-15-23 15,9-1-3-15,9 0 1 16,9-6 0-16,4-7 0 15,0 4-9-15,1 2 1 16,-1 4-20-16,-9-3 0 16</inkml:trace>
  <inkml:trace contextRef="#ctx0" brushRef="#br2" timeOffset="68793.129">11333 10442 46 0,'-9'-20'23'0,"9"24"1"16,0-4-24-16,0 0 0 16,0 6 1-16,0 8 2 15,0 2 0-15,4 21-3 16,1 16 1-16,-1 10 0 0,-4 13 1 15,0 7-5-15,-4 0 1 16,-5 7-6-16,0-11 0 16,-4-6-2-16,-1-20 0 15,6-16-21-15,3-14 0 16</inkml:trace>
  <inkml:trace contextRef="#ctx0" brushRef="#br2" timeOffset="69379.339">11784 10781 45 0,'-27'-20'22'0,"23"20"5"0,13 0-23 15,4 0-3-15,5-4 0 0,4 4-2 16,9-6 0-16,4-7 2 16,1 3 0-16,4 0-4 15,-5-4 0-15,-8 11-7 16,-5-4 0-16,-9 7 0 15,-4 4 0-15,-9-8-17 16,0 8 1-16</inkml:trace>
  <inkml:trace contextRef="#ctx0" brushRef="#br2" timeOffset="69528.5434">11824 10910 41 0,'9'-3'20'0,"57"-4"1"15,-44 7-21-15,18-3 0 0,13-1 0 16,0 1-17-16,5 0 1 16,-5-4-8-16,0-3 0 15</inkml:trace>
  <inkml:trace contextRef="#ctx0" brushRef="#br2" timeOffset="69872.8646">12545 10509 47 0,'-31'-7'23'0,"31"17"1"0,0-10-24 16,9 0 0-16,9 0 0 0,4-3-3 16,9-4 1-16,4-3-1 15,1 0 0-15,-1 0 4 16,0 4 0-16,-4 2-1 15,-4 1 1-15,-5 6 2 16,-4 1 0-16,-1 2-1 16,-3 4 0-16,-5 3 0 15,-5 7 1-15,5 7-3 16,-5 3 0-16,-4 10 1 16,-4 13 1-16,-1 3-3 15,1-3 0-15,-5-3-3 16,0-4 0-16,0-6-12 15,5 0 0-15,0-14-15 16,4-6 1-16</inkml:trace>
  <inkml:trace contextRef="#ctx0" brushRef="#br2" timeOffset="75443.8023">16174 4892 32 0,'0'0'16'0,"-45"-10"0"16,32 10-16-16,-9-7 1 15,-13-2 1-15,-10-5-4 16,-12-2 1-16,-10-4 2 0,-12 3 0 16,-14 7-2-16,-13-3 0 15,-23 0 1-15,-3 3 1 16,-19 0 1-16,-17-10 1 16,-13 3-1-16,-10 1 1 15,-8-8 0-15,-9 8 0 16,0-1 1-16,-9-3 0 15,-8 4-2-15,3 9 0 16,6 20-2-16,3 17 1 16,5 17 0-16,9 19 0 15,13 27 0-15,27 23 0 16,22 17-2-16,22 26 0 0,31 17 0 16,31 16 1-16,39 14-6 15,41-10 1-15,44-17 4 16,39-3 0-16,36-7 1 15,45-10 1-15,34-26-1 16,41-14 0-16,21-29 1 16,32-14 0-16,13-33-1 15,-5-23 0-15,-4-26 0 16,-17-21 0-16,-23-36 0 16,-9-23 0-16,-22-24-1 15,-8-29 0-15,-32-14-2 16,-30-16 1-16,-36 3 0 15,-45-13 1-15,-39-3 0 16,-44 12 0-16,-53 1 2 0,-45 3 0 16,-44 20-1-16,-48 10 0 15,-32 20 0-15,-22 17 0 16,-21 9-1-16,-15 24 1 16,-16 13-2-16,-14 29 0 15,-23 18 2-15,-12 32 1 16,-9 24-1-16,13 33 1 15,13 37 3-15,31 6 1 16,49 16-2-16,66 14 0 16,67-7-3-16,70-6 0 15,72 6-5-15,61 4 1 16,89 10-10-16,57-11 1 16,58-12-12-16,70-24 0 0</inkml:trace>
  <inkml:trace contextRef="#ctx0" brushRef="#br2" timeOffset="80636.8904">18196 8810 35 0,'4'-46'17'0,"5"19"5"16,-9 14-19-16,0-4-1 16,-4-3 0-16,-5-3 0 15,-9-3 0-15,-8-1-3 16,-10 4 0-16,-26-4 2 16,-8 7 0-16,-23-3-2 15,-14 7 0-15,-16-1 2 16,-28 10 0-16,-17 4-2 15,-9 10 0-15,-13 9 1 0,-5 4 1 16,18 7 2-16,4 3 0 16,14-4-3-16,22-6 1 15,22 7 1-15,22-8 0 16,22 5-2-16,18-1 0 16,22 10 1-16,22 7 0 15,27 6-1-15,26 4 1 16,27 3-1-16,22 7 0 15,31 10 0-15,31-4 1 16,13-10-1-16,18-13 0 16,17-19-1-16,14-11 1 15,9-23-1-15,-5-20 1 0,-13-16 0 16,-13-7 1-16,-14-20-1 16,-22-20 0-16,-30 3-1 15,-28 4 1-15,-30 6-1 16,-26 17 0-16,-28 7 1 15,-34 6 1-15,-32 17 0 16,-35 0 0-16,-31 23-1 16,-53 0 0-16,-27 16-1 15,-35 14 1-15,-14 10 0 16,-12 7 0-16,-5 2 0 16,8 18 1-16,14 3 2 15,14 16 0-15,26 7-1 16,30 6 0-16,41 1-4 15,53 6 1-15,57-13-16 16,71-7 1-16,80-3-20 0,88-26 1 16</inkml:trace>
</inkml:ink>
</file>

<file path=ppt/ink/ink13.xml><?xml version="1.0" encoding="utf-8"?>
<inkml:ink xmlns:inkml="http://www.w3.org/2003/InkML">
  <inkml:definitions>
    <inkml:context xml:id="ctx0">
      <inkml:inkSource xml:id="inkSrc0">
        <inkml:traceFormat>
          <inkml:channel name="X" type="integer" max="3200" units="cm"/>
          <inkml:channel name="Y" type="integer" max="1080" units="cm"/>
          <inkml:channel name="T" type="integer" max="2.14748E9" units="dev"/>
        </inkml:traceFormat>
        <inkml:channelProperties>
          <inkml:channelProperty channel="X" name="resolution" value="110.34483" units="1/cm"/>
          <inkml:channelProperty channel="Y" name="resolution" value="63.52941" units="1/cm"/>
          <inkml:channelProperty channel="T" name="resolution" value="1" units="1/dev"/>
        </inkml:channelProperties>
      </inkml:inkSource>
      <inkml:timestamp xml:id="ts0" timeString="2016-04-08T22:11:17.928"/>
    </inkml:context>
    <inkml:brush xml:id="br0">
      <inkml:brushProperty name="width" value="0.05292" units="cm"/>
      <inkml:brushProperty name="height" value="0.05292" units="cm"/>
      <inkml:brushProperty name="color" value="#00B050"/>
    </inkml:brush>
    <inkml:context xml:id="ctx1">
      <inkml:inkSource xml:id="inkSrc9">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1" timeString="2016-04-08T22:12:54.811"/>
    </inkml:context>
  </inkml:definitions>
  <inkml:trace contextRef="#ctx0" brushRef="#br0">8563 3030 0,'-45'0'109,"-21"0"-109,-67 0 16,23 0-16,-1 0 15,-44 0-15,44 0 16,-43 0-16,87 0 15,-43 0-15,-1 0 16,45 0 0,-23 0-16,23 22 15,21-22-15,-21 0 16,0 0-16,21 0 16,1 0-16,-22 0 15,44 0-15,0 0 16,-23 0-16,1 0 15,22 0-15,-22 0 16,-23 0-16,23 0 16,0 0-16,-45 0 15,45 0-15,-45 0 16,1 0-16,-1 0 16,45 0-16,-44 0 15,21 0-15,23 0 16,-22 0-16,-1 0 15,23 0-15,-22 0 16,21 0-16,23 0 16,-66 0-16,44 0 15,-1 0-15,1 0 16,-44 0-16,43 0 16,-21 0-16,22 0 15,-1 0 1,1 0-16,-22 0 15,44 0 1,0 0-16,-1 0 16,1 0-16,0 0 15,0 0-15,-22 0 16,22 0-16,-45 0 16,45 0-16,0 0 15,-22 0-15,22 0 16,-45 0-16,1 0 15,22 0-15,-1 0 16,-21 0-16,22 0 16,22 0-1,0 22 110,-1 22-109,23-22 0,0 1-16,0-1 15,-22-22-15,22 44 16,0-22-16,0 22 15,0 23-15,0 21 16,-22-22-16,22 1 16,0-1-16,0-22 15,-22 1-15,22 21 16,0-44 0,0 0-16,0 0 15,0 0 32,0 1-47,0 21 16,0-22-1,0 22 1,0-22-16,0 0 31,0 0-15,0 23 31,0-1-32,0-22-15,0 0 0,0 0 16,22 0-16,22-22 141,-21 0-141,21 0 15,-22 0-15,22 0 16,67 0-16,-23 0 15,23 0-15,-45 0 16,45 0-16,22 0 16,-67 0-16,45 0 15,-23 0-15,23 0 16,44 0-16,-45 0 16,-21 0-16,44 0 15,-23 0-15,-21 0 16,-1 0-16,-21 0 15,-1 0-15,0 0 16,-44 0-16,45 0 16,-1 0-1,-44 0-15,45 0 16,-23 0-16,0 0 16,23 0-16,-1 0 15,-44 0-15,22 0 16,1 0-16,21 0 15,0 0-15,-43 0 16,43 0-16,0 0 16,-21 0-16,43 0 15,1 0-15,-1 0 16,-22 0-16,23 0 16,-23 0-16,-21 0 15,-1 0-15,0 0 16,-22 0-16,45 0 15,-23 0-15,-22 0 16,66 0-16,-21 0 16,-1 0-16,1 0 15,21 0-15,-22 0 16,1 0-16,-1 0 16,23 0-16,-45 0 15,44 0-15,-21 0 16,-1 0-16,23 0 15,-1 0-15,1 0 16,-23 0-16,0 0 16,1 0-1,-45 0-15,22 0 16,-22 0-16,0 0 16,1 0-16,-1 0 15,0 0-15,0 0 16,0 0-16,0 0 15,22 0-15,1 0 16,-1 0-16,0 0 16,23 0-16,-1 0 15,22 0-15,-43 0 16,21 0-16,0 0 16,-21 0-16,43 0 15,1-22-15,-23 22 16,0 0-16,23-22 15,-23 22-15,-21 0 16,21 0 0,-22 0-16,0 0 0,23-22 15,21 22-15,-43 0 16,-1 0-16,0 0 16,-22 0-1,0 0-15,0 0 16,1 0-1,-23-44 126,0 22-141,0-23 16,22-21-16,-22 44 15,0-44-15,22 21 16,-22 23-16,0-22 16,0 0-16,0 0 15,0 21 16,0 1-15,0 0-16,0 0 16,0-22-1,0 22 1,0-22-16,0 21 0,0 1 16,0 0-1,0 0 1,0 0-16,0 0 15,0 0 17,0 0-32,0-1 31,0 1-31,0 0 16,-22 22-1,22-22 16,-22 22-31,22-22 32,-23 22-17,23-22-15,-22 22 16,22-44-16,-22 44 16,22-22-16,0-1 15,0 1-15,0 0 16,0 0-1,-22 22 1,0-22 31,22 0-47,0 0 16,-22 22-1,22-22 1,-22 22-16,22-23 15,-22 23-15,-1 0 32,1 0-32,0 0 15,-22 0 1,-22 0 0,43 0-16,-43 0 15,22 0-15,22 0 16,-23 0-16,23 0 15,0 0-15,-22 0 16,22 0 0,0 0-1,0 0 1,-1 0 0,1 0-16,0 0 15,-22 0 1,22 0-16,-22 0 15,21 0-15,-21 0 16,-22 0-16,22 0 16,-1 0-1,-43 0-15,21 0 0,23 0 16,-44 0 0,21 0-16,1 0 15,0 0-15,21 0 16,1 23-16,-22-23 15,21 0-15,1 0 16,0 0-16,-22 0 16,43 0-16,-21 0 15,-22 0-15,44 0 16,-23 0-16,23 0 16,-22 0-16,0 0 15,22 0-15,-45 0 16,23 0-16,0 0 15,-23 0-15,23 0 16,-22 0-16,22 0 16,-23 0-16,23 0 15,-22 0-15,43 0 16,-43 0-16,0 0 16,21 0-16,-21 0 15,0 0-15,44 0 16,-45 0-16,23 0 15,0 0-15,-23 0 16,1 0-16,22 0 16,-45 0-1,1 0-15,43 0 16,-21 0-16,-22 0 16,43 0-16,-43 0 15,21 0-15,-21 0 16,44 0-16,-45 0 15,1 0-15,-23 0 16,0 0-16,1 0 16,-45 0-16,44 0 15,23 0-15,21 0 16,-21 0-16,21 0 16,1 0-16,22 0 15,-45 0-15,23 0 16,44 0-16,-45 0 15,45 0-15,-22 0 16,-22 0-16,44 0 16,-45 0-16,1 0 15,44 0-15,-23 0 16,23 0-16,0 0 16,0 0-16,0 0 15,0 0 32,0 0-47,0 0 16,-23 0-16,23 0 15,-22 0 1,-22 0-16,21 0 16,-21 0-16,22 0 15,22 0-15,-23 0 16,23 0-16,0 0 15,0 0-15,0 0 16,-22 0 0,21 0-16,-21 0 15,22 0 1,-22 0-16,0 0 16,-1 0-16,1 0 15,0 0-15,0 0 16,-1 0-16,23 0 15,0 0 1,0 22 0,0-22 15,0 0-15,22 22 93,-22 0-62,22 22-47,0-22 15,0 23-15,-23-1 16,23-22-16,-22 22 16,22-22-16,0 0 15,0 0-15,0 1 16,-22 21 0,22-22-1,0 22 1,0 23-1,0-45-15,0 44 16,0-22-16,0 0 16,0 1-16,0-1 15,0-22-15,0 0 16,0 0-16,0 0 16,0 1-1,0-1 1,0 0 140,0 0-140,0 0 46,0 0-46</inkml:trace>
  <inkml:trace contextRef="#ctx0" brushRef="#br0" timeOffset="31785.2439">3938 4445 0,'-22'0'172,"22"45"-172,0 21 15,0-22-15,0 22 16,0 1-16,0-23 15,0 45-15,0-1 16,-22-22-16,22-44 16,0 23-16,0-1 15,0 0-15,0-22 16,0 0-16,0 1 16,0-1-16,0 0 15,0 0-15,0 0 16,0 22-16,0 0 15,0 1 1,0-1-16,0 44 16,0-43-16,0-1 15,0 0-15,0-22 16,0 0-16,22 0 16,-22 1-16,0 21 15,0-22 1,0 0-1,0 0 1,0 0 0,0 0-16,0 0 15,0 1 1,0 21-16,0-22 16,0 0-1,0 0 16,0 22-15,0 1 0,22-23-16,-22 0 15,0 0-15,0 0 16,0 0 0,0 0-1,22 0 1,-22 1-1,23-23 173,-1 0-188,0 0 16,0 22-16,44 0 15,1-22-15,-23 22 16,0 0-16,0-22 15,-21 22-15,-1-22 16,0 0-16,0 0 16,0 0-1,0 0-15,0 22 16,0-22 0,1 22-16,43-22 15,-22 23-15,0-23 16,23 22-1,-1-22-15,1 22 16,-23-22-16,22 0 16,-22 0-16,-21 22 15,21-22-15,22 0 16,-22 0-16,23 0 16,-45 0-16,66 0 15,-43 0-15,-1 0 16,22 22-16,1-22 15,-1 0-15,0 0 16,23 22-16,-1-22 16,1 22-16,-23-22 15,67 22-15,-22-22 16,-45 0-16,23 0 16,-1 0-16,1 0 15,-23 0-15,23 0 16,-1 0-16,-22 0 15,1 0-15,-1 0 16,1 0-16,-23 0 16,22 0-1,1 0-15,-23 0 16,0 0-16,0 0 16,1 0-16,-1 0 15,-22 0-15,44 0 16,-21 0-16,-1 0 15,22 0-15,45 0 16,-1 0-16,23 22 16,0-22-16,22 0 15,-45 0-15,45 0 16,-44 0-16,0 0 16,21 0-16,-65 0 15,-1 0-15,0 0 16,-21 0-16,21 0 15,-22 0-15,-22 0 16,45 0-16,-45 0 16,0 0-16,0 0 15,22 0-15,-21 0 16,-1 0-16,44 0 16,0 0-16,-21 0 15,43 0-15,23 0 16,-1 0-16,45 0 15,-44 0 1,88 0-16,-133 0 16,45 0-16,-45 0 15,1 0-15,-45 0 16,22 0-16,-22 0 109,-22-22-93,22 22 0,1 0-16,65-22 15,1 0-15,-23 22 16,45 0-16,21-22 15,-110 22-15,23 0 16,-23-22-16,0 0 47,-22 0-31,0 0-16,0-1 15,0-21 1,0 0-16,0 0 15,0-23-15,0 23 0,0-22 16,0-23-16,0 45 16,0-22-1,0-1-15,0 23 16,0-22-16,0-1 16,0 45-16,0-44 15,0 0-15,0 21 16,0 1-16,22-22 15,-22 44-15,0-23 16,22 45-16,-22-22 16,0-22-16,0 0 15,0 22 1,22 0-16,-22 0 16,22-1-16,-22-21 15,23-22-15,-23-1 16,0 45-16,22-22 15,0 0-15,-22 22 16,0 0-16,0 0 16,0-23-16,0 1 15,0 0 1,0-23 0,0 45-16,0 0 15,0 0-15,0 0 16,0 0-16,0-22 15,0-1 1,0 23 0,0 0-16,0 0 15,0 0-15,0 0 16,0 0-16,0 0 31,0-1-15,-22 23 78,0 0-79,-1 0 1,1 0-16,22-22 15,-22 22-15,0 0 16,0 0 0,0 0-16,0 0 15,-23 0 1,1 0 0,0 0-16,22 0 15,-45 0 1,1 0-16,22 0 15,-23 0-15,-21 0 16,-23 0-16,67-22 16,-67 22-16,23-22 15,-23 22-15,23 0 16,-23 0-16,1 0 16,21 0-16,1 0 15,21 0-15,1 0 16,-23 0-16,-21 0 15,21 0-15,23 0 16,-45 0-16,23 0 16,-1 0-16,-21 0 15,21 0-15,23 0 16,-1 0-16,-21 0 16,-1 0-16,23 0 15,-23 0-15,-21 0 16,21 0-16,1 22 15,44-22-15,-45 0 16,1 0-16,43 0 16,-21 0-1,0 0-15,43 0 16,-43 0-16,22 0 16,22 0-16,-23 0 15,23 0-15,-22 0 16,-22 0-16,44 0 15,-45 0-15,23 0 16,0 0-16,-23 0 16,1 0-16,22 0 15,-1 0-15,-21 0 16,22 0-16,-23 0 16,-21 0-16,44 0 15,-23 0-15,-21 0 16,21 0-16,1 0 15,0 22-15,-23-22 16,23 0-16,-1 0 16,1 0-16,22 22 15,-23-22-15,-21 23 16,-1-23-16,23 0 16,-23 22-16,-43 0 15,43 0-15,-21-22 16,-45 22-16,88-22 15,-21 0 1,-1 22-16,23 0 16,-23 0-16,23-22 15,0 23-15,-23-23 16,45 0-16,-22 22 16,-1 0-16,23-22 0,22 22 15,0-22 1,0 0-16,-1 0 15,1 0-15,0 0 16,0 22-16,0-22 16,0 0-1,0 0 1,0 0-16,-1 0 16,1 0-16,-22 0 15,0 22-15,-23-22 16,-21 22-16,22-22 15,21 0-15,-21 22 16,22-22-16,22 0 16,-1 22-16,1-22 15,0 0 17,0 0-17,0 0 1,0 0 46,0 23-15,0-23 0,-1 0-16,1 0 32,22 44-48,0-22-15,0 0 16,0 0-16,0 0 16,0 23-16,0 21 15,0-44-15,0 22 16,0 0-16,0-21 16,0 21-16,0-22 15,0 22-15,0-22 16,0 0-1,0 23-15,0-23 0,0 22 16,0 22 0,0 1-16,0-1 15,0-22-15,0 1 16,0-1-16,-22 0 16,22 0-1,0 0-15,0 1 16,0-23-1,0 0 1,0 0 0,0 0 46,0 0-46,0 0-1,0 0 1,0 1-16,0-1 16,22 22-16,23 22 15,-1 23-15,-22-67 16,22 22-16,-44 22 16,44-21-16,1-45 15,-23 22-15,-22 0 16,22 0 15,0-22-15,0 0-1,0 0-15,23 0 16,-1 0-16,0 0 16,-22 0-16,0 0 15,23 0-15,-1 0 16,22 22-16,-22 0 15,45-22-15,-23 0 16,1 0-16,-1 0 16,-44 0-16,0 0 15,0 0-15,23 0 16,-23 0 0,0 0-16,22 0 15,-22 0 32</inkml:trace>
  <inkml:trace contextRef="#ctx0" brushRef="#br0" timeOffset="35725.1282">15908 10483 0,'-22'0'94,"0"0"-63,0 0 0,0 0 47,0 0-78,-1 22 16,-21 0-1,22-22 1,0 23 0,0-23-1,0 0-15,22 22 16,-22-22-16,-1 22 31,23 0-15,0 0-16,0 0 31,0 0-31,0 0 16,0 1-16,0-1 15,0 0 1,0 0-16,0 0 16,0 22-1,0-22-15,0 0 16,0 1-1,0-1 32,23-22-47,-23 22 16,22 0-16,0-22 16,0 0-1,0 0 63,0 0-62,22 0-16,1 0 16,-1 0-16,0 0 15,23 0-15,-45 0 16,22 0-1,-22 0 1,0-22-16,0 0 109,0 22-109,-22-22 16,0-1 0,0 1-16,23 0 15,-23 0-15,0 0 16,0 0-16,0-22 16,0-1-1,0 23-15,0-22 31,0 22-31,-23 0 16,1 0-16,22 0 16,-22-1-16,0 1 15,0 0 1,-22 0 0,44 0-16,-22 22 15,-1 0 1,1 0-1,0 0 1,22-22-16,-22 22 16,0 0-16,0 0 15,0 0-15,0-22 16,-1 22 78,1 0-94,22 22 15,0 0 1,0 0-16,0 0 16,0 0-1,0 0-15,0 23 31,0-23-31,0 0 16,0 0 0</inkml:trace>
  <inkml:trace contextRef="#ctx0" brushRef="#br0" timeOffset="37985.5833">16284 11058 0,'-44'0'62,"22"0"-62,-22 0 16,22 0-16,-23 0 16,23 0-1,0 0 1,0 0-1,0 22 48,22 23-47,0-23-1,-22 0-15,0-22 31,22 22 16,0 0-31,0 0-16,-23-22 31,23 22-31,-22 0 31,22 1 1,-22-23-32,22 44 15,0-22 1,0 0-16,0 0 16,0 0 15,0 0-16,0 0-15,0 23 16,0-23 0,0 0-1,0 0-15,22-22 16,-22 22-16,22 0 16,23 23-16,-1-45 15,0 44-15,-22-22 16,0 0-16,23 0 15,-1-22 1,-22 22-16,0-22 16,0 0-1,0 22-15,23-22 16,-23 0-16,22 22 16,0 1-16,-22-23 15,1 22-15,21 0 16,-22-22-1,0 0-15,0 0 16,0 0 0,0 0-1,1 0-15,-1 0 16,0 0 0,0 0-16,22 0 15,-22 0 1,0 0-16,1 0 31,-23-22-15,0 0-1,0-1 1,0 1-16,0 0 16,0 0-16,0 0 15,0-22-15,0 0 16,0-23-1,-45 23-15,23 0 16,-22-23-16,22 23 16,0 0-16,22 22 15,0 0 1,-22 22-16,22-22 16,-23-1-16,23 1 15,0 0 1,-22 0-1,0 22-15,0-22 16,0 0 0,0 0-16,0 22 0,22-22 15,-22 22 1,-1-23 0,23 1-16,-22 22 15,0 0-15,0 0 31,0-22-31,0 22 16,-22-22-16,-1 22 16,-21-44-16,22 44 15,-23-22-15,23 0 16,22 22-16,0 0 16,0 0-16,-23 0 15,1 0 1,22 0 171,0 0-171,0 0 0,0 22-16,22 0 15,-22-22 1,22 22 15,0 0-31,0 0 63</inkml:trace>
  <inkml:trace contextRef="#ctx0" brushRef="#br0" timeOffset="41405.6786">9956 5197 0,'-22'0'32,"44"0"46,89 0-63,0 0-15,44 0 16,-67 0-16,1 0 16,-45 0-16,-22 0 15,-44 0 63,0 22-78,-23-22 16,1 0 0,-22 23-16,22-23 15,21 0-15,1 22 16,0-22-16,0 0 31</inkml:trace>
  <inkml:trace contextRef="#ctx0" brushRef="#br0" timeOffset="42774.4943">10156 6303 0,'22'0'94,"0"0"-78,0 0-16,0 0 15,0 0 1,-44 0 171</inkml:trace>
  <inkml:trace contextRef="#ctx0" brushRef="#br0" timeOffset="44563.3353">5598 5352 0,'-45'0'32,"23"44"-17,-22 1-15,0 21 16,0 0-16,-1 1 15,1-23-15,0-22 16,22-22-16,22-22 47,44-44-47,44-67 16,1 44-16,22 1 15,-23 22 1,1 43-16,-67 23 15,22 0-15,-44 67 47,0 43-47,-66-21 16,21-23-16,23 1 16,0-45-16,66-22 46,45-22-30,21-67-16,23 45 16,-44 22-16,-1 0 15,-21 22-15,-67 22 32,0 66-17,0 1-15,-23-1 16,1-22-16,0-43 15,22-1-15,67-22 32,43-22-17,23-67-15,-67 45 16,1 0 0,-45-1-16,22 23 15,-22 22 1,-22 22-1,0 45-15,0-1 16,-22 0-16,0-43 16,66-46 31,-22 1-32,45 0-15,-23-22 16,22 44-16,-43-22 15,-1 22-15,0 0 16,0 22-16,-22 0 16,22 22-16,0 1 15,0-23-15,0-22 16,23 0 15,21 0-31,23-89 16,43 23-16,1-23 15,-22 45 1,-23 0-16,1 44 16,-45 0-16,-22 0 15,0 0-15,-22 22 16,0 22 0,0-22-16,0 1 15,0-1-15</inkml:trace>
  <inkml:trace contextRef="#ctx0" brushRef="#br0" timeOffset="62865.5854">3806 6569 0,'-23'0'93,"-43"0"-93,44 22 16,-22 0-16,-1 0 16,-21-22-16,44 22 15,-22 0-15,44 0 16,-22-22-16,22 22 16,0 23-1,0-23 1,0 0-16,0 22 15,0 22 1,0-43-16,0 43 16,22-22-16,0 22 15,-22-21-15,44 21 16,0 23-16,-22-23 16,-22-22-16,23 0 15,-1 23-15,-22-45 16,22 0-1,-22 0-15,0 0 16,0 0 0,22 0-16,-22 0 15,0 1-15,22-1 16,0-22-16,0 22 16,0 0-16,45-22 15,-1 22-15,45 0 16,-1-22-1,45 0-15,0 22 16,22 0-16,67-22 16,-1 0-16,22 0 15,23 45-15,44-45 16,-44 0-16,44 0 16,-23 0-16,-21 0 15,-67 22-15,-22-22 16,-22 0-16,-22 0 15,-44 0-15,-23 0 16,-43 22-16,21-22 16,0 0-16,-44 0 15,45 0-15,21 0 16,-21 0-16,43 0 16,-21 0-16,-23 0 15,23 0-15,-23 0 16,23 0-16,21 0 15,1 0-15,-1 0 16,1 0-16,22 0 16,-67 0-16,1 0 15,-23 0-15,0 0 16,0 0-16,23 0 16,-45 0-1,44 0-15,1 0 16,-45 0-16,22 0 15,-22 0 1,22 0-16,1 0 94,21 0-94,-22 0 15,67 0-15,22 0 16,21-22-16,23-22 16,23 44-16,-112-23 15,-22 23-15,-21 0 16,-23 0-16,0 0 16,-22-22 30,0 0-30,0 0 0,0-22-16,0 22 15,22-23-15,-22-21 16,0 22-16,0 0 16,22-23-1,0 23-15,0-66 16,-22 65-16,0 1 0,23-22 15,-23-1 1,22-21-16,-22 22 16,22-1-16,-22 45 15,0-22-15,0 0 16,0 21-16,0-21 16,0 22-1,0 0 126,-67 22-126,1 0-15,-89 0 16,-22 0-16,-44 0 16,0 0-16,-45 0 15,-21 0-15,-23 0 16,66 0-16,23 0 16,66 0-1,45 0-15,21 0 16,45 0-16,22 0 15</inkml:trace>
  <inkml:trace contextRef="#ctx0" brushRef="#br0" timeOffset="66845.1616">18054 3494 0,'45'0'156,"21"0"-156,22 0 16,23 0-16,22 0 16,22 0-16,44 0 15,-22-22-15,-22 22 16,0-44-16,-45 44 16,-21 0-16,-45-22 15,-22 22-15,-66 0 94,0 0-78,-45 0-16,1 0 15,-23 0-15,-44 0 16,22 0-16,1 0 15,-1 0-15,22 0 16,23 0-16,43 0 16,-21 0-16,44 0 15,0 0-15,0 0 16,0 0 0,-23 0-16,23 0 15,-22 0-15,0 0 16,-23 0-1,45 0-15,-22 0 16,22 0-16,0 0 16,0 0-16,-1 0 15,1 0 48,44 0 62,1 0-110,21 22 1,22 0-16,-44-22 16,0 0-16,1 0 15,-46 0 48</inkml:trace>
  <inkml:trace contextRef="#ctx1" brushRef="#br0">10164 6461 41 0,'-66'7'20'0,"22"0"4"15,31 2-22-15,-5-2-2 16,-9 3 0-16,-8-3 2 15,-1-4 0-15,-8 0-1 16,-9-3 0-16,-9 4 1 16,5 2 0-16,-1 4 0 15,1 7 1-15,-1 9-2 16,1 8 1-16,3 12 1 0,6 7 0 16,-1 7-3-16,9 9 0 15,9 1 0-15,14-4 0 16,8-2 0-16,13 2 1 15,9 4-1-15,14-7 1 16,8 6-1-16,10 14 0 16,21-10 1-16,0-6 0 15,10-11-3-15,8-10 1 16,4-12 1-16,5-15 1 16,9-12-2-16,4-14 0 15,-9-16 1-15,-4-17 1 16,-9-9-1-16,-13-11 0 0,-9-6 0 15,-9-7 0-15,-8 0 0 16,-10-4 0-16,-8-6 1 16,-5-3 0-16,-18 6-2 15,-4 8 1-15,-13 12-1 16,-18-7 1-16,-5 21-1 16,-8 0 1-16,-13 2 0 15,-5 8 0-15,-9 3 1 16,0 3 0-16,-4 10-2 15,0 7 1-15,4 13 0 16,-4 10 0-16,4 20 1 16,9 16 0-16,9 17-2 15,13 13 0-15,18 7 2 16,17 0 1-16,19-3-4 16,21-1 1-16,18-9-7 0,14-14 1 15,12-6-20-15,27-17 0 16,-4-9 6-16,13-18 1 15</inkml:trace>
  <inkml:trace contextRef="#ctx1" brushRef="#br0" timeOffset="1051.4903">18568 2202 34 0,'-14'10'17'0,"28"56"2"0,-1-40-17 0,0 14 1 16,5 13 0-16,0 4-4 15,-1 2 1-15,-3 1-1 16,-1 0 1-16,-9-4-15 16,1-9 1-16,-5-8-9 15,-5-5 1-15</inkml:trace>
  <inkml:trace contextRef="#ctx1" brushRef="#br0" timeOffset="1440.8482">19028 2248 34 0,'-18'-17'17'0,"31"34"3"0,-13-7-17 16,5 10-1-16,-1 10 0 15,1 10 0-15,4 13 0 16,-1 3-3-16,6 4 0 16,3-7 1-16,10-7 0 0,8-13-2 15,1-3 0-15,4-13 2 16,4-14 0-16,0-9 0 16,9-14 1-16,-13-17 0 15,-9-6 0-15,-18-10 2 16,-13-7 1-16,-17 1-3 15,-19-8 1-15,-17 21 0 16,-4 6 1-16,-5 13-4 16,-5 7 1-16,14 14-9 15,13 6 1-15,18 13-29 16,18 14 0-16</inkml:trace>
  <inkml:trace contextRef="#ctx1" brushRef="#br0" timeOffset="3245.2262">20453 3548 38 0,'-14'-19'19'0,"19"38"3"0,-1-9-19 16,1 7 2-16,-1 10 0 16,1 19-4-16,-1 17 1 15,0 13-2-15,-4 1 0 16,-4 2-3-16,-5-2 0 16,0-8-9-16,5-9 1 15,4-17-12-15,0-13 0 0,-5-10 14 16,5-20 0-16</inkml:trace>
  <inkml:trace contextRef="#ctx1" brushRef="#br0" timeOffset="3557.5615">20563 3724 39 0,'18'-3'19'0,"9"3"1"16,-23 7-20-16,5 6 2 15,-5 3 0-15,5 14-1 16,0 0 0-16,0 0-1 15,4 10 1-15,5 6-1 16,4 1 0-16,9-1-2 16,4 1 1-16,5-14-1 0,4-10 1 15,5-13 2-15,0-13 0 16,-1-17 0 0,-8-13 0-16,-9-11 2 0,-13-12 1 15,-9-10-2-15,-14-4 1 16,-17 0-1-16,-4 7 0 15,-10 17 0-15,-4 9 0 16,-17 24-7-16,-5 16 1 16,-9 17-27-16,0 20 1 15,-4 10 14-15,9 0 1 16</inkml:trace>
  <inkml:trace contextRef="#ctx1" brushRef="#br0" timeOffset="5660.7193">22347 7231 26 0,'0'-3'13'0,"17"6"8"0,-12 0-13 0,4-3-4 15,0 0 0-15,-1-3-1 16,1 0 0-16,0-1-3 16,0 1 1-16,0-4-1 15,-5 1 1-15,-4-4-1 16,-4 3 0-16,-5-6-1 15,-4 0 1-15,-5-1 0 16,-9 4 1-16,-4-6-1 16,-4 3 1-16,-5 6-2 15,-4 0 1-15,0 4 1 16,-5 6 0-16,5 14-2 0,4 3 1 16,5 3 0-16,8 3 1 15,9-2-2-15,9-1 1 16,9-6 2-16,18-4 0 15,9-7-2-15,8-2 0 32,14-18 0-32,-9 1 1 15,-5-3-1-15,-4 2 0 16,-4-2 0-16,-10 6 0 16,-4 0 0-16,1 3 1 15,-5 1 2-15,-1 2 1 16,1-2-3-16,-4 6 1 15,-1-4-3-15,5 4 0 0,-9-3 3 16,4 6 0-16,5 7 0 16,0 0 1-16,0 0-2 15,0 7 1-15,0 9 0 16,4 14 0-16,0 20-2 16,1 16 0-16,-1 7 0 15,-4-7 0-15,-1-3-1 16,-3-3 1-16,-1-10-4 15,1-10 1-15,-1-14-16 16,-4-9 0-16,0-18-15 16,-4-12 0-16</inkml:trace>
  <inkml:trace contextRef="#ctx1" brushRef="#br0" timeOffset="7748.1873">17099 7171 43 0,'-18'0'21'0,"5"37"5"0,17-24-22 16,0 17-4-16,10 10 0 15,3 13 0-15,10 16 0 16,13 1-1-16,4 6 1 16,5-3-11-16,-1 7 0 15,-3-7-14-15,-1-10 1 16,-9 0 14-16,1-7 0 15</inkml:trace>
  <inkml:trace contextRef="#ctx1" brushRef="#br0" timeOffset="8122.2123">17607 7470 30 0,'-35'-47'15'0,"8"34"7"0,23 13-16 0,0 3-5 15,-5 1 0-15,4 2-1 16,5 4 0-16,5 10 0 16,8 7 1-16,14 3-1 15,12-1 0-15,10 8-1 16,9-4 1-16,-1-6 1 16,1-11 1-16,-1 1-1 15,-4-17 1-15,-4-13 0 16,-5-7 0-16,-13-7-1 15,-13-13 0-15,-18-3-2 0,-13-3 1 16,-9-1 0-16,-23-9 0 16,-8 6 0-16,0 0 1 15,4 11-2-15,5 9 1 16,0 10-1-16,0 20 1 16,4 13-5-16,0 17 0 15,5 6-8-15,8 8 0 16,9 2-11-16,9 4 1 15</inkml:trace>
  <inkml:trace contextRef="#ctx1" brushRef="#br0" timeOffset="8438.4386">18550 7274 41 0,'-9'-30'20'0,"27"4"2"16,-18 26-20-16,13 3-1 15,5 7 0-15,-1 3-2 16,6 7 0-16,3 7 1 15,1 3 0-15,-1-1-6 0,1 18 1 16,-9-7-10-16,-5-4 0 16,0 1-6-16,0-11 0 15</inkml:trace>
  <inkml:trace contextRef="#ctx1" brushRef="#br0" timeOffset="8604.0411">18802 7228 36 0,'-13'6'18'0,"8"47"3"0,1-33-18 15,0 7-2-15,-1 6 0 16,1 3-6-16,-5 1 1 0,-4-4-6 16,-1-3 0-16,-3-3-15 15,-1-8 0-15</inkml:trace>
  <inkml:trace contextRef="#ctx1" brushRef="#br0" timeOffset="8739.7937">18559 7473 28 0,'22'-13'14'0,"31"-27"9"15,-40 37-14-15,1-1-11 16,3-2 1-16,1-1-3 16,4 0 0-16,5 1-20 15,8-4 1-15,0 0 15 16,10 0 1-16</inkml:trace>
  <inkml:trace contextRef="#ctx0" brushRef="#br0" timeOffset="284691.4714">21926 6480 0,'-66'0'78,"-23"0"-62,-43 0-16,21 0 16,-66 0-1,-22 0-15,22 0 0,-22 0 16,66 0-16,0 0 16,67 0-16,-23 0 15,-21 0-15,43 0 16,1 22-1,44 0-15,-44-22 16,21 22-16,23-22 16,-22 0-16,22 0 15,0 0-15,-45 0 16,23 0-16,0 0 16,0 0-16,21 0 15,1 0-15,0 0 16,0 0-16,0 0 15,0 0-15,-22 0 16,21 0 0,-21 0-1,22 0-15,-44 0 16,-23 0-16,45 0 16,-45 0-16,1 0 15,44 0-15,21 0 16,-43 0-16,44 0 15,0 0-15,0 0 16,0 0-16,-1 0 16,23 45 124,0-1-140,0 0 16,23 45-16,21 43 16,0-43-16,-22 21 15,67 23-15,-45-44 16,0 21-16,-22-88 15,23 45-15,-1-23 16,-44-22-16,22 0 16,0 22-16,-22-22 15,22-22-15,-22 22 16,22-22-16,1 45 16,-1-1-16,22-22 15,22 0-15,-44 22 16,67 1-16,-23-1 15,23-22-15,-23 0 16,-22 0-16,23 0 16,-1-22-16,1 0 15,-1 0-15,22 0 16,1 0-16,-1 0 16,23 0-16,0 0 15,44 0 1,-23 0-16,23 0 15,-44 0-15,88-22 16,-44 22-16,0 0 16,-23 0-16,23-22 15,0 22-15,-44 0 16,44 0-16,-67 0 16,-21 0-16,-23 0 15,22 0-15,-44 0 16,23 0-16,21 0 15,-22 0 1,23 0-16,-45 0 16,0 0-16,0 0 15,0 0-15,0 0 16,0 0-16,0-22 16,1 22-16,-1 0 15,-22-22-15,22 0 31,0-22-31,0 21 16,0-21-16,22 0 16,1 0-16,-1 22 15,22-23-15,23-21 16,-45 22 0,45-45-16,-45 45 15,0-22-15,22-1 16,-21 1-16,-23 44 15,22-44-15,-44 21 16,22 1-16,-22-22 16,22-23-16,-22 1 15,0-1-15,0 45 16,0 0-16,0 22 16,0-22-16,0-1 15,0 1 1,0 22-16,0 0 15,0 0 1,0 0 0,-22 22-16,-22 0 15,22-23 1,-22 23 0,21 0-16,1 0 15,-44 0-15,-23 0 16,45 0-16,-44 0 15,-45 0-15,-22 0 16,-22 0-16,22 0 16,-44 23-16,44 21 15,45-22 1,-23 0-16,22 0 16,-22-22-16,67 0 15,-22 0-15,-1 22 16,67-22-16,-44 0 15,-1 0-15,23 0 16,-22 0-16,-1 0 16,23 0-16,-22 0 15,21 0-15,23 0 16</inkml:trace>
</inkml:ink>
</file>

<file path=ppt/ink/ink14.xml><?xml version="1.0" encoding="utf-8"?>
<inkml:ink xmlns:inkml="http://www.w3.org/2003/InkML">
  <inkml:definitions>
    <inkml:context xml:id="ctx0">
      <inkml:inkSource xml:id="inkSrc0">
        <inkml:traceFormat>
          <inkml:channel name="X" type="integer" max="3200" units="cm"/>
          <inkml:channel name="Y" type="integer" max="1080" units="cm"/>
          <inkml:channel name="T" type="integer" max="2.14748E9" units="dev"/>
        </inkml:traceFormat>
        <inkml:channelProperties>
          <inkml:channelProperty channel="X" name="resolution" value="110.34483" units="1/cm"/>
          <inkml:channelProperty channel="Y" name="resolution" value="63.52941" units="1/cm"/>
          <inkml:channelProperty channel="T" name="resolution" value="1" units="1/dev"/>
        </inkml:channelProperties>
      </inkml:inkSource>
      <inkml:timestamp xml:id="ts0" timeString="2016-04-08T22:15:58.537"/>
    </inkml:context>
    <inkml:brush xml:id="br0">
      <inkml:brushProperty name="width" value="0.05292" units="cm"/>
      <inkml:brushProperty name="height" value="0.05292" units="cm"/>
      <inkml:brushProperty name="color" value="#00B050"/>
    </inkml:brush>
  </inkml:definitions>
  <inkml:trace contextRef="#ctx0" brushRef="#br0">7877 6812 0,'-22'22'31,"-1"-22"-15,-21 0-1,0 0-15,22 0 16,-22 0-16,-45 22 0,-22-22 16,1 0-1,-1 22-15,1-22 16,-23 0-16,22 22 15,23-22-15,-1 0 16,-21 0-16,43 0 16,-21 22-16,21-22 15,45 0-15,-44 0 16,21 0-16,1 23 16,-22-23-16,-1 0 15,1 0-15,-22 22 16,21-22-16,1 0 15,-1 0-15,1 0 16,0 0-16,44 0 16,-45 0-16,23 0 15,0 0-15,-23 0 16,-21 0-16,21 0 16,-21 0-16,-1 0 15,23 0 1,44 0-16,-22 0 0,-1 0 15,23 0 1,0 0-16,0 0 16,0 0-1</inkml:trace>
  <inkml:trace contextRef="#ctx0" brushRef="#br0" timeOffset="8938.4558">2412 6856 0,'-22'44'94,"22"67"-94,-23-1 16,1-21-16,-22 66 15,22-67-15,0 45 16,22-89-16,0 22 16,0-21-16,0-23 15,0 22-15,22-22 16,-22 0-16,22 23 15,0-1-15,-22 0 16,22-44 0,-22 22-16,22-22 15,1 0-15,-23 22 16,44 0-16,22 23 16,23-23-16,21 0 15,1 0-15,88 0 16,22 0-16,45 22 15,-1-21 1,1 21-16,21 0 16,23 22-16,-66-66 15,65 22-15,-87-22 16,-45 0-16,22 0 16,-22 0-16,-67 0 15,45 0-15,22 0 16,-22 0-16,0 0 15,0 0-15,0-22 16,0-22-16,-67 22 16,23 22-16,-1-22 15,23 0-15,-22 22 16,-1-22-16,45 22 16,-88-22-16,-1 22 15,-44-23-15,0 23 16,0 0-16,1 0 94,-1-44-94,22 0 15,0 22-15,-22-22 16,23-1-16,-1-21 15,0 0-15,-22 44 16,0-45-16,0 1 16,-22 44-16,23 22 15,-23-22-15,0-1 16,22 23-16,-22-44 16,0 0-16,22 22 15,0-22-15,0-1 16,-22-21-16,22 22 15,-22 0-15,0-1 16,0-21-16,0 22 16,0 22-16,0-45 15,0 23-15,0 22 16,-22-44-16,-22 21 16,22 45-16,0-22 15,-23 0-15,23 0 16,0 22-16,-22-22 15,22 0-15,-23 22 16,1 0 0,-22 0-16,-23 0 15,-21 0-15,-45 0 16,0 0-16,22 0 16,-66 0-16,22 0 15,22 0-15,0 0 16,0 0-16,23 0 15,-1 0-15,0 0 16,-22 0-16,0 0 16,0 0-16,45 0 15,-45-22-15,0 22 16,44-22-16,-43-1 16,-1 23-16,0-22 15,0 22-15,44-22 16,1 22-16,43 0 15,-43 0-15,21 0 16,23 0-16,-23 0 16,23 0-16,22 0 15,-45 0-15,1 0 16,-1 0-16,23 0 16,-23 0-16,-21 0 15,21 0-15,23 0 16,22 0-1,-1 0-15,23 0 16,0 0-16,0 0 16,-22 0-1,22 0 1,-1 0 0,1 0-16,0 0 15,-22-22 1,22 22-16,-22 0 15,21 0 1,-21 0-16,0 0 16,0 0-16,-45 0 15,1 0-15,-45 0 16,22 0-16,23 0 16,21 0-16,23 0 15,0 0-15,22 0 16,-22 0 78,21 0-79,1 0-15,0 0 16,-22 0-1,0 22 1,22-22-16,-23 22 0,1-22 16,22 22-1,-22 45-15,-1-45 16,1 0-16,22-22 16,0 0-16</inkml:trace>
  <inkml:trace contextRef="#ctx0" brushRef="#br0" timeOffset="18293.8284">6505 420 0,'0'0'0,"-22"0"78,-45-22-78,1 22 16,-23-22-16,1 22 15,-23-22-15,23 0 16,-67-23 0,44 45-16,45-22 15,0 22-15,21 0 16,1 0-16,22 0 15,0 0-15,0 0 16,0 0 93,22 22-93,0 0-16,0 23 16,0 21-16,0-22 15,0 23-15,0 21 16,0-22-16,0 1 16,0 21-16,0 1 15,0-23-15,0-22 16,0 1-16,0-23 15,0 22-15,0-22 16,22 0-16,22 0 16,0 22-16,0-21 15,23-1-15,-23 0 16,0-22-16,1 44 16,-1-22-16,22-22 15,-44 22-15,23 0 16,21-22-16,-22 0 15,23 0 1,-1 0-16,-22 0 16,45 0-16,-45 0 15,0 0-15,23 0 16,21 0-16,-21-22 16,-23 22-16,22 0 15,-22-22-15,-21 22 16,21-22-16,0 22 15,-22-22 1,0 0 0,-22 0-16,22-23 15,-22 1-15,0 0 16,0-44-16,0-1 16,0 23-16,-22-23 15,0 23-15,22 0 16,-22-1-16,0 23 15,-22 22-15,22-22 16,-45-1-16,45 1 16,0 22-16,-22 22 15,-1-44 1,1 22-16,0 0 0,0 22 16,-1-23-1,1 1-15,-22 22 16,-1-22-16,23 0 15,-22 22-15,-1 0 16,-21 0-16,44 0 16,-45-22-16,23 22 15,21 0-15,-43 0 16,44 0-16,-1 0 16,23-22-16,-44 22 15,44 0-15,-22 0 16,21 0-16,-21 0 15,22 0-15,0 0 16,-22 0-16,-1 0 16,23 0-16,-22 22 15,-22 0-15,44-22 16,-45 22-16,23 0 16,22 0-16,0-22 15,0 23-15,-1-23 16,1 22-1,0 22-15,0-44 16,0 44 0,0-22-16,22 0 15,-22 1-15,22-1 16,0 22-16,0 0 16,0 22-16,0 1 15,0-1-15,0 1 16,0-1-16,22-22 15,-22-22-15,22 0 16,0 0-16,-22 1 16,44-23-16,23 22 15,-1 0-15,45 22 16,-23-22-16,-44 22 16,45-22-16,-1-22 15,1 23-15,-23-1 16,-21 0-16,21-22 15,22 22-15,1-22 16,22 0-16,-67 0 16,22 22-16,-22-22 15,-21 0-15,43 0 16,0 0-16,-21 0 16,21 0-16,-44 0 15,0 0-15,0 0 16,1 0-1,-1 0 1,0 0-16,22 0 16,-22 0-1,0 0 1,0 0-16,1 0 16,-1 0-1,0 0-15,0 0 16,0 0-16,0 0 15,0 0 1,0 0-16,1 0 94</inkml:trace>
  <inkml:trace contextRef="#ctx0" brushRef="#br0" timeOffset="61187.8092">16395 5839 0,'-44'-22'62,"-45"-23"-46,1 23-16,43-22 16,-43 22-16,22 0 15,-23 22-15,23-22 16,21 22-16,-21 0 15,44 0-15,-44 0 16,21 0-16,23 0 16,-22 0-16,22 0 15,0 0-15,0 0 16,-1 0-16,1 0 16,-22 0-16,22 0 15,-22 0 1,22 0-16,-45 22 15,1-22-15,-1 0 16,45 0-16,-22 22 16,-22-22-16,44 0 15,-45 22-15,1-22 16,22 0-16,-1 22 16,1-22-16,0 0 15,0 22-15,-23 0 16,45-22-16,-44 22 15,21 1-15,1 21 16,22-22-16,0 0 16,-22-22-16,44 44 15,-22-22-15,-1-22 16,1 45-16,0-1 16,0-22-16,22 66 15,-22-43-15,22-1 16,0 0-16,0 0 15,0 1 1,0-23 0,0 22-1,22-22-15,0 22 16,22-22-16,-21 1 16,21-1-16,0 22 15,-22-44-15,0 22 16,45 0-16,-23 0 15,0-22-15,23 22 16,-45 0-16,22-22 16,22 0-16,-21 0 15,-23 0-15,22 23 16,22-23-16,-44 0 16,45 0-16,-1 22 15,-22-22-15,45 22 16,-23-22-16,-21 22 15,-1-22-15,22 0 16,-44 0-16,0 0 16,23 0-16,-1 0 15,-22 0 1,22 0-16,1 0 16,-23 0-16,44 0 15,0 0-15,1 0 31,-45 0-15,0 0-16,0 0 16,0-22-1,0 0 1,-22 0-16,23 22 16,-23-23-16,0 1 15,22-22 1,0 22-16,-22 0 15,0 0-15,0 0 16,0-23-16,0 1 16,0 0-1,0 22-15,0-22 16,0-1-16,-22 23 16,0 0-16,-1-22 15,23 22-15,0 0 16,0 0 15,0-1-15,-22 23-1,22-22-15,-22 0 16,-22 0-16,44-22 16,-22 0-16,-22 21 15,21 23 1,23-44-16,-44 22 15,0 0-15,22 22 16,0-22-16,-23 0 16,1 0-16,22 0 15,0 22 1,0 0 0,0 0-16,0 0 15,-1 0 1,1 0-16,0 0 15,-22 0-15,22 0 16,-22 0 0,21 0-16,-21 0 15,22 0-15,-22 0 16,0 0-16,-1 0 16,-21 0-16,22 0 15,-1 0-15,1 0 16,22 0-16,-22 0 15,-23 0-15,45 0 16,-44 0 0,0 0-16,43 22 15,-43-22-15,22 0 16,44 22-16,-22 0 16,0 0-1,22 0 1,0 0-1</inkml:trace>
  <inkml:trace contextRef="#ctx0" brushRef="#br0" timeOffset="74368.2459">21882 6569 0,'66'0'62,"1"0"-46,-1 0-16,1-23 15,-1 23-15,45 0 16,-1-22-16,-21 22 16,-23 0-16,0-22 15,-21 22-15,-23 0 16,-22-22-16,22 22 16,0 0 30,0 0-14,-22-22-17,22 22 1,23 0-16,-23 0 16,22-22-16,-22 22 15,44 0-15,-21 0 16,-23-22-16,0 22 15,44-22-15,-44 22 16,23 0-16,-23 0 16,22 0-16,0 0 15,-22-23-15,1 23 16,-1 0-16,-22-22 16,44 22-16,-22 0 15,0 0 1,22 0-16,-21 0 15,21 0-15,-22 0 16,0 0-16,0 0 16,0 0-16,0 0 31,-44 0 94,-44 0-125,-89 22 16,22 1-16,45-1 15,-23 0-15,45-22 16,-1 0-16,-21 0 15,-1 0-15,-21 0 16,43 22-16,23-22 16,0 0-16,0 0 15,22 22-15,-23-22 16,23 0-16,0 0 16,-22 0-16,22 22 15,0-22 1,-23 0-16,1 0 15,22 0 1,-22 0 0,22 0-1,-1 0 1,1 0-16,0 0 16,0 0 30,66 0 48,23-22-78,-1 22-16,-22 0 15,23-22-15,-23 22 16,-22 0-16,22 0 16,1 0-16,21-22 15,-22 22-15,-22 0 16,23 0-16,-23-22 16,22 22-1,-22 0 1,0 0-1,22 0-15,-21 0 16,-1-22-16,0 22 16,0 0-1,-22-23 1,22 23 156</inkml:trace>
</inkml:ink>
</file>

<file path=ppt/ink/ink15.xml><?xml version="1.0" encoding="utf-8"?>
<inkml:ink xmlns:inkml="http://www.w3.org/2003/InkML">
  <inkml:definitions>
    <inkml:context xml:id="ctx0">
      <inkml:inkSource xml:id="inkSrc0">
        <inkml:traceFormat>
          <inkml:channel name="X" type="integer" max="3200" units="cm"/>
          <inkml:channel name="Y" type="integer" max="1080" units="cm"/>
          <inkml:channel name="T" type="integer" max="2.14748E9" units="dev"/>
        </inkml:traceFormat>
        <inkml:channelProperties>
          <inkml:channelProperty channel="X" name="resolution" value="110.34483" units="1/cm"/>
          <inkml:channelProperty channel="Y" name="resolution" value="63.52941" units="1/cm"/>
          <inkml:channelProperty channel="T" name="resolution" value="1" units="1/dev"/>
        </inkml:channelProperties>
      </inkml:inkSource>
      <inkml:timestamp xml:id="ts0" timeString="2016-04-08T22:18:01.087"/>
    </inkml:context>
    <inkml:brush xml:id="br0">
      <inkml:brushProperty name="width" value="0.05292" units="cm"/>
      <inkml:brushProperty name="height" value="0.05292" units="cm"/>
      <inkml:brushProperty name="color" value="#00B050"/>
    </inkml:brush>
  </inkml:definitions>
  <inkml:trace contextRef="#ctx0" brushRef="#br0">19780 1880 0,'-44'0'93,"22"0"-93,-22 44 16,-23 0-16,1 0 16,22 1-16,21-45 15,-21 22-15,22 0 16,0-22-16,22 22 15,22-22 157,22 0-172,1 0 16,21 0-16,0 0 16,1 0-16,43 0 15,1 0-15,22 0 16,-67 0-16,0 0 15,-21 0-15,-23 0 16,44-22-16,1 0 16,-23 0-16,-44 0 125</inkml:trace>
  <inkml:trace contextRef="#ctx0" brushRef="#br0" timeOffset="1039.6082">19891 1813 0,'0'23'109,"0"65"-93,-22-66-16,22 44 16,0 1-1,-22-45-15,22 22 16,0 0-16,0-21 16,-23 21-16,23-22 15,0 0-15,0 0 16,-22 0-1,22 0 32,0 0-15,0 1-1</inkml:trace>
  <inkml:trace contextRef="#ctx0" brushRef="#br0" timeOffset="3613.0128">22634 6812 0,'22'0'156,"1"0"-140,-1 0-1,0 0 17,0 0-17,0 0 1,0 0 0,0 0-1,-22 22 1,22-22-1,-22 22 17,0 0-1,0 0-15,0 0-1,-44-22 1,44 23-1,-22-23 1,22 22-16,-22-22 16,0 22-1,22 0-15,-22-22 16,0 0 62,-1 0-78,23 22 188,23-22-188,-1 22 15,0 0 1,0-22-16,0 0 125,0 22-110,-22 0-15,22-22 32,0 23-32,-22-1 15,23-22 1,-23 22 0,0 0 30,0 0-30,0 0 15,-23-22-15,1 0-16,0 22 16,0-22-1,0 0 1,0 0-16,0 0 15,0 0-15,-1 0 16,1 0-16,0 0 16,0 0-1,22-22 95,0 0-95</inkml:trace>
</inkml:ink>
</file>

<file path=ppt/ink/ink16.xml><?xml version="1.0" encoding="utf-8"?>
<inkml:ink xmlns:inkml="http://www.w3.org/2003/InkML">
  <inkml:definitions>
    <inkml:context xml:id="ctx0">
      <inkml:inkSource xml:id="inkSrc0">
        <inkml:traceFormat>
          <inkml:channel name="X" type="integer" max="3200" units="cm"/>
          <inkml:channel name="Y" type="integer" max="1080" units="cm"/>
          <inkml:channel name="T" type="integer" max="2.14748E9" units="dev"/>
        </inkml:traceFormat>
        <inkml:channelProperties>
          <inkml:channelProperty channel="X" name="resolution" value="110.34483" units="1/cm"/>
          <inkml:channelProperty channel="Y" name="resolution" value="63.52941" units="1/cm"/>
          <inkml:channelProperty channel="T" name="resolution" value="1" units="1/dev"/>
        </inkml:channelProperties>
      </inkml:inkSource>
      <inkml:timestamp xml:id="ts0" timeString="2016-04-08T22:19:33.584"/>
    </inkml:context>
    <inkml:brush xml:id="br0">
      <inkml:brushProperty name="width" value="0.05292" units="cm"/>
      <inkml:brushProperty name="height" value="0.05292" units="cm"/>
      <inkml:brushProperty name="color" value="#00B050"/>
    </inkml:brush>
  </inkml:definitions>
  <inkml:trace contextRef="#ctx0" brushRef="#br0">15820 5264 0,'66'22'78,"45"-22"-63,88 0-15,-66 0 16,66 0-16,44 0 16,23 0-16,43 22 15,1-22-15,-44 0 16,-45 0-16,-22 0 15,-66 0-15,-45 0 16,1 0-16,-67 22 16,0-22 15,0 0-31,-22 22 16,22-22-1,0 0-15,23 0 16,-1 0-1,0 0-15,22-22 16,1 0-16,21-22 16,23 22-16,-45-23 15,23 1-15,-67 0 16,0 22-16,-22 0 16,0-1-1,0 1 1,0 0-16,0 0 15,-22 22 1,0 0-16,-22-22 16,22 22-16,-23 0 15,1 0-15,0 0 0,-23 0 16,23 0 0,-22 0-16,-23 0 15,-21 0-15,-1 0 16,-22-22-16,23 22 15,-1-44-15,45 22 16,-23-1-16,1 1 16,-1 22-16,-22-44 15,23 22-15,-23 0 16,1 22-16,21-22 16,-44-23-16,-21 23 15,43 0-15,22 0 16,-21 22-16,21 0 15,1-22-15,21 22 16,-21-22-16,22 22 16,21-22-16,-21 22 15,22 0-15,-23 0 16,45 0-16,0 0 16,-22 0-16,22-22 15,-23 22-15,-21-22 16,0 22-16,-23 0 15,1-23-15,21 23 16,-43 0 0,65 0-16,-21-22 15,22 22-15,22 0 16,0 0-16,-1 0 16,23 45 62,0-23-78,0 22 15,0-22 1,0 22-16,0 23 16,23-1-16,43-22 15,-44 23-15,22-1 16,-22-44-16,1 0 15,-1 0-15,0 22 16,22-21-16,-22-1 16,45 22-16,-1 0 15,22-22-15,-43 23 16,43-23-16,-21 0 16,-23-22-1,22 22-15,-44 0 0,0-22 16,23 22-16,-1 0 15,-22 0 17,0-22-17</inkml:trace>
</inkml:ink>
</file>

<file path=ppt/ink/ink1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6.20689" units="1/cm"/>
          <inkml:channelProperty channel="Y" name="resolution" value="63.52941" units="1/cm"/>
          <inkml:channelProperty channel="T" name="resolution" value="1" units="1/dev"/>
        </inkml:channelProperties>
      </inkml:inkSource>
      <inkml:timestamp xml:id="ts0" timeString="2016-04-11T20:08:15.743"/>
    </inkml:context>
    <inkml:brush xml:id="br0">
      <inkml:brushProperty name="width" value="0.08333" units="cm"/>
      <inkml:brushProperty name="height" value="0.08333" units="cm"/>
      <inkml:brushProperty name="color" value="#3165BB"/>
      <inkml:brushProperty name="fitToCurve" value="1"/>
    </inkml:brush>
  </inkml:definitions>
  <inkml:traceGroup>
    <inkml:annotationXML>
      <emma:emma xmlns:emma="http://www.w3.org/2003/04/emma" version="1.0">
        <emma:interpretation id="{EF336FF5-1076-4E1F-8901-068AF26AFF4E}" emma:medium="tactile" emma:mode="ink">
          <msink:context xmlns:msink="http://schemas.microsoft.com/ink/2010/main" type="inkDrawing" rotatedBoundingBox="14730,8499 19258,8594 19235,9674 14708,9579" hotPoints="19065,9296 16539,9621 14090,8925 16616,8601" semanticType="enclosure" shapeName="Ellipse"/>
        </emma:interpretation>
      </emma:emma>
    </inkml:annotationXML>
    <inkml:trace contextRef="#ctx0" brushRef="#br0">4317 80 0,'-41'0'125,"-1"0"-125,-19 0 15,-22 0-15,0 0 16,-20 0-16,41 0 15,-41 0-15,0 0 16,-21 0-16,62 0 16,-41 0-16,20 0 15,21 0-15,0 0 16,0 0-16,-21 0 16,1 0-16,41 0 15,-42 0-15,21 0 16,0 0-16,-21 0 15,22 0-15,-1 0 16,20-20 0,-40-1-16,20 21 15,0 0-15,41 0 16,-41 0-16,21 0 16,-21 0-16,21 0 15,-1 0-15,-20 0 16,0 0-16,-41 0 0,41 0 15,-20 0 1,-22 0-16,1 0 16,-21 0-16,21 0 15,41 0-15,-41 0 16,20 0-16,-20 0 16,20 0-16,-20 21 15,20-1-15,-40 22 16,19-22-16,22 1 15,20 20-15,20-20 16,1 0-16,20-1 16,1 21-16,20 1 15,-21-22-15,21 22 16,0-1-16,0-20 16,0 20-16,0-20 15,0-1-15,21 1 16,41 20-1,-21-20-15,21 41 0,21-42 16,-1 22 0,63 20-16,-1-42 0,42 42 15,0 0 1,21-20-16,-22-42 0,-19 62 16,19-42-1,-40-20-15,0 21 16,-1-21-16,21 0 15,-20 0-15,20 0 16,21-41-16,-42 20 16,1 21-16,-42-21 15,42 21-15,-42 0 16,0-20-16,21 20 16,-21 0-16,1 0 15,-22-21-15,1 0 16,0 1-16,-22-1 15,1 0-15,-20 21 16,20-20-16,-62-22 16,41 22-16,-20-42 15,-1 41 1,-20-20-16,42 0 16,-42 20-16,0-20 15,0-1-15,0 22 16,0-22-16,0 22 15,0-1-15,0 0 16,0 1-16,0-1 16,0 0-16,0 1 15,0-1 1,-21 0-16,0 21 16,1 0 15,-1 0-31,0 0 15,-20 0-15,0 0 16,20 0-16,-20 0 16,-1 0-16,-19 0 15,-22 0-15,0 0 16,-20-20-16,0 20 16,0-21-16,-1 21 15,-40 0-15,41 0 16,-21 0-16,0 0 15,62 0-15,0-20 16,62-1 172,-21 21-188</inkml:trace>
  </inkml:traceGroup>
</inkml:ink>
</file>

<file path=ppt/ink/ink18.xml><?xml version="1.0" encoding="utf-8"?>
<inkml:ink xmlns:inkml="http://www.w3.org/2003/InkML">
  <inkml:definitions>
    <inkml:context xml:id="ctx0">
      <inkml:inkSource xml:id="inkSrc0">
        <inkml:traceFormat>
          <inkml:channel name="X" type="integer" max="3200" units="cm"/>
          <inkml:channel name="Y" type="integer" max="1080" units="cm"/>
          <inkml:channel name="T" type="integer" max="2.14748E9" units="dev"/>
        </inkml:traceFormat>
        <inkml:channelProperties>
          <inkml:channelProperty channel="X" name="resolution" value="110.34483" units="1/cm"/>
          <inkml:channelProperty channel="Y" name="resolution" value="63.52941" units="1/cm"/>
          <inkml:channelProperty channel="T" name="resolution" value="1" units="1/dev"/>
        </inkml:channelProperties>
      </inkml:inkSource>
      <inkml:timestamp xml:id="ts0" timeString="2016-04-08T22:19:56.448"/>
    </inkml:context>
    <inkml:brush xml:id="br0">
      <inkml:brushProperty name="width" value="0.05292" units="cm"/>
      <inkml:brushProperty name="height" value="0.05292" units="cm"/>
      <inkml:brushProperty name="color" value="#00B050"/>
    </inkml:brush>
  </inkml:definitions>
  <inkml:trace contextRef="#ctx0" brushRef="#br0">17789 6856 0,'44'0'78,"-22"-22"-63,0 22 1,0 0 15,1 0-15,-1 0-1,0 0-15,0 0 16,-22 22-16,22-22 16,0 0-1,-22 22 17,0 0-17,0 0-15,0 23 31,-22-1-31,0-44 0,22 22 16,-22 0 0,0-22-16,22 22 0,-22 0 15,-1 0 1,1-22 0,22 23-1,22-23 141,1 0-156,-1 0 16,0 0-16,0 0 16,0 0-1,-22 22-15,22-22 16,-22 22 15,0 0-31,22 0 16,0 0-16,1 22 15,-23 1-15,22-45 16,-22 22-16,0 0 63,0 22-1,-22-22-62,-1-22 16,1 0-1,0 0-15,-22 0 16,0 0 0,22 0-16,-1 0 15,-21 0 1,22 0-16,0 0 15,0 0-15,0 0 16,0 0-16,-1 0 16,23-22-16,-22 22 47</inkml:trace>
  <inkml:trace contextRef="#ctx0" brushRef="#br0" timeOffset="2382.6875">22833 6790 0,'23'-22'110,"21"22"-110,0 0 15,-22 0-15,22 0 16,-21 0-16,-1 0 16,0 0 15,-22 22 0,0 22 0,0 0-15,0-22 0,0 0 15,0 1-31,0-1 15,0 0 17,0 0-17,-22-22-15,22 22 16,-22 22 0,-1-44-16,1 0 15,22 44-15,-22-44 16,22 23-16,-22-23 31,0 0-15,22 22 15,-22-22-15,0 0-16,0 0 15,-1 0 1,1 0-16,0 0 15,0 0-15,0 0 16,0 0-16,0-22 16,0 22-1,22-23-15,-23 23 16,23-22 15,23 22 110,-1 0-110,0 0-15,22 0-1,-22 0-15,22 0 16,-21 22 0,-1 1-1,0-23-15,0 0 47,0 0-31,0 22-1,0-22 1,0 0-16,1 22 16,-1 0-16,0-22 0,0 0 15,0 0 1,0 0-1,22 0 126,-21 0-125,-1 0-1,-22-22 110</inkml:trace>
</inkml:ink>
</file>

<file path=ppt/ink/ink19.xml><?xml version="1.0" encoding="utf-8"?>
<inkml:ink xmlns:inkml="http://www.w3.org/2003/InkML">
  <inkml:definitions>
    <inkml:context xml:id="ctx0">
      <inkml:inkSource xml:id="inkSrc0">
        <inkml:traceFormat>
          <inkml:channel name="X" type="integer" max="3200" units="cm"/>
          <inkml:channel name="Y" type="integer" max="1080" units="cm"/>
          <inkml:channel name="T" type="integer" max="2.14748E9" units="dev"/>
        </inkml:traceFormat>
        <inkml:channelProperties>
          <inkml:channelProperty channel="X" name="resolution" value="110.34483" units="1/cm"/>
          <inkml:channelProperty channel="Y" name="resolution" value="63.52941" units="1/cm"/>
          <inkml:channelProperty channel="T" name="resolution" value="1" units="1/dev"/>
        </inkml:channelProperties>
      </inkml:inkSource>
      <inkml:timestamp xml:id="ts0" timeString="2016-04-08T22:20:13.974"/>
    </inkml:context>
    <inkml:brush xml:id="br0">
      <inkml:brushProperty name="width" value="0.05292" units="cm"/>
      <inkml:brushProperty name="height" value="0.05292" units="cm"/>
      <inkml:brushProperty name="color" value="#00B050"/>
    </inkml:brush>
  </inkml:definitions>
  <inkml:trace contextRef="#ctx0" brushRef="#br0">18276 6745 0,'22'0'47,"-44"23"15,-1 21-46,1-44-16,0 22 16,-22 0-16,22 0 15,0-22-15,22 22 156,-22-22-156,-1 0 16,23 22-16,0 1 31,23-23 126,-1 0-157,44 0 15,-22 0-15,-22 0 16,23 0-16,-23 0 15,22 0-15,-22 0 16</inkml:trace>
  <inkml:trace contextRef="#ctx0" brushRef="#br0" timeOffset="712.112">18276 6745 0,'0'45'141,"0"-1"-141,0 22 15,0 1-15,0-45 16,0 22-16,0-22 15,0 0-15,0 0 16,0 0-16,0 1 250</inkml:trace>
  <inkml:trace contextRef="#ctx0" brushRef="#br0" timeOffset="2430.6104">22502 6768 0,'22'0'78,"44"0"-78,0 0 16,-21 0-16,-23 0 16,22 0-16,-22 0 15,0 0 1,0 0 15,1 22-15,-23 0-1,0 0-15,0 0 16,0 0-16,0 0 16,0 23-16,0-1 31,0-22-31,-23-22 16,1 0-16,0 0 31,0 0-16,-22 0 1,22 0-16,44 0 172,0 0-156,0 0-16,0 0 15,0 0-15,0 0 16,1 22-1,-23 0-15,22-22 16,-22 22 15,22-22-31,0 22 16,-22 0-16,0 1 31,0-1-15,0 0 15,0 0-15,-22 0-1,0-22-15,0 0 32,-1 0-17,1 0 1,0 0-16,0 0 15,-22 22 1,22-22-16,0 0 16,-1 0-1,1 0 32,0 0-31,0 0-1,0 0 32,0 0-31,0 0 31</inkml:trace>
  <inkml:trace contextRef="#ctx0" brushRef="#br0" timeOffset="3661.4108">19935 6812 0,'0'44'32,"0"-22"-32,0 22 15,0 1-15,0-1 16,44 22-16,-44 1 15,22-1-15,23-44 16,-23 22-16,22 1 16,0-23-16,23 22 15,-1-22-15,45 44 16,88-21-16,0 21 16,22-44-16,0 0 15,45-22-15,-23 0 16,1 0-16,-23 0 15,0 0-15,0 0 16,-44 0-16,0 0 16,23 0-16,-46 0 15,-21 0 1,-66 0-16,-1 0 16,-44 0-16,22 0 15,-22 0-15,1 0 16,-1 0-16,0 0 15,22 0 1,0 0 0,-22 0-16,23 0 15,-23 0-15,22 0 16,0-44-16,1 44 16,-45-22-16,22-22 15,-22 21-15,0-65 16,0 22-16,0-1 15,0-21-15,-22 44 16,-1-1-16,1 23 31,0 22-31,0 0 32,0 0-17</inkml:trace>
  <inkml:trace contextRef="#ctx0" brushRef="#br0" timeOffset="4850.4407">21948 7896 0,'23'0'31,"-1"0"-15,-22 22 15,0 44-15,0-22-16,-45 0 15,23 45-15,0-1 16,0-21-16,22-23 16,-22 22-16,22-44 15,0 1-15,22-1 31,0-22-15,0 22-16,0-22 16,23 0-1,-23 0-15,-22 22 16,22-22-16,22 22 16,0-22-1,-21 22 1,-1-22-1,0 0 1,0 0 0,-22-44-1,0 22 1,0 0 0,0 0-1,0-1-15,0 1 16,-22 22-16,0 0 15,0-22-15,22 0 16,-23 22 0,1 0 46,0 22-15,22 0-47,-22 0 16,0 1-16,22-1 15,0 0 1,-22-22-16,22 22 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D959B15-C4D8-452E-B1D0-B21E01944347}" type="datetimeFigureOut">
              <a:rPr lang="en-US"/>
              <a:pPr/>
              <a:t>4/11/2016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33624DA8-8ED8-4BD6-A1F2-96D76919A0B2}" type="slidenum">
              <a:rPr lang="en-US"/>
              <a:pPr/>
              <a:t>‹#›</a:t>
            </a:fld>
            <a:endParaRPr lang="en-US"/>
          </a:p>
        </p:txBody>
      </p:sp>
    </p:spTree>
    <p:extLst>
      <p:ext uri="{BB962C8B-B14F-4D97-AF65-F5344CB8AC3E}">
        <p14:creationId xmlns:p14="http://schemas.microsoft.com/office/powerpoint/2010/main" val="2887876195"/>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22</a:t>
            </a:fld>
            <a:endParaRPr lang="en-US"/>
          </a:p>
        </p:txBody>
      </p:sp>
    </p:spTree>
    <p:extLst>
      <p:ext uri="{BB962C8B-B14F-4D97-AF65-F5344CB8AC3E}">
        <p14:creationId xmlns:p14="http://schemas.microsoft.com/office/powerpoint/2010/main" val="6610166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23</a:t>
            </a:fld>
            <a:endParaRPr lang="en-US"/>
          </a:p>
        </p:txBody>
      </p:sp>
    </p:spTree>
    <p:extLst>
      <p:ext uri="{BB962C8B-B14F-4D97-AF65-F5344CB8AC3E}">
        <p14:creationId xmlns:p14="http://schemas.microsoft.com/office/powerpoint/2010/main" val="2688421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24</a:t>
            </a:fld>
            <a:endParaRPr lang="en-US"/>
          </a:p>
        </p:txBody>
      </p:sp>
    </p:spTree>
    <p:extLst>
      <p:ext uri="{BB962C8B-B14F-4D97-AF65-F5344CB8AC3E}">
        <p14:creationId xmlns:p14="http://schemas.microsoft.com/office/powerpoint/2010/main" val="20561429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26</a:t>
            </a:fld>
            <a:endParaRPr lang="en-US"/>
          </a:p>
        </p:txBody>
      </p:sp>
    </p:spTree>
    <p:extLst>
      <p:ext uri="{BB962C8B-B14F-4D97-AF65-F5344CB8AC3E}">
        <p14:creationId xmlns:p14="http://schemas.microsoft.com/office/powerpoint/2010/main" val="945342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27</a:t>
            </a:fld>
            <a:endParaRPr lang="en-US"/>
          </a:p>
        </p:txBody>
      </p:sp>
    </p:spTree>
    <p:extLst>
      <p:ext uri="{BB962C8B-B14F-4D97-AF65-F5344CB8AC3E}">
        <p14:creationId xmlns:p14="http://schemas.microsoft.com/office/powerpoint/2010/main" val="42262314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28</a:t>
            </a:fld>
            <a:endParaRPr lang="en-US"/>
          </a:p>
        </p:txBody>
      </p:sp>
    </p:spTree>
    <p:extLst>
      <p:ext uri="{BB962C8B-B14F-4D97-AF65-F5344CB8AC3E}">
        <p14:creationId xmlns:p14="http://schemas.microsoft.com/office/powerpoint/2010/main" val="29229560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29</a:t>
            </a:fld>
            <a:endParaRPr lang="en-US"/>
          </a:p>
        </p:txBody>
      </p:sp>
    </p:spTree>
    <p:extLst>
      <p:ext uri="{BB962C8B-B14F-4D97-AF65-F5344CB8AC3E}">
        <p14:creationId xmlns:p14="http://schemas.microsoft.com/office/powerpoint/2010/main" val="12585948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31</a:t>
            </a:fld>
            <a:endParaRPr lang="en-US"/>
          </a:p>
        </p:txBody>
      </p:sp>
    </p:spTree>
    <p:extLst>
      <p:ext uri="{BB962C8B-B14F-4D97-AF65-F5344CB8AC3E}">
        <p14:creationId xmlns:p14="http://schemas.microsoft.com/office/powerpoint/2010/main" val="37477524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32</a:t>
            </a:fld>
            <a:endParaRPr lang="en-US"/>
          </a:p>
        </p:txBody>
      </p:sp>
    </p:spTree>
    <p:extLst>
      <p:ext uri="{BB962C8B-B14F-4D97-AF65-F5344CB8AC3E}">
        <p14:creationId xmlns:p14="http://schemas.microsoft.com/office/powerpoint/2010/main" val="24731739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33</a:t>
            </a:fld>
            <a:endParaRPr lang="en-US"/>
          </a:p>
        </p:txBody>
      </p:sp>
    </p:spTree>
    <p:extLst>
      <p:ext uri="{BB962C8B-B14F-4D97-AF65-F5344CB8AC3E}">
        <p14:creationId xmlns:p14="http://schemas.microsoft.com/office/powerpoint/2010/main" val="2510796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34</a:t>
            </a:fld>
            <a:endParaRPr lang="en-US"/>
          </a:p>
        </p:txBody>
      </p:sp>
    </p:spTree>
    <p:extLst>
      <p:ext uri="{BB962C8B-B14F-4D97-AF65-F5344CB8AC3E}">
        <p14:creationId xmlns:p14="http://schemas.microsoft.com/office/powerpoint/2010/main" val="42421761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9600" y="4883150"/>
            <a:ext cx="15462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792517"/>
            <a:ext cx="8229600" cy="618473"/>
          </a:xfrm>
          <a:prstGeom prst="rect">
            <a:avLst/>
          </a:prstGeom>
        </p:spPr>
        <p:txBody>
          <a:bodyPr>
            <a:noAutofit/>
          </a:bodyPr>
          <a:lstStyle>
            <a:lvl1pPr algn="ctr">
              <a:defRPr sz="3600">
                <a:solidFill>
                  <a:schemeClr val="tx1"/>
                </a:solidFill>
              </a:defRPr>
            </a:lvl1pPr>
          </a:lstStyle>
          <a:p>
            <a:r>
              <a:rPr lang="en-US"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0990"/>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3315714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8013" y="4883150"/>
            <a:ext cx="1544637"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120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15888609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02858591"/>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2pPr marL="0" indent="0">
              <a:buFont typeface="Arial"/>
              <a:buNone/>
              <a:defRPr baseline="0"/>
            </a:lvl2pPr>
            <a:lvl3pPr marL="344488" indent="0">
              <a:buNone/>
              <a:defRPr/>
            </a:lvl3pPr>
            <a:lvl4pPr marL="687387" indent="0">
              <a:buNone/>
              <a:defRPr/>
            </a:lvl4pPr>
            <a:lvl5pPr marL="1031875" indent="0">
              <a:buNone/>
              <a:defRPr/>
            </a:lvl5pPr>
          </a:lstStyle>
          <a:p>
            <a:pPr lvl="0"/>
            <a:r>
              <a:rPr lang="en-US" smtClean="0"/>
              <a:t>Click to edit Master text styles</a:t>
            </a:r>
          </a:p>
        </p:txBody>
      </p:sp>
    </p:spTree>
    <p:extLst>
      <p:ext uri="{BB962C8B-B14F-4D97-AF65-F5344CB8AC3E}">
        <p14:creationId xmlns:p14="http://schemas.microsoft.com/office/powerpoint/2010/main" val="142190097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D6978EA5-5FD1-4A18-9583-CA5A3ACC383E}"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1"/>
          </p:nvPr>
        </p:nvSpPr>
        <p:spPr>
          <a:xfrm>
            <a:off x="4876800" y="908685"/>
            <a:ext cx="3779838"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8375701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5962347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11"/>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Content Placeholder 8"/>
          <p:cNvSpPr>
            <a:spLocks noGrp="1"/>
          </p:cNvSpPr>
          <p:nvPr>
            <p:ph sz="quarter" idx="12"/>
          </p:nvPr>
        </p:nvSpPr>
        <p:spPr>
          <a:xfrm>
            <a:off x="4876800" y="2837497"/>
            <a:ext cx="3779838" cy="183023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6389652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1"/>
          </p:nvPr>
        </p:nvSpPr>
        <p:spPr>
          <a:xfrm>
            <a:off x="955677" y="2840613"/>
            <a:ext cx="3781425"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12"/>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14"/>
          <p:cNvSpPr>
            <a:spLocks noGrp="1"/>
          </p:cNvSpPr>
          <p:nvPr>
            <p:ph sz="quarter" idx="13"/>
          </p:nvPr>
        </p:nvSpPr>
        <p:spPr>
          <a:xfrm>
            <a:off x="4876800" y="2840613"/>
            <a:ext cx="3779838"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1209639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175622"/>
            <a:ext cx="6637468" cy="1021556"/>
          </a:xfrm>
        </p:spPr>
        <p:txBody>
          <a:bodyPr anchor="b"/>
          <a:lstStyle>
            <a:lvl1pPr algn="l">
              <a:defRPr sz="3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6" y="3200400"/>
            <a:ext cx="6637467" cy="1140310"/>
          </a:xfrm>
        </p:spPr>
        <p:txBody>
          <a:bodyPr anchor="t"/>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4/11/2016</a:t>
            </a:fld>
            <a:endParaRPr lang="en-US"/>
          </a:p>
        </p:txBody>
      </p:sp>
      <p:sp>
        <p:nvSpPr>
          <p:cNvPr id="5" name="Footer Placeholder 4"/>
          <p:cNvSpPr>
            <a:spLocks noGrp="1"/>
          </p:cNvSpPr>
          <p:nvPr>
            <p:ph type="ftr" sz="quarter" idx="11"/>
          </p:nvPr>
        </p:nvSpPr>
        <p:spPr>
          <a:xfrm>
            <a:off x="4641448" y="4389120"/>
            <a:ext cx="3502152" cy="27384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288383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1737007"/>
            <a:ext cx="3057148" cy="479822"/>
          </a:xfrm>
        </p:spPr>
        <p:txBody>
          <a:bodyPr anchor="b"/>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041721" y="2231021"/>
            <a:ext cx="3419856" cy="212684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8" y="1737007"/>
            <a:ext cx="3055717" cy="479822"/>
          </a:xfrm>
        </p:spPr>
        <p:txBody>
          <a:bodyPr anchor="b"/>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152" y="2231021"/>
            <a:ext cx="3419856" cy="212684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4/11/2016</a:t>
            </a:fld>
            <a:endParaRPr lang="en-US"/>
          </a:p>
        </p:txBody>
      </p:sp>
      <p:sp>
        <p:nvSpPr>
          <p:cNvPr id="8" name="Footer Placeholder 7"/>
          <p:cNvSpPr>
            <a:spLocks noGrp="1"/>
          </p:cNvSpPr>
          <p:nvPr>
            <p:ph type="ftr" sz="quarter" idx="11"/>
          </p:nvPr>
        </p:nvSpPr>
        <p:spPr>
          <a:xfrm>
            <a:off x="4641448" y="4389120"/>
            <a:ext cx="3502152" cy="273844"/>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3145834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9"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0350" y="4811713"/>
            <a:ext cx="2046288"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1"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800555"/>
            <a:ext cx="8229600" cy="618473"/>
          </a:xfrm>
          <a:prstGeom prst="rect">
            <a:avLst/>
          </a:prstGeom>
        </p:spPr>
        <p:txBody>
          <a:bodyPr>
            <a:noAutofit/>
          </a:bodyPr>
          <a:lstStyle>
            <a:lvl1pPr algn="ctr">
              <a:defRPr sz="3600">
                <a:solidFill>
                  <a:schemeClr val="tx1"/>
                </a:solidFill>
              </a:defRPr>
            </a:lvl1pPr>
          </a:lstStyle>
          <a:p>
            <a:r>
              <a:rPr lang="en-US" dirty="0"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9028"/>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653345709"/>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0"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defRPr lang="en-US" sz="1200" dirty="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2904631063"/>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dirty="0"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15640903"/>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A7F31408-0F72-4F62-B117-6719FD47CA1C}"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15"/>
          <p:cNvSpPr>
            <a:spLocks noGrp="1"/>
          </p:cNvSpPr>
          <p:nvPr>
            <p:ph sz="quarter" idx="11"/>
          </p:nvPr>
        </p:nvSpPr>
        <p:spPr>
          <a:xfrm>
            <a:off x="4876800" y="908685"/>
            <a:ext cx="3779838"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62052475"/>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3201115"/>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1"/>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8"/>
          <p:cNvSpPr>
            <a:spLocks noGrp="1"/>
          </p:cNvSpPr>
          <p:nvPr>
            <p:ph sz="quarter" idx="12"/>
          </p:nvPr>
        </p:nvSpPr>
        <p:spPr>
          <a:xfrm>
            <a:off x="4876800" y="2837497"/>
            <a:ext cx="3779838" cy="1830230"/>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90960722"/>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1"/>
          </p:nvPr>
        </p:nvSpPr>
        <p:spPr>
          <a:xfrm>
            <a:off x="955677" y="2840613"/>
            <a:ext cx="3781425"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2"/>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3"/>
          </p:nvPr>
        </p:nvSpPr>
        <p:spPr>
          <a:xfrm>
            <a:off x="4876800" y="2840613"/>
            <a:ext cx="3779838"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5131424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785D2710-307C-4C3F-9350-34ABC9B2818F}" type="slidenum">
              <a:rPr lang="en-US"/>
              <a:pPr/>
              <a:t>‹#›</a:t>
            </a:fld>
            <a:endParaRPr lang="en-US"/>
          </a:p>
        </p:txBody>
      </p:sp>
      <p:sp>
        <p:nvSpPr>
          <p:cNvPr id="10" name="Rectangle 9"/>
          <p:cNvSpPr/>
          <p:nvPr/>
        </p:nvSpPr>
        <p:spPr>
          <a:xfrm>
            <a:off x="0" y="0"/>
            <a:ext cx="457200" cy="5149850"/>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0" name="Picture 10" descr="SUSig_Rev_WrdmrkOneLin8c1515.eps"/>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942138"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9" r:id="rId9"/>
    <p:sldLayoutId id="2147483950" r:id="rId10"/>
  </p:sldLayoutIdLst>
  <p:transition spd="slow">
    <p:fade/>
  </p:transition>
  <p:timing>
    <p:tnLst>
      <p:par>
        <p:cTn id="1" dur="indefinite" restart="never" nodeType="tmRoot"/>
      </p:par>
    </p:tnLst>
  </p:timing>
  <p:hf hdr="0" ftr="0" dt="0"/>
  <p:txStyles>
    <p:titleStyle>
      <a:lvl1pPr algn="l" defTabSz="457200" rtl="0" eaLnBrk="1" fontAlgn="base" hangingPunct="1">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FC3A7A66-A886-49F1-8D17-BC445355FAB2}" type="slidenum">
              <a:rPr lang="en-US"/>
              <a:pPr/>
              <a:t>‹#›</a:t>
            </a:fld>
            <a:endParaRPr lang="en-US"/>
          </a:p>
        </p:txBody>
      </p:sp>
      <p:sp>
        <p:nvSpPr>
          <p:cNvPr id="7" name="Rectangle 6"/>
          <p:cNvSpPr/>
          <p:nvPr/>
        </p:nvSpPr>
        <p:spPr>
          <a:xfrm>
            <a:off x="-11113" y="0"/>
            <a:ext cx="9155113" cy="342900"/>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8C1515"/>
              </a:solidFill>
            </a:endParaRPr>
          </a:p>
        </p:txBody>
      </p:sp>
      <p:pic>
        <p:nvPicPr>
          <p:cNvPr id="5126" name="Picture 7" descr="SUSig_Rev_WrdmrkOneLin8c1515.eps"/>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938963"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Lst>
  <p:transition spd="slow">
    <p:fade/>
  </p:transition>
  <p:timing>
    <p:tnLst>
      <p:par>
        <p:cTn id="1" dur="indefinite" restart="never" nodeType="tmRoot"/>
      </p:par>
    </p:tnLst>
  </p:timing>
  <p:hf hdr="0" ftr="0" dt="0"/>
  <p:txStyles>
    <p:titleStyle>
      <a:lvl1pPr algn="l" defTabSz="457200" rtl="0" eaLnBrk="0" fontAlgn="base" hangingPunct="0">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defRPr sz="1600" kern="1200" cap="small" spc="20">
          <a:solidFill>
            <a:schemeClr val="tx1"/>
          </a:solidFill>
          <a:latin typeface="+mn-lt"/>
          <a:ea typeface="MS PGothic" panose="020B0600070205080204" pitchFamily="34" charset="-128"/>
          <a:cs typeface="ＭＳ Ｐゴシック" charset="0"/>
        </a:defRPr>
      </a:lvl1pPr>
      <a:lvl2pPr marL="288925" indent="-288925" algn="l" defTabSz="457200" rtl="0" eaLnBrk="0" fontAlgn="base" hangingPunct="0">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0" fontAlgn="base" hangingPunct="0">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0" fontAlgn="base" hangingPunct="0">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0" fontAlgn="base" hangingPunct="0">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tags" Target="../tags/tag9.xml"/><Relationship Id="rId7" Type="http://schemas.openxmlformats.org/officeDocument/2006/relationships/image" Target="../../clipboard/media/image4.emf"/><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customXml" Target="../ink/ink1.xml"/><Relationship Id="rId5" Type="http://schemas.openxmlformats.org/officeDocument/2006/relationships/slideLayout" Target="../slideLayouts/slideLayout2.xml"/><Relationship Id="rId4" Type="http://schemas.openxmlformats.org/officeDocument/2006/relationships/tags" Target="../tags/tag10.xml"/></Relationships>
</file>

<file path=ppt/slides/_rels/slide4.xml.rels><?xml version="1.0" encoding="UTF-8" standalone="yes"?>
<Relationships xmlns="http://schemas.openxmlformats.org/package/2006/relationships"><Relationship Id="rId8" Type="http://schemas.openxmlformats.org/officeDocument/2006/relationships/tags" Target="../tags/tag18.xml"/><Relationship Id="rId13" Type="http://schemas.openxmlformats.org/officeDocument/2006/relationships/customXml" Target="../ink/ink2.xml"/><Relationship Id="rId3" Type="http://schemas.openxmlformats.org/officeDocument/2006/relationships/tags" Target="../tags/tag13.xml"/><Relationship Id="rId7" Type="http://schemas.openxmlformats.org/officeDocument/2006/relationships/tags" Target="../tags/tag17.xml"/><Relationship Id="rId12" Type="http://schemas.openxmlformats.org/officeDocument/2006/relationships/slideLayout" Target="../slideLayouts/slideLayout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tags" Target="../tags/tag21.xml"/><Relationship Id="rId5" Type="http://schemas.openxmlformats.org/officeDocument/2006/relationships/tags" Target="../tags/tag15.xml"/><Relationship Id="rId10" Type="http://schemas.openxmlformats.org/officeDocument/2006/relationships/tags" Target="../tags/tag20.xml"/><Relationship Id="rId4" Type="http://schemas.openxmlformats.org/officeDocument/2006/relationships/tags" Target="../tags/tag14.xml"/><Relationship Id="rId9" Type="http://schemas.openxmlformats.org/officeDocument/2006/relationships/tags" Target="../tags/tag19.xml"/><Relationship Id="rId14" Type="http://schemas.openxmlformats.org/officeDocument/2006/relationships/image" Target="../media/image4.emf"/></Relationships>
</file>

<file path=ppt/slides/_rels/slide5.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4.png"/><Relationship Id="rId4"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tags" Target="../tags/tag27.xml"/><Relationship Id="rId7" Type="http://schemas.openxmlformats.org/officeDocument/2006/relationships/image" Target="../media/image6.emf"/><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customXml" Target="../ink/ink3.xml"/><Relationship Id="rId5" Type="http://schemas.openxmlformats.org/officeDocument/2006/relationships/slideLayout" Target="../slideLayouts/slideLayout3.xml"/><Relationship Id="rId4" Type="http://schemas.openxmlformats.org/officeDocument/2006/relationships/tags" Target="../tags/tag28.xml"/></Relationships>
</file>

<file path=ppt/slides/_rels/slide7.xml.rels><?xml version="1.0" encoding="UTF-8" standalone="yes"?>
<Relationships xmlns="http://schemas.openxmlformats.org/package/2006/relationships"><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tags" Target="../tags/tag29.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tags" Target="../tags/tag34.xml"/><Relationship Id="rId7" Type="http://schemas.openxmlformats.org/officeDocument/2006/relationships/image" Target="../media/image7.emf"/><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customXml" Target="../ink/ink4.xml"/><Relationship Id="rId5" Type="http://schemas.openxmlformats.org/officeDocument/2006/relationships/hyperlink" Target="http://www.wordsmith.org/anagram/" TargetMode="External"/><Relationship Id="rId4"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image" Target="../media/image8.emf"/><Relationship Id="rId5" Type="http://schemas.openxmlformats.org/officeDocument/2006/relationships/customXml" Target="../ink/ink5.xml"/><Relationship Id="rId4"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tags" Target="../tags/tag40.xml"/><Relationship Id="rId7" Type="http://schemas.openxmlformats.org/officeDocument/2006/relationships/customXml" Target="../ink/ink6.xml"/><Relationship Id="rId12" Type="http://schemas.openxmlformats.org/officeDocument/2006/relationships/image" Target="../media/image10.emf"/><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slideLayout" Target="../slideLayouts/slideLayout3.xml"/><Relationship Id="rId11" Type="http://schemas.openxmlformats.org/officeDocument/2006/relationships/customXml" Target="../ink/ink8.xml"/><Relationship Id="rId5" Type="http://schemas.openxmlformats.org/officeDocument/2006/relationships/tags" Target="../tags/tag42.xml"/><Relationship Id="rId10" Type="http://schemas.openxmlformats.org/officeDocument/2006/relationships/image" Target="../media/image9.emf"/><Relationship Id="rId4" Type="http://schemas.openxmlformats.org/officeDocument/2006/relationships/tags" Target="../tags/tag41.xml"/><Relationship Id="rId9" Type="http://schemas.openxmlformats.org/officeDocument/2006/relationships/customXml" Target="../ink/ink7.xml"/></Relationships>
</file>

<file path=ppt/slides/_rels/slide11.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image" Target="../media/image100.emf"/><Relationship Id="rId5" Type="http://schemas.openxmlformats.org/officeDocument/2006/relationships/customXml" Target="../ink/ink9.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7.xml"/><Relationship Id="rId1" Type="http://schemas.openxmlformats.org/officeDocument/2006/relationships/tags" Target="../tags/tag46.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tags" Target="../tags/tag50.xml"/><Relationship Id="rId7" Type="http://schemas.openxmlformats.org/officeDocument/2006/relationships/image" Target="../media/image12.emf"/><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customXml" Target="../ink/ink10.xml"/><Relationship Id="rId5" Type="http://schemas.openxmlformats.org/officeDocument/2006/relationships/slideLayout" Target="../slideLayouts/slideLayout10.xml"/><Relationship Id="rId4" Type="http://schemas.openxmlformats.org/officeDocument/2006/relationships/tags" Target="../tags/tag51.xml"/></Relationships>
</file>

<file path=ppt/slides/_rels/slide14.xml.rels><?xml version="1.0" encoding="UTF-8" standalone="yes"?>
<Relationships xmlns="http://schemas.openxmlformats.org/package/2006/relationships"><Relationship Id="rId3" Type="http://schemas.openxmlformats.org/officeDocument/2006/relationships/tags" Target="../tags/tag54.xml"/><Relationship Id="rId2" Type="http://schemas.openxmlformats.org/officeDocument/2006/relationships/tags" Target="../tags/tag53.xml"/><Relationship Id="rId1" Type="http://schemas.openxmlformats.org/officeDocument/2006/relationships/tags" Target="../tags/tag52.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slideLayout" Target="../slideLayouts/slideLayout10.xml"/><Relationship Id="rId5" Type="http://schemas.openxmlformats.org/officeDocument/2006/relationships/tags" Target="../tags/tag59.xml"/><Relationship Id="rId4" Type="http://schemas.openxmlformats.org/officeDocument/2006/relationships/tags" Target="../tags/tag58.xml"/></Relationships>
</file>

<file path=ppt/slides/_rels/slide16.xml.rels><?xml version="1.0" encoding="UTF-8" standalone="yes"?>
<Relationships xmlns="http://schemas.openxmlformats.org/package/2006/relationships"><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slideLayout" Target="../slideLayouts/slideLayout10.xml"/><Relationship Id="rId5" Type="http://schemas.openxmlformats.org/officeDocument/2006/relationships/tags" Target="../tags/tag64.xml"/><Relationship Id="rId4" Type="http://schemas.openxmlformats.org/officeDocument/2006/relationships/tags" Target="../tags/tag63.xml"/></Relationships>
</file>

<file path=ppt/slides/_rels/slide17.xml.rels><?xml version="1.0" encoding="UTF-8" standalone="yes"?>
<Relationships xmlns="http://schemas.openxmlformats.org/package/2006/relationships"><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tags" Target="../tags/tag65.xml"/><Relationship Id="rId6" Type="http://schemas.openxmlformats.org/officeDocument/2006/relationships/slideLayout" Target="../slideLayouts/slideLayout10.xml"/><Relationship Id="rId5" Type="http://schemas.openxmlformats.org/officeDocument/2006/relationships/tags" Target="../tags/tag69.xml"/><Relationship Id="rId4" Type="http://schemas.openxmlformats.org/officeDocument/2006/relationships/tags" Target="../tags/tag68.xml"/></Relationships>
</file>

<file path=ppt/slides/_rels/slide18.xml.rels><?xml version="1.0" encoding="UTF-8" standalone="yes"?>
<Relationships xmlns="http://schemas.openxmlformats.org/package/2006/relationships"><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slideLayout" Target="../slideLayouts/slideLayout10.xml"/><Relationship Id="rId5" Type="http://schemas.openxmlformats.org/officeDocument/2006/relationships/tags" Target="../tags/tag74.xml"/><Relationship Id="rId4" Type="http://schemas.openxmlformats.org/officeDocument/2006/relationships/tags" Target="../tags/tag73.xml"/></Relationships>
</file>

<file path=ppt/slides/_rels/slide19.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tags" Target="../tags/tag77.xml"/><Relationship Id="rId7" Type="http://schemas.openxmlformats.org/officeDocument/2006/relationships/tags" Target="../tags/tag81.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tags" Target="../tags/tag80.xml"/><Relationship Id="rId5" Type="http://schemas.openxmlformats.org/officeDocument/2006/relationships/tags" Target="../tags/tag79.xml"/><Relationship Id="rId10" Type="http://schemas.openxmlformats.org/officeDocument/2006/relationships/image" Target="../media/image14.emf"/><Relationship Id="rId4" Type="http://schemas.openxmlformats.org/officeDocument/2006/relationships/tags" Target="../tags/tag78.xml"/><Relationship Id="rId9" Type="http://schemas.openxmlformats.org/officeDocument/2006/relationships/customXml" Target="../ink/ink11.xml"/></Relationships>
</file>

<file path=ppt/slides/_rels/slide20.xml.rels><?xml version="1.0" encoding="UTF-8" standalone="yes"?>
<Relationships xmlns="http://schemas.openxmlformats.org/package/2006/relationships"><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tags" Target="../tags/tag82.xml"/><Relationship Id="rId4"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tags" Target="../tags/tag87.xml"/><Relationship Id="rId7" Type="http://schemas.openxmlformats.org/officeDocument/2006/relationships/image" Target="../media/image15.emf"/><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customXml" Target="../ink/ink12.xml"/><Relationship Id="rId5" Type="http://schemas.openxmlformats.org/officeDocument/2006/relationships/slideLayout" Target="../slideLayouts/slideLayout10.xml"/><Relationship Id="rId4" Type="http://schemas.openxmlformats.org/officeDocument/2006/relationships/tags" Target="../tags/tag88.xml"/></Relationships>
</file>

<file path=ppt/slides/_rels/slide22.xml.rels><?xml version="1.0" encoding="UTF-8" standalone="yes"?>
<Relationships xmlns="http://schemas.openxmlformats.org/package/2006/relationships"><Relationship Id="rId8" Type="http://schemas.openxmlformats.org/officeDocument/2006/relationships/tags" Target="../tags/tag96.xml"/><Relationship Id="rId3" Type="http://schemas.openxmlformats.org/officeDocument/2006/relationships/tags" Target="../tags/tag91.xml"/><Relationship Id="rId7" Type="http://schemas.openxmlformats.org/officeDocument/2006/relationships/tags" Target="../tags/tag95.xml"/><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tags" Target="../tags/tag94.xml"/><Relationship Id="rId5" Type="http://schemas.openxmlformats.org/officeDocument/2006/relationships/tags" Target="../tags/tag93.xml"/><Relationship Id="rId10" Type="http://schemas.openxmlformats.org/officeDocument/2006/relationships/notesSlide" Target="../notesSlides/notesSlide1.xml"/><Relationship Id="rId4" Type="http://schemas.openxmlformats.org/officeDocument/2006/relationships/tags" Target="../tags/tag92.xml"/><Relationship Id="rId9"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8" Type="http://schemas.openxmlformats.org/officeDocument/2006/relationships/tags" Target="../tags/tag104.xml"/><Relationship Id="rId13" Type="http://schemas.openxmlformats.org/officeDocument/2006/relationships/tags" Target="../tags/tag109.xml"/><Relationship Id="rId18" Type="http://schemas.openxmlformats.org/officeDocument/2006/relationships/notesSlide" Target="../notesSlides/notesSlide2.xml"/><Relationship Id="rId3" Type="http://schemas.openxmlformats.org/officeDocument/2006/relationships/tags" Target="../tags/tag99.xml"/><Relationship Id="rId7" Type="http://schemas.openxmlformats.org/officeDocument/2006/relationships/tags" Target="../tags/tag103.xml"/><Relationship Id="rId12" Type="http://schemas.openxmlformats.org/officeDocument/2006/relationships/tags" Target="../tags/tag108.xml"/><Relationship Id="rId17" Type="http://schemas.openxmlformats.org/officeDocument/2006/relationships/slideLayout" Target="../slideLayouts/slideLayout10.xml"/><Relationship Id="rId2" Type="http://schemas.openxmlformats.org/officeDocument/2006/relationships/tags" Target="../tags/tag98.xml"/><Relationship Id="rId16" Type="http://schemas.openxmlformats.org/officeDocument/2006/relationships/tags" Target="../tags/tag112.xml"/><Relationship Id="rId20" Type="http://schemas.openxmlformats.org/officeDocument/2006/relationships/image" Target="../media/image16.emf"/><Relationship Id="rId1" Type="http://schemas.openxmlformats.org/officeDocument/2006/relationships/tags" Target="../tags/tag97.xml"/><Relationship Id="rId6" Type="http://schemas.openxmlformats.org/officeDocument/2006/relationships/tags" Target="../tags/tag102.xml"/><Relationship Id="rId11" Type="http://schemas.openxmlformats.org/officeDocument/2006/relationships/tags" Target="../tags/tag107.xml"/><Relationship Id="rId5" Type="http://schemas.openxmlformats.org/officeDocument/2006/relationships/tags" Target="../tags/tag101.xml"/><Relationship Id="rId15" Type="http://schemas.openxmlformats.org/officeDocument/2006/relationships/tags" Target="../tags/tag111.xml"/><Relationship Id="rId10" Type="http://schemas.openxmlformats.org/officeDocument/2006/relationships/tags" Target="../tags/tag106.xml"/><Relationship Id="rId19" Type="http://schemas.openxmlformats.org/officeDocument/2006/relationships/customXml" Target="../ink/ink13.xml"/><Relationship Id="rId4" Type="http://schemas.openxmlformats.org/officeDocument/2006/relationships/tags" Target="../tags/tag100.xml"/><Relationship Id="rId9" Type="http://schemas.openxmlformats.org/officeDocument/2006/relationships/tags" Target="../tags/tag105.xml"/><Relationship Id="rId14" Type="http://schemas.openxmlformats.org/officeDocument/2006/relationships/tags" Target="../tags/tag110.xml"/></Relationships>
</file>

<file path=ppt/slides/_rels/slide24.xml.rels><?xml version="1.0" encoding="UTF-8" standalone="yes"?>
<Relationships xmlns="http://schemas.openxmlformats.org/package/2006/relationships"><Relationship Id="rId8" Type="http://schemas.openxmlformats.org/officeDocument/2006/relationships/tags" Target="../tags/tag120.xml"/><Relationship Id="rId13" Type="http://schemas.openxmlformats.org/officeDocument/2006/relationships/tags" Target="../tags/tag125.xml"/><Relationship Id="rId18" Type="http://schemas.openxmlformats.org/officeDocument/2006/relationships/tags" Target="../tags/tag130.xml"/><Relationship Id="rId26" Type="http://schemas.openxmlformats.org/officeDocument/2006/relationships/tags" Target="../tags/tag138.xml"/><Relationship Id="rId39" Type="http://schemas.openxmlformats.org/officeDocument/2006/relationships/tags" Target="../tags/tag151.xml"/><Relationship Id="rId3" Type="http://schemas.openxmlformats.org/officeDocument/2006/relationships/tags" Target="../tags/tag115.xml"/><Relationship Id="rId21" Type="http://schemas.openxmlformats.org/officeDocument/2006/relationships/tags" Target="../tags/tag133.xml"/><Relationship Id="rId34" Type="http://schemas.openxmlformats.org/officeDocument/2006/relationships/tags" Target="../tags/tag146.xml"/><Relationship Id="rId42" Type="http://schemas.openxmlformats.org/officeDocument/2006/relationships/tags" Target="../tags/tag154.xml"/><Relationship Id="rId47" Type="http://schemas.openxmlformats.org/officeDocument/2006/relationships/customXml" Target="../ink/ink14.xml"/><Relationship Id="rId7" Type="http://schemas.openxmlformats.org/officeDocument/2006/relationships/tags" Target="../tags/tag119.xml"/><Relationship Id="rId12" Type="http://schemas.openxmlformats.org/officeDocument/2006/relationships/tags" Target="../tags/tag124.xml"/><Relationship Id="rId17" Type="http://schemas.openxmlformats.org/officeDocument/2006/relationships/tags" Target="../tags/tag129.xml"/><Relationship Id="rId25" Type="http://schemas.openxmlformats.org/officeDocument/2006/relationships/tags" Target="../tags/tag137.xml"/><Relationship Id="rId33" Type="http://schemas.openxmlformats.org/officeDocument/2006/relationships/tags" Target="../tags/tag145.xml"/><Relationship Id="rId38" Type="http://schemas.openxmlformats.org/officeDocument/2006/relationships/tags" Target="../tags/tag150.xml"/><Relationship Id="rId46" Type="http://schemas.openxmlformats.org/officeDocument/2006/relationships/notesSlide" Target="../notesSlides/notesSlide3.xml"/><Relationship Id="rId2" Type="http://schemas.openxmlformats.org/officeDocument/2006/relationships/tags" Target="../tags/tag114.xml"/><Relationship Id="rId16" Type="http://schemas.openxmlformats.org/officeDocument/2006/relationships/tags" Target="../tags/tag128.xml"/><Relationship Id="rId20" Type="http://schemas.openxmlformats.org/officeDocument/2006/relationships/tags" Target="../tags/tag132.xml"/><Relationship Id="rId29" Type="http://schemas.openxmlformats.org/officeDocument/2006/relationships/tags" Target="../tags/tag141.xml"/><Relationship Id="rId41" Type="http://schemas.openxmlformats.org/officeDocument/2006/relationships/tags" Target="../tags/tag153.xml"/><Relationship Id="rId1" Type="http://schemas.openxmlformats.org/officeDocument/2006/relationships/tags" Target="../tags/tag113.xml"/><Relationship Id="rId6" Type="http://schemas.openxmlformats.org/officeDocument/2006/relationships/tags" Target="../tags/tag118.xml"/><Relationship Id="rId11" Type="http://schemas.openxmlformats.org/officeDocument/2006/relationships/tags" Target="../tags/tag123.xml"/><Relationship Id="rId24" Type="http://schemas.openxmlformats.org/officeDocument/2006/relationships/tags" Target="../tags/tag136.xml"/><Relationship Id="rId32" Type="http://schemas.openxmlformats.org/officeDocument/2006/relationships/tags" Target="../tags/tag144.xml"/><Relationship Id="rId37" Type="http://schemas.openxmlformats.org/officeDocument/2006/relationships/tags" Target="../tags/tag149.xml"/><Relationship Id="rId40" Type="http://schemas.openxmlformats.org/officeDocument/2006/relationships/tags" Target="../tags/tag152.xml"/><Relationship Id="rId45" Type="http://schemas.openxmlformats.org/officeDocument/2006/relationships/slideLayout" Target="../slideLayouts/slideLayout10.xml"/><Relationship Id="rId5" Type="http://schemas.openxmlformats.org/officeDocument/2006/relationships/tags" Target="../tags/tag117.xml"/><Relationship Id="rId15" Type="http://schemas.openxmlformats.org/officeDocument/2006/relationships/tags" Target="../tags/tag127.xml"/><Relationship Id="rId23" Type="http://schemas.openxmlformats.org/officeDocument/2006/relationships/tags" Target="../tags/tag135.xml"/><Relationship Id="rId28" Type="http://schemas.openxmlformats.org/officeDocument/2006/relationships/tags" Target="../tags/tag140.xml"/><Relationship Id="rId36" Type="http://schemas.openxmlformats.org/officeDocument/2006/relationships/tags" Target="../tags/tag148.xml"/><Relationship Id="rId10" Type="http://schemas.openxmlformats.org/officeDocument/2006/relationships/tags" Target="../tags/tag122.xml"/><Relationship Id="rId19" Type="http://schemas.openxmlformats.org/officeDocument/2006/relationships/tags" Target="../tags/tag131.xml"/><Relationship Id="rId31" Type="http://schemas.openxmlformats.org/officeDocument/2006/relationships/tags" Target="../tags/tag143.xml"/><Relationship Id="rId44" Type="http://schemas.openxmlformats.org/officeDocument/2006/relationships/tags" Target="../tags/tag156.xml"/><Relationship Id="rId4" Type="http://schemas.openxmlformats.org/officeDocument/2006/relationships/tags" Target="../tags/tag116.xml"/><Relationship Id="rId9" Type="http://schemas.openxmlformats.org/officeDocument/2006/relationships/tags" Target="../tags/tag121.xml"/><Relationship Id="rId14" Type="http://schemas.openxmlformats.org/officeDocument/2006/relationships/tags" Target="../tags/tag126.xml"/><Relationship Id="rId22" Type="http://schemas.openxmlformats.org/officeDocument/2006/relationships/tags" Target="../tags/tag134.xml"/><Relationship Id="rId27" Type="http://schemas.openxmlformats.org/officeDocument/2006/relationships/tags" Target="../tags/tag139.xml"/><Relationship Id="rId30" Type="http://schemas.openxmlformats.org/officeDocument/2006/relationships/tags" Target="../tags/tag142.xml"/><Relationship Id="rId35" Type="http://schemas.openxmlformats.org/officeDocument/2006/relationships/tags" Target="../tags/tag147.xml"/><Relationship Id="rId43" Type="http://schemas.openxmlformats.org/officeDocument/2006/relationships/tags" Target="../tags/tag155.xml"/><Relationship Id="rId48" Type="http://schemas.openxmlformats.org/officeDocument/2006/relationships/image" Target="../media/image17.emf"/></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158.xml"/><Relationship Id="rId1" Type="http://schemas.openxmlformats.org/officeDocument/2006/relationships/tags" Target="../tags/tag157.xml"/></Relationships>
</file>

<file path=ppt/slides/_rels/slide26.xml.rels><?xml version="1.0" encoding="UTF-8" standalone="yes"?>
<Relationships xmlns="http://schemas.openxmlformats.org/package/2006/relationships"><Relationship Id="rId8" Type="http://schemas.openxmlformats.org/officeDocument/2006/relationships/tags" Target="../tags/tag166.xml"/><Relationship Id="rId13" Type="http://schemas.openxmlformats.org/officeDocument/2006/relationships/tags" Target="../tags/tag171.xml"/><Relationship Id="rId18" Type="http://schemas.openxmlformats.org/officeDocument/2006/relationships/image" Target="../media/image18.emf"/><Relationship Id="rId3" Type="http://schemas.openxmlformats.org/officeDocument/2006/relationships/tags" Target="../tags/tag161.xml"/><Relationship Id="rId7" Type="http://schemas.openxmlformats.org/officeDocument/2006/relationships/tags" Target="../tags/tag165.xml"/><Relationship Id="rId12" Type="http://schemas.openxmlformats.org/officeDocument/2006/relationships/tags" Target="../tags/tag170.xml"/><Relationship Id="rId17" Type="http://schemas.openxmlformats.org/officeDocument/2006/relationships/customXml" Target="../ink/ink15.xml"/><Relationship Id="rId2" Type="http://schemas.openxmlformats.org/officeDocument/2006/relationships/tags" Target="../tags/tag160.xml"/><Relationship Id="rId16" Type="http://schemas.openxmlformats.org/officeDocument/2006/relationships/notesSlide" Target="../notesSlides/notesSlide4.xml"/><Relationship Id="rId1" Type="http://schemas.openxmlformats.org/officeDocument/2006/relationships/tags" Target="../tags/tag159.xml"/><Relationship Id="rId6" Type="http://schemas.openxmlformats.org/officeDocument/2006/relationships/tags" Target="../tags/tag164.xml"/><Relationship Id="rId11" Type="http://schemas.openxmlformats.org/officeDocument/2006/relationships/tags" Target="../tags/tag169.xml"/><Relationship Id="rId5" Type="http://schemas.openxmlformats.org/officeDocument/2006/relationships/tags" Target="../tags/tag163.xml"/><Relationship Id="rId15" Type="http://schemas.openxmlformats.org/officeDocument/2006/relationships/slideLayout" Target="../slideLayouts/slideLayout10.xml"/><Relationship Id="rId10" Type="http://schemas.openxmlformats.org/officeDocument/2006/relationships/tags" Target="../tags/tag168.xml"/><Relationship Id="rId4" Type="http://schemas.openxmlformats.org/officeDocument/2006/relationships/tags" Target="../tags/tag162.xml"/><Relationship Id="rId9" Type="http://schemas.openxmlformats.org/officeDocument/2006/relationships/tags" Target="../tags/tag167.xml"/><Relationship Id="rId14" Type="http://schemas.openxmlformats.org/officeDocument/2006/relationships/tags" Target="../tags/tag172.xml"/></Relationships>
</file>

<file path=ppt/slides/_rels/slide27.xml.rels><?xml version="1.0" encoding="UTF-8" standalone="yes"?>
<Relationships xmlns="http://schemas.openxmlformats.org/package/2006/relationships"><Relationship Id="rId8" Type="http://schemas.openxmlformats.org/officeDocument/2006/relationships/tags" Target="../tags/tag180.xml"/><Relationship Id="rId13" Type="http://schemas.openxmlformats.org/officeDocument/2006/relationships/tags" Target="../tags/tag185.xml"/><Relationship Id="rId3" Type="http://schemas.openxmlformats.org/officeDocument/2006/relationships/tags" Target="../tags/tag175.xml"/><Relationship Id="rId7" Type="http://schemas.openxmlformats.org/officeDocument/2006/relationships/tags" Target="../tags/tag179.xml"/><Relationship Id="rId12" Type="http://schemas.openxmlformats.org/officeDocument/2006/relationships/tags" Target="../tags/tag184.xml"/><Relationship Id="rId17" Type="http://schemas.openxmlformats.org/officeDocument/2006/relationships/notesSlide" Target="../notesSlides/notesSlide5.xml"/><Relationship Id="rId2" Type="http://schemas.openxmlformats.org/officeDocument/2006/relationships/tags" Target="../tags/tag174.xml"/><Relationship Id="rId16" Type="http://schemas.openxmlformats.org/officeDocument/2006/relationships/slideLayout" Target="../slideLayouts/slideLayout10.xml"/><Relationship Id="rId1" Type="http://schemas.openxmlformats.org/officeDocument/2006/relationships/tags" Target="../tags/tag173.xml"/><Relationship Id="rId6" Type="http://schemas.openxmlformats.org/officeDocument/2006/relationships/tags" Target="../tags/tag178.xml"/><Relationship Id="rId11" Type="http://schemas.openxmlformats.org/officeDocument/2006/relationships/tags" Target="../tags/tag183.xml"/><Relationship Id="rId5" Type="http://schemas.openxmlformats.org/officeDocument/2006/relationships/tags" Target="../tags/tag177.xml"/><Relationship Id="rId15" Type="http://schemas.openxmlformats.org/officeDocument/2006/relationships/tags" Target="../tags/tag187.xml"/><Relationship Id="rId10" Type="http://schemas.openxmlformats.org/officeDocument/2006/relationships/tags" Target="../tags/tag182.xml"/><Relationship Id="rId4" Type="http://schemas.openxmlformats.org/officeDocument/2006/relationships/tags" Target="../tags/tag176.xml"/><Relationship Id="rId9" Type="http://schemas.openxmlformats.org/officeDocument/2006/relationships/tags" Target="../tags/tag181.xml"/><Relationship Id="rId14" Type="http://schemas.openxmlformats.org/officeDocument/2006/relationships/tags" Target="../tags/tag186.xml"/></Relationships>
</file>

<file path=ppt/slides/_rels/slide28.xml.rels><?xml version="1.0" encoding="UTF-8" standalone="yes"?>
<Relationships xmlns="http://schemas.openxmlformats.org/package/2006/relationships"><Relationship Id="rId8" Type="http://schemas.openxmlformats.org/officeDocument/2006/relationships/tags" Target="../tags/tag195.xml"/><Relationship Id="rId13" Type="http://schemas.openxmlformats.org/officeDocument/2006/relationships/tags" Target="../tags/tag200.xml"/><Relationship Id="rId18" Type="http://schemas.openxmlformats.org/officeDocument/2006/relationships/slideLayout" Target="../slideLayouts/slideLayout10.xml"/><Relationship Id="rId3" Type="http://schemas.openxmlformats.org/officeDocument/2006/relationships/tags" Target="../tags/tag190.xml"/><Relationship Id="rId7" Type="http://schemas.openxmlformats.org/officeDocument/2006/relationships/tags" Target="../tags/tag194.xml"/><Relationship Id="rId12" Type="http://schemas.openxmlformats.org/officeDocument/2006/relationships/tags" Target="../tags/tag199.xml"/><Relationship Id="rId17" Type="http://schemas.openxmlformats.org/officeDocument/2006/relationships/tags" Target="../tags/tag204.xml"/><Relationship Id="rId2" Type="http://schemas.openxmlformats.org/officeDocument/2006/relationships/tags" Target="../tags/tag189.xml"/><Relationship Id="rId16" Type="http://schemas.openxmlformats.org/officeDocument/2006/relationships/tags" Target="../tags/tag203.xml"/><Relationship Id="rId1" Type="http://schemas.openxmlformats.org/officeDocument/2006/relationships/tags" Target="../tags/tag188.xml"/><Relationship Id="rId6" Type="http://schemas.openxmlformats.org/officeDocument/2006/relationships/tags" Target="../tags/tag193.xml"/><Relationship Id="rId11" Type="http://schemas.openxmlformats.org/officeDocument/2006/relationships/tags" Target="../tags/tag198.xml"/><Relationship Id="rId5" Type="http://schemas.openxmlformats.org/officeDocument/2006/relationships/tags" Target="../tags/tag192.xml"/><Relationship Id="rId15" Type="http://schemas.openxmlformats.org/officeDocument/2006/relationships/tags" Target="../tags/tag202.xml"/><Relationship Id="rId10" Type="http://schemas.openxmlformats.org/officeDocument/2006/relationships/tags" Target="../tags/tag197.xml"/><Relationship Id="rId19" Type="http://schemas.openxmlformats.org/officeDocument/2006/relationships/notesSlide" Target="../notesSlides/notesSlide6.xml"/><Relationship Id="rId4" Type="http://schemas.openxmlformats.org/officeDocument/2006/relationships/tags" Target="../tags/tag191.xml"/><Relationship Id="rId9" Type="http://schemas.openxmlformats.org/officeDocument/2006/relationships/tags" Target="../tags/tag196.xml"/><Relationship Id="rId14" Type="http://schemas.openxmlformats.org/officeDocument/2006/relationships/tags" Target="../tags/tag201.xml"/></Relationships>
</file>

<file path=ppt/slides/_rels/slide29.xml.rels><?xml version="1.0" encoding="UTF-8" standalone="yes"?>
<Relationships xmlns="http://schemas.openxmlformats.org/package/2006/relationships"><Relationship Id="rId8" Type="http://schemas.openxmlformats.org/officeDocument/2006/relationships/tags" Target="../tags/tag212.xml"/><Relationship Id="rId13" Type="http://schemas.openxmlformats.org/officeDocument/2006/relationships/tags" Target="../tags/tag217.xml"/><Relationship Id="rId18" Type="http://schemas.openxmlformats.org/officeDocument/2006/relationships/tags" Target="../tags/tag222.xml"/><Relationship Id="rId3" Type="http://schemas.openxmlformats.org/officeDocument/2006/relationships/tags" Target="../tags/tag207.xml"/><Relationship Id="rId21" Type="http://schemas.openxmlformats.org/officeDocument/2006/relationships/slideLayout" Target="../slideLayouts/slideLayout10.xml"/><Relationship Id="rId7" Type="http://schemas.openxmlformats.org/officeDocument/2006/relationships/tags" Target="../tags/tag211.xml"/><Relationship Id="rId12" Type="http://schemas.openxmlformats.org/officeDocument/2006/relationships/tags" Target="../tags/tag216.xml"/><Relationship Id="rId17" Type="http://schemas.openxmlformats.org/officeDocument/2006/relationships/tags" Target="../tags/tag221.xml"/><Relationship Id="rId2" Type="http://schemas.openxmlformats.org/officeDocument/2006/relationships/tags" Target="../tags/tag206.xml"/><Relationship Id="rId16" Type="http://schemas.openxmlformats.org/officeDocument/2006/relationships/tags" Target="../tags/tag220.xml"/><Relationship Id="rId20" Type="http://schemas.openxmlformats.org/officeDocument/2006/relationships/tags" Target="../tags/tag224.xml"/><Relationship Id="rId1" Type="http://schemas.openxmlformats.org/officeDocument/2006/relationships/tags" Target="../tags/tag205.xml"/><Relationship Id="rId6" Type="http://schemas.openxmlformats.org/officeDocument/2006/relationships/tags" Target="../tags/tag210.xml"/><Relationship Id="rId11" Type="http://schemas.openxmlformats.org/officeDocument/2006/relationships/tags" Target="../tags/tag215.xml"/><Relationship Id="rId24" Type="http://schemas.openxmlformats.org/officeDocument/2006/relationships/image" Target="../media/image19.emf"/><Relationship Id="rId5" Type="http://schemas.openxmlformats.org/officeDocument/2006/relationships/tags" Target="../tags/tag209.xml"/><Relationship Id="rId15" Type="http://schemas.openxmlformats.org/officeDocument/2006/relationships/tags" Target="../tags/tag219.xml"/><Relationship Id="rId23" Type="http://schemas.openxmlformats.org/officeDocument/2006/relationships/customXml" Target="../ink/ink16.xml"/><Relationship Id="rId10" Type="http://schemas.openxmlformats.org/officeDocument/2006/relationships/tags" Target="../tags/tag214.xml"/><Relationship Id="rId19" Type="http://schemas.openxmlformats.org/officeDocument/2006/relationships/tags" Target="../tags/tag223.xml"/><Relationship Id="rId4" Type="http://schemas.openxmlformats.org/officeDocument/2006/relationships/tags" Target="../tags/tag208.xml"/><Relationship Id="rId9" Type="http://schemas.openxmlformats.org/officeDocument/2006/relationships/tags" Target="../tags/tag213.xml"/><Relationship Id="rId14" Type="http://schemas.openxmlformats.org/officeDocument/2006/relationships/tags" Target="../tags/tag218.xml"/><Relationship Id="rId22" Type="http://schemas.openxmlformats.org/officeDocument/2006/relationships/notesSlide" Target="../notesSlides/notesSlide7.xml"/></Relationships>
</file>

<file path=ppt/slides/_rels/slide30.xml.rels><?xml version="1.0" encoding="UTF-8" standalone="yes"?>
<Relationships xmlns="http://schemas.openxmlformats.org/package/2006/relationships"><Relationship Id="rId3" Type="http://schemas.openxmlformats.org/officeDocument/2006/relationships/tags" Target="../tags/tag227.xml"/><Relationship Id="rId7" Type="http://schemas.openxmlformats.org/officeDocument/2006/relationships/image" Target="../media/image13.emf"/><Relationship Id="rId2" Type="http://schemas.openxmlformats.org/officeDocument/2006/relationships/tags" Target="../tags/tag226.xml"/><Relationship Id="rId1" Type="http://schemas.openxmlformats.org/officeDocument/2006/relationships/tags" Target="../tags/tag225.xml"/><Relationship Id="rId6" Type="http://schemas.openxmlformats.org/officeDocument/2006/relationships/customXml" Target="../ink/ink17.xml"/><Relationship Id="rId5" Type="http://schemas.openxmlformats.org/officeDocument/2006/relationships/slideLayout" Target="../slideLayouts/slideLayout10.xml"/><Relationship Id="rId4" Type="http://schemas.openxmlformats.org/officeDocument/2006/relationships/tags" Target="../tags/tag228.xml"/></Relationships>
</file>

<file path=ppt/slides/_rels/slide31.xml.rels><?xml version="1.0" encoding="UTF-8" standalone="yes"?>
<Relationships xmlns="http://schemas.openxmlformats.org/package/2006/relationships"><Relationship Id="rId8" Type="http://schemas.openxmlformats.org/officeDocument/2006/relationships/tags" Target="../tags/tag236.xml"/><Relationship Id="rId13" Type="http://schemas.openxmlformats.org/officeDocument/2006/relationships/tags" Target="../tags/tag241.xml"/><Relationship Id="rId18" Type="http://schemas.openxmlformats.org/officeDocument/2006/relationships/tags" Target="../tags/tag246.xml"/><Relationship Id="rId3" Type="http://schemas.openxmlformats.org/officeDocument/2006/relationships/tags" Target="../tags/tag231.xml"/><Relationship Id="rId21" Type="http://schemas.openxmlformats.org/officeDocument/2006/relationships/tags" Target="../tags/tag249.xml"/><Relationship Id="rId7" Type="http://schemas.openxmlformats.org/officeDocument/2006/relationships/tags" Target="../tags/tag235.xml"/><Relationship Id="rId12" Type="http://schemas.openxmlformats.org/officeDocument/2006/relationships/tags" Target="../tags/tag240.xml"/><Relationship Id="rId17" Type="http://schemas.openxmlformats.org/officeDocument/2006/relationships/tags" Target="../tags/tag245.xml"/><Relationship Id="rId2" Type="http://schemas.openxmlformats.org/officeDocument/2006/relationships/tags" Target="../tags/tag230.xml"/><Relationship Id="rId16" Type="http://schemas.openxmlformats.org/officeDocument/2006/relationships/tags" Target="../tags/tag244.xml"/><Relationship Id="rId20" Type="http://schemas.openxmlformats.org/officeDocument/2006/relationships/tags" Target="../tags/tag248.xml"/><Relationship Id="rId1" Type="http://schemas.openxmlformats.org/officeDocument/2006/relationships/tags" Target="../tags/tag229.xml"/><Relationship Id="rId6" Type="http://schemas.openxmlformats.org/officeDocument/2006/relationships/tags" Target="../tags/tag234.xml"/><Relationship Id="rId11" Type="http://schemas.openxmlformats.org/officeDocument/2006/relationships/tags" Target="../tags/tag239.xml"/><Relationship Id="rId5" Type="http://schemas.openxmlformats.org/officeDocument/2006/relationships/tags" Target="../tags/tag233.xml"/><Relationship Id="rId15" Type="http://schemas.openxmlformats.org/officeDocument/2006/relationships/tags" Target="../tags/tag243.xml"/><Relationship Id="rId23" Type="http://schemas.openxmlformats.org/officeDocument/2006/relationships/notesSlide" Target="../notesSlides/notesSlide8.xml"/><Relationship Id="rId10" Type="http://schemas.openxmlformats.org/officeDocument/2006/relationships/tags" Target="../tags/tag238.xml"/><Relationship Id="rId19" Type="http://schemas.openxmlformats.org/officeDocument/2006/relationships/tags" Target="../tags/tag247.xml"/><Relationship Id="rId4" Type="http://schemas.openxmlformats.org/officeDocument/2006/relationships/tags" Target="../tags/tag232.xml"/><Relationship Id="rId9" Type="http://schemas.openxmlformats.org/officeDocument/2006/relationships/tags" Target="../tags/tag237.xml"/><Relationship Id="rId14" Type="http://schemas.openxmlformats.org/officeDocument/2006/relationships/tags" Target="../tags/tag242.xml"/><Relationship Id="rId22"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8" Type="http://schemas.openxmlformats.org/officeDocument/2006/relationships/tags" Target="../tags/tag257.xml"/><Relationship Id="rId13" Type="http://schemas.openxmlformats.org/officeDocument/2006/relationships/tags" Target="../tags/tag262.xml"/><Relationship Id="rId18" Type="http://schemas.openxmlformats.org/officeDocument/2006/relationships/tags" Target="../tags/tag267.xml"/><Relationship Id="rId3" Type="http://schemas.openxmlformats.org/officeDocument/2006/relationships/tags" Target="../tags/tag252.xml"/><Relationship Id="rId21" Type="http://schemas.openxmlformats.org/officeDocument/2006/relationships/notesSlide" Target="../notesSlides/notesSlide9.xml"/><Relationship Id="rId7" Type="http://schemas.openxmlformats.org/officeDocument/2006/relationships/tags" Target="../tags/tag256.xml"/><Relationship Id="rId12" Type="http://schemas.openxmlformats.org/officeDocument/2006/relationships/tags" Target="../tags/tag261.xml"/><Relationship Id="rId17" Type="http://schemas.openxmlformats.org/officeDocument/2006/relationships/tags" Target="../tags/tag266.xml"/><Relationship Id="rId2" Type="http://schemas.openxmlformats.org/officeDocument/2006/relationships/tags" Target="../tags/tag251.xml"/><Relationship Id="rId16" Type="http://schemas.openxmlformats.org/officeDocument/2006/relationships/tags" Target="../tags/tag265.xml"/><Relationship Id="rId20" Type="http://schemas.openxmlformats.org/officeDocument/2006/relationships/slideLayout" Target="../slideLayouts/slideLayout10.xml"/><Relationship Id="rId1" Type="http://schemas.openxmlformats.org/officeDocument/2006/relationships/tags" Target="../tags/tag250.xml"/><Relationship Id="rId6" Type="http://schemas.openxmlformats.org/officeDocument/2006/relationships/tags" Target="../tags/tag255.xml"/><Relationship Id="rId11" Type="http://schemas.openxmlformats.org/officeDocument/2006/relationships/tags" Target="../tags/tag260.xml"/><Relationship Id="rId5" Type="http://schemas.openxmlformats.org/officeDocument/2006/relationships/tags" Target="../tags/tag254.xml"/><Relationship Id="rId15" Type="http://schemas.openxmlformats.org/officeDocument/2006/relationships/tags" Target="../tags/tag264.xml"/><Relationship Id="rId10" Type="http://schemas.openxmlformats.org/officeDocument/2006/relationships/tags" Target="../tags/tag259.xml"/><Relationship Id="rId19" Type="http://schemas.openxmlformats.org/officeDocument/2006/relationships/tags" Target="../tags/tag268.xml"/><Relationship Id="rId4" Type="http://schemas.openxmlformats.org/officeDocument/2006/relationships/tags" Target="../tags/tag253.xml"/><Relationship Id="rId9" Type="http://schemas.openxmlformats.org/officeDocument/2006/relationships/tags" Target="../tags/tag258.xml"/><Relationship Id="rId14" Type="http://schemas.openxmlformats.org/officeDocument/2006/relationships/tags" Target="../tags/tag263.xml"/></Relationships>
</file>

<file path=ppt/slides/_rels/slide33.xml.rels><?xml version="1.0" encoding="UTF-8" standalone="yes"?>
<Relationships xmlns="http://schemas.openxmlformats.org/package/2006/relationships"><Relationship Id="rId8" Type="http://schemas.openxmlformats.org/officeDocument/2006/relationships/tags" Target="../tags/tag276.xml"/><Relationship Id="rId13" Type="http://schemas.openxmlformats.org/officeDocument/2006/relationships/tags" Target="../tags/tag281.xml"/><Relationship Id="rId18" Type="http://schemas.openxmlformats.org/officeDocument/2006/relationships/tags" Target="../tags/tag286.xml"/><Relationship Id="rId3" Type="http://schemas.openxmlformats.org/officeDocument/2006/relationships/tags" Target="../tags/tag271.xml"/><Relationship Id="rId21" Type="http://schemas.openxmlformats.org/officeDocument/2006/relationships/customXml" Target="../ink/ink18.xml"/><Relationship Id="rId7" Type="http://schemas.openxmlformats.org/officeDocument/2006/relationships/tags" Target="../tags/tag275.xml"/><Relationship Id="rId12" Type="http://schemas.openxmlformats.org/officeDocument/2006/relationships/tags" Target="../tags/tag280.xml"/><Relationship Id="rId17" Type="http://schemas.openxmlformats.org/officeDocument/2006/relationships/tags" Target="../tags/tag285.xml"/><Relationship Id="rId2" Type="http://schemas.openxmlformats.org/officeDocument/2006/relationships/tags" Target="../tags/tag270.xml"/><Relationship Id="rId16" Type="http://schemas.openxmlformats.org/officeDocument/2006/relationships/tags" Target="../tags/tag284.xml"/><Relationship Id="rId20" Type="http://schemas.openxmlformats.org/officeDocument/2006/relationships/notesSlide" Target="../notesSlides/notesSlide10.xml"/><Relationship Id="rId1" Type="http://schemas.openxmlformats.org/officeDocument/2006/relationships/tags" Target="../tags/tag269.xml"/><Relationship Id="rId6" Type="http://schemas.openxmlformats.org/officeDocument/2006/relationships/tags" Target="../tags/tag274.xml"/><Relationship Id="rId11" Type="http://schemas.openxmlformats.org/officeDocument/2006/relationships/tags" Target="../tags/tag279.xml"/><Relationship Id="rId5" Type="http://schemas.openxmlformats.org/officeDocument/2006/relationships/tags" Target="../tags/tag273.xml"/><Relationship Id="rId15" Type="http://schemas.openxmlformats.org/officeDocument/2006/relationships/tags" Target="../tags/tag283.xml"/><Relationship Id="rId10" Type="http://schemas.openxmlformats.org/officeDocument/2006/relationships/tags" Target="../tags/tag278.xml"/><Relationship Id="rId19" Type="http://schemas.openxmlformats.org/officeDocument/2006/relationships/slideLayout" Target="../slideLayouts/slideLayout10.xml"/><Relationship Id="rId4" Type="http://schemas.openxmlformats.org/officeDocument/2006/relationships/tags" Target="../tags/tag272.xml"/><Relationship Id="rId9" Type="http://schemas.openxmlformats.org/officeDocument/2006/relationships/tags" Target="../tags/tag277.xml"/><Relationship Id="rId14" Type="http://schemas.openxmlformats.org/officeDocument/2006/relationships/tags" Target="../tags/tag282.xml"/><Relationship Id="rId22" Type="http://schemas.openxmlformats.org/officeDocument/2006/relationships/image" Target="../media/image20.emf"/></Relationships>
</file>

<file path=ppt/slides/_rels/slide34.xml.rels><?xml version="1.0" encoding="UTF-8" standalone="yes"?>
<Relationships xmlns="http://schemas.openxmlformats.org/package/2006/relationships"><Relationship Id="rId8" Type="http://schemas.openxmlformats.org/officeDocument/2006/relationships/tags" Target="../tags/tag294.xml"/><Relationship Id="rId13" Type="http://schemas.openxmlformats.org/officeDocument/2006/relationships/tags" Target="../tags/tag299.xml"/><Relationship Id="rId18" Type="http://schemas.openxmlformats.org/officeDocument/2006/relationships/notesSlide" Target="../notesSlides/notesSlide11.xml"/><Relationship Id="rId3" Type="http://schemas.openxmlformats.org/officeDocument/2006/relationships/tags" Target="../tags/tag289.xml"/><Relationship Id="rId7" Type="http://schemas.openxmlformats.org/officeDocument/2006/relationships/tags" Target="../tags/tag293.xml"/><Relationship Id="rId12" Type="http://schemas.openxmlformats.org/officeDocument/2006/relationships/tags" Target="../tags/tag298.xml"/><Relationship Id="rId17" Type="http://schemas.openxmlformats.org/officeDocument/2006/relationships/slideLayout" Target="../slideLayouts/slideLayout10.xml"/><Relationship Id="rId2" Type="http://schemas.openxmlformats.org/officeDocument/2006/relationships/tags" Target="../tags/tag288.xml"/><Relationship Id="rId16" Type="http://schemas.openxmlformats.org/officeDocument/2006/relationships/tags" Target="../tags/tag302.xml"/><Relationship Id="rId20" Type="http://schemas.openxmlformats.org/officeDocument/2006/relationships/image" Target="../media/image21.emf"/><Relationship Id="rId1" Type="http://schemas.openxmlformats.org/officeDocument/2006/relationships/tags" Target="../tags/tag287.xml"/><Relationship Id="rId6" Type="http://schemas.openxmlformats.org/officeDocument/2006/relationships/tags" Target="../tags/tag292.xml"/><Relationship Id="rId11" Type="http://schemas.openxmlformats.org/officeDocument/2006/relationships/tags" Target="../tags/tag297.xml"/><Relationship Id="rId5" Type="http://schemas.openxmlformats.org/officeDocument/2006/relationships/tags" Target="../tags/tag291.xml"/><Relationship Id="rId15" Type="http://schemas.openxmlformats.org/officeDocument/2006/relationships/tags" Target="../tags/tag301.xml"/><Relationship Id="rId10" Type="http://schemas.openxmlformats.org/officeDocument/2006/relationships/tags" Target="../tags/tag296.xml"/><Relationship Id="rId19" Type="http://schemas.openxmlformats.org/officeDocument/2006/relationships/customXml" Target="../ink/ink19.xml"/><Relationship Id="rId4" Type="http://schemas.openxmlformats.org/officeDocument/2006/relationships/tags" Target="../tags/tag290.xml"/><Relationship Id="rId9" Type="http://schemas.openxmlformats.org/officeDocument/2006/relationships/tags" Target="../tags/tag295.xml"/><Relationship Id="rId14" Type="http://schemas.openxmlformats.org/officeDocument/2006/relationships/tags" Target="../tags/tag300.xml"/></Relationships>
</file>

<file path=ppt/slides/_rels/slide35.xml.rels><?xml version="1.0" encoding="UTF-8" standalone="yes"?>
<Relationships xmlns="http://schemas.openxmlformats.org/package/2006/relationships"><Relationship Id="rId3" Type="http://schemas.openxmlformats.org/officeDocument/2006/relationships/tags" Target="../tags/tag305.xml"/><Relationship Id="rId7" Type="http://schemas.openxmlformats.org/officeDocument/2006/relationships/slideLayout" Target="../slideLayouts/slideLayout10.xml"/><Relationship Id="rId2" Type="http://schemas.openxmlformats.org/officeDocument/2006/relationships/tags" Target="../tags/tag304.xml"/><Relationship Id="rId1" Type="http://schemas.openxmlformats.org/officeDocument/2006/relationships/tags" Target="../tags/tag303.xml"/><Relationship Id="rId6" Type="http://schemas.openxmlformats.org/officeDocument/2006/relationships/tags" Target="../tags/tag308.xml"/><Relationship Id="rId5" Type="http://schemas.openxmlformats.org/officeDocument/2006/relationships/tags" Target="../tags/tag307.xml"/><Relationship Id="rId4" Type="http://schemas.openxmlformats.org/officeDocument/2006/relationships/tags" Target="../tags/tag30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custDataLst>
              <p:tags r:id="rId1"/>
            </p:custDataLst>
          </p:nvPr>
        </p:nvSpPr>
        <p:spPr>
          <a:xfrm>
            <a:off x="457200" y="1952625"/>
            <a:ext cx="8229600" cy="619125"/>
          </a:xfrm>
        </p:spPr>
        <p:txBody>
          <a:bodyPr/>
          <a:lstStyle/>
          <a:p>
            <a:r>
              <a:rPr lang="en-US" b="1" dirty="0" smtClean="0"/>
              <a:t>Programming Abstractions</a:t>
            </a:r>
          </a:p>
        </p:txBody>
      </p:sp>
      <p:sp>
        <p:nvSpPr>
          <p:cNvPr id="11266" name="Text Placeholder 2"/>
          <p:cNvSpPr>
            <a:spLocks noGrp="1"/>
          </p:cNvSpPr>
          <p:nvPr>
            <p:ph type="body" sz="quarter" idx="18"/>
            <p:custDataLst>
              <p:tags r:id="rId2"/>
            </p:custDataLst>
          </p:nvPr>
        </p:nvSpPr>
        <p:spPr bwMode="auto">
          <a:xfrm>
            <a:off x="1603375" y="3344863"/>
            <a:ext cx="6059488" cy="587375"/>
          </a:xfrm>
        </p:spPr>
        <p:txBody>
          <a:bodyPr numCol="1" compatLnSpc="1">
            <a:prstTxWarp prst="textNoShape">
              <a:avLst/>
            </a:prstTxWarp>
          </a:bodyPr>
          <a:lstStyle/>
          <a:p>
            <a:pPr marL="0" indent="0"/>
            <a:r>
              <a:rPr lang="en-US" dirty="0" smtClean="0">
                <a:solidFill>
                  <a:srgbClr val="595959"/>
                </a:solidFill>
              </a:rPr>
              <a:t>Cynthia Lee</a:t>
            </a:r>
          </a:p>
        </p:txBody>
      </p:sp>
      <p:sp>
        <p:nvSpPr>
          <p:cNvPr id="4" name="Subtitle 3"/>
          <p:cNvSpPr>
            <a:spLocks noGrp="1"/>
          </p:cNvSpPr>
          <p:nvPr>
            <p:ph type="subTitle" idx="1"/>
            <p:custDataLst>
              <p:tags r:id="rId3"/>
            </p:custDataLst>
          </p:nvPr>
        </p:nvSpPr>
        <p:spPr>
          <a:xfrm>
            <a:off x="457200" y="2571750"/>
            <a:ext cx="8229600" cy="461963"/>
          </a:xfrm>
        </p:spPr>
        <p:txBody>
          <a:bodyPr/>
          <a:lstStyle/>
          <a:p>
            <a:pPr fontAlgn="auto">
              <a:spcAft>
                <a:spcPts val="0"/>
              </a:spcAft>
              <a:buFont typeface="Wingdings" charset="0"/>
              <a:buNone/>
              <a:defRPr/>
            </a:pPr>
            <a:r>
              <a:rPr lang="en-US" dirty="0" smtClean="0">
                <a:ea typeface="ＭＳ Ｐゴシック" charset="0"/>
                <a:cs typeface="+mn-cs"/>
              </a:rPr>
              <a:t>CS106B</a:t>
            </a:r>
            <a:endParaRPr lang="en-US" dirty="0">
              <a:solidFill>
                <a:schemeClr val="bg2"/>
              </a:solidFill>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3"/>
          <p:cNvSpPr>
            <a:spLocks noGrp="1"/>
          </p:cNvSpPr>
          <p:nvPr>
            <p:ph type="title"/>
            <p:custDataLst>
              <p:tags r:id="rId1"/>
            </p:custDataLst>
          </p:nvPr>
        </p:nvSpPr>
        <p:spPr>
          <a:xfrm>
            <a:off x="949325" y="358775"/>
            <a:ext cx="7707313" cy="488950"/>
          </a:xfrm>
        </p:spPr>
        <p:txBody>
          <a:bodyPr/>
          <a:lstStyle/>
          <a:p>
            <a:r>
              <a:rPr lang="en-US" dirty="0" smtClean="0"/>
              <a:t>Today’s Topics	</a:t>
            </a:r>
          </a:p>
        </p:txBody>
      </p:sp>
      <p:sp>
        <p:nvSpPr>
          <p:cNvPr id="5" name="Content Placeholder 4"/>
          <p:cNvSpPr>
            <a:spLocks noGrp="1"/>
          </p:cNvSpPr>
          <p:nvPr>
            <p:ph sz="quarter" idx="10"/>
            <p:custDataLst>
              <p:tags r:id="rId2"/>
            </p:custDataLst>
          </p:nvPr>
        </p:nvSpPr>
        <p:spPr>
          <a:xfrm>
            <a:off x="955675" y="908050"/>
            <a:ext cx="7700963" cy="2579429"/>
          </a:xfrm>
        </p:spPr>
        <p:txBody>
          <a:bodyPr wrap="square" numCol="1" anchor="t" anchorCtr="0" compatLnSpc="1">
            <a:prstTxWarp prst="textNoShape">
              <a:avLst/>
            </a:prstTxWarp>
            <a:normAutofit/>
          </a:bodyPr>
          <a:lstStyle/>
          <a:p>
            <a:pPr marL="0" lvl="1" indent="0">
              <a:buNone/>
            </a:pPr>
            <a:r>
              <a:rPr lang="en-US" dirty="0" smtClean="0"/>
              <a:t>ADTs</a:t>
            </a:r>
          </a:p>
          <a:p>
            <a:pPr lvl="1"/>
            <a:r>
              <a:rPr lang="en-US" dirty="0" smtClean="0"/>
              <a:t>Containers within containers</a:t>
            </a:r>
          </a:p>
          <a:p>
            <a:pPr lvl="2"/>
            <a:r>
              <a:rPr lang="en-US" dirty="0" smtClean="0"/>
              <a:t>Example: anagram finder</a:t>
            </a:r>
          </a:p>
          <a:p>
            <a:pPr marL="0" lvl="1" indent="0">
              <a:buNone/>
            </a:pPr>
            <a:r>
              <a:rPr lang="en-US" dirty="0" smtClean="0"/>
              <a:t>Recursion</a:t>
            </a:r>
            <a:endParaRPr lang="en-US" dirty="0"/>
          </a:p>
          <a:p>
            <a:pPr lvl="1"/>
            <a:r>
              <a:rPr lang="en-US" dirty="0" smtClean="0"/>
              <a:t>First steps in this fun/crazy new concept</a:t>
            </a:r>
            <a:endParaRPr lang="en-US" dirty="0"/>
          </a:p>
          <a:p>
            <a:pPr lvl="2"/>
            <a:r>
              <a:rPr lang="en-US" dirty="0" smtClean="0"/>
              <a:t>Factorial!</a:t>
            </a:r>
            <a:endParaRPr lang="en-US" dirty="0"/>
          </a:p>
          <a:p>
            <a:pPr lvl="2"/>
            <a:endParaRPr lang="en-US" dirty="0" smtClean="0"/>
          </a:p>
          <a:p>
            <a:pPr lvl="2"/>
            <a:endParaRPr lang="en-US" dirty="0" smtClean="0"/>
          </a:p>
          <a:p>
            <a:pPr lvl="1"/>
            <a:endParaRPr lang="en-US" dirty="0"/>
          </a:p>
        </p:txBody>
      </p:sp>
    </p:spTree>
    <p:extLst>
      <p:ext uri="{BB962C8B-B14F-4D97-AF65-F5344CB8AC3E}">
        <p14:creationId xmlns:p14="http://schemas.microsoft.com/office/powerpoint/2010/main" val="12299271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custDataLst>
              <p:tags r:id="rId1"/>
            </p:custDataLst>
          </p:nvPr>
        </p:nvSpPr>
        <p:spPr>
          <a:xfrm>
            <a:off x="1603375" y="1538288"/>
            <a:ext cx="2954338" cy="927100"/>
          </a:xfrm>
        </p:spPr>
        <p:txBody>
          <a:bodyPr/>
          <a:lstStyle/>
          <a:p>
            <a:r>
              <a:rPr lang="en-US" dirty="0" smtClean="0"/>
              <a:t>Compound Containers</a:t>
            </a:r>
          </a:p>
        </p:txBody>
      </p:sp>
      <p:sp>
        <p:nvSpPr>
          <p:cNvPr id="3" name="Text Placeholder 2"/>
          <p:cNvSpPr>
            <a:spLocks noGrp="1"/>
          </p:cNvSpPr>
          <p:nvPr>
            <p:ph type="body" sz="half" idx="2"/>
            <p:custDataLst>
              <p:tags r:id="rId2"/>
            </p:custDataLst>
          </p:nvPr>
        </p:nvSpPr>
        <p:spPr>
          <a:xfrm>
            <a:off x="1603375" y="2571750"/>
            <a:ext cx="2913063" cy="933450"/>
          </a:xfrm>
        </p:spPr>
        <p:txBody>
          <a:bodyPr>
            <a:normAutofit/>
          </a:bodyPr>
          <a:lstStyle/>
          <a:p>
            <a:r>
              <a:rPr lang="en-US" cap="none" dirty="0" smtClean="0"/>
              <a:t>It’s turtles all the way down…</a:t>
            </a:r>
            <a:endParaRPr lang="en-US" cap="none" dirty="0"/>
          </a:p>
        </p:txBody>
      </p:sp>
      <p:sp>
        <p:nvSpPr>
          <p:cNvPr id="4" name="Picture Placeholder 3"/>
          <p:cNvSpPr>
            <a:spLocks noGrp="1"/>
          </p:cNvSpPr>
          <p:nvPr>
            <p:ph type="pic" sz="quarter" idx="13"/>
            <p:custDataLst>
              <p:tags r:id="rId3"/>
            </p:custDataLst>
          </p:nvPr>
        </p:nvSpPr>
        <p:spPr bwMode="auto">
          <a:xfrm>
            <a:off x="4665663" y="1535113"/>
            <a:ext cx="1951037" cy="1951037"/>
          </a:xfrm>
          <a:blipFill dpi="0">
            <a:srcRect/>
          </a:blipFill>
          <a:ln>
            <a:solidFill>
              <a:schemeClr val="bg1"/>
            </a:solidFill>
            <a:miter lim="800000"/>
            <a:headEnd/>
            <a:tailEnd/>
          </a:ln>
          <a:effectLst>
            <a:outerShdw blurRad="50800" dist="25401" dir="2700000" algn="tl" rotWithShape="0">
              <a:srgbClr val="000000">
                <a:alpha val="35999"/>
              </a:srgbClr>
            </a:outerShdw>
          </a:effectLst>
        </p:spPr>
      </p:sp>
      <mc:AlternateContent xmlns:mc="http://schemas.openxmlformats.org/markup-compatibility/2006" xmlns:p14="http://schemas.microsoft.com/office/powerpoint/2010/main">
        <mc:Choice Requires="p14">
          <p:contentPart p14:bwMode="auto" r:id="rId6">
            <p14:nvContentPartPr>
              <p14:cNvPr id="2" name="Ink 1"/>
              <p14:cNvContentPartPr/>
              <p14:nvPr>
                <p:custDataLst>
                  <p:tags r:id="rId4"/>
                </p:custDataLst>
              </p14:nvPr>
            </p14:nvContentPartPr>
            <p14:xfrm>
              <a:off x="7144920" y="3622680"/>
              <a:ext cx="360" cy="360"/>
            </p14:xfrm>
          </p:contentPart>
        </mc:Choice>
        <mc:Fallback xmlns="">
          <p:pic>
            <p:nvPicPr>
              <p:cNvPr id="2" name="Ink 1"/>
              <p:cNvPicPr/>
              <p:nvPr/>
            </p:nvPicPr>
            <p:blipFill>
              <a:blip r:embed="rId7"/>
              <a:stretch>
                <a:fillRect/>
              </a:stretch>
            </p:blipFill>
            <p:spPr>
              <a:xfrm>
                <a:off x="7135560" y="3613320"/>
                <a:ext cx="19080" cy="19080"/>
              </a:xfrm>
              <a:prstGeom prst="rect">
                <a:avLst/>
              </a:prstGeom>
            </p:spPr>
          </p:pic>
        </mc:Fallback>
      </mc:AlternateContent>
    </p:spTree>
    <p:extLst>
      <p:ext uri="{BB962C8B-B14F-4D97-AF65-F5344CB8AC3E}">
        <p14:creationId xmlns:p14="http://schemas.microsoft.com/office/powerpoint/2010/main" val="12119331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988142" y="239660"/>
            <a:ext cx="6704985" cy="411614"/>
          </a:xfrm>
        </p:spPr>
        <p:txBody>
          <a:bodyPr>
            <a:normAutofit/>
          </a:bodyPr>
          <a:lstStyle/>
          <a:p>
            <a:r>
              <a:rPr lang="en-US" dirty="0" smtClean="0"/>
              <a:t>Comparing two similar codes:</a:t>
            </a:r>
            <a:endParaRPr lang="en-US" dirty="0"/>
          </a:p>
        </p:txBody>
      </p:sp>
      <p:sp>
        <p:nvSpPr>
          <p:cNvPr id="4" name="Content Placeholder 3"/>
          <p:cNvSpPr>
            <a:spLocks noGrp="1"/>
          </p:cNvSpPr>
          <p:nvPr>
            <p:ph idx="4294967295"/>
            <p:custDataLst>
              <p:tags r:id="rId2"/>
            </p:custDataLst>
          </p:nvPr>
        </p:nvSpPr>
        <p:spPr>
          <a:xfrm>
            <a:off x="1189084" y="4213056"/>
            <a:ext cx="7181193" cy="894441"/>
          </a:xfrm>
          <a:prstGeom prst="rect">
            <a:avLst/>
          </a:prstGeom>
        </p:spPr>
        <p:txBody>
          <a:bodyPr>
            <a:normAutofit lnSpcReduction="10000"/>
          </a:bodyPr>
          <a:lstStyle/>
          <a:p>
            <a:r>
              <a:rPr lang="en-US" sz="1600" b="1" dirty="0" smtClean="0">
                <a:solidFill>
                  <a:schemeClr val="bg2"/>
                </a:solidFill>
              </a:rPr>
              <a:t>Predict the outcome:</a:t>
            </a:r>
          </a:p>
          <a:p>
            <a:pPr marL="51435" indent="0"/>
            <a:r>
              <a:rPr lang="en-US" sz="1600" dirty="0" smtClean="0"/>
              <a:t>   (A) Both print 3     (B) Both print 4     (C</a:t>
            </a:r>
            <a:r>
              <a:rPr lang="en-US" sz="1600" dirty="0"/>
              <a:t>) One prints 3, other prints 4</a:t>
            </a:r>
            <a:endParaRPr lang="en-US" sz="1600" dirty="0" smtClean="0"/>
          </a:p>
          <a:p>
            <a:pPr marL="51435" indent="0"/>
            <a:r>
              <a:rPr lang="en-US" sz="1600" dirty="0"/>
              <a:t> </a:t>
            </a:r>
            <a:r>
              <a:rPr lang="en-US" sz="1600" dirty="0" smtClean="0"/>
              <a:t>  (D) Something else </a:t>
            </a:r>
            <a:r>
              <a:rPr lang="en-US" sz="1600" dirty="0"/>
              <a:t>or </a:t>
            </a:r>
            <a:r>
              <a:rPr lang="en-US" sz="1600" dirty="0" smtClean="0"/>
              <a:t>error</a:t>
            </a:r>
            <a:endParaRPr lang="en-US" sz="1600" dirty="0"/>
          </a:p>
        </p:txBody>
      </p:sp>
      <p:sp>
        <p:nvSpPr>
          <p:cNvPr id="3" name="Rectangle 1"/>
          <p:cNvSpPr>
            <a:spLocks noChangeArrowheads="1"/>
          </p:cNvSpPr>
          <p:nvPr>
            <p:custDataLst>
              <p:tags r:id="rId3"/>
            </p:custDataLst>
          </p:nvPr>
        </p:nvSpPr>
        <p:spPr bwMode="auto">
          <a:xfrm rot="10800000" flipV="1">
            <a:off x="1189084" y="837308"/>
            <a:ext cx="7462546" cy="3447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defTabSz="685800" eaLnBrk="0" hangingPunct="0"/>
            <a:r>
              <a:rPr kumimoji="0" lang="en-US" sz="1600" i="0" u="none" strike="noStrike" cap="none" normalizeH="0" baseline="0" dirty="0" smtClean="0">
                <a:ln>
                  <a:noFill/>
                </a:ln>
                <a:solidFill>
                  <a:srgbClr val="800080"/>
                </a:solidFill>
                <a:effectLst/>
                <a:latin typeface="Consolas" panose="020B0609020204030204" pitchFamily="49" charset="0"/>
                <a:cs typeface="Consolas" panose="020B0609020204030204" pitchFamily="49" charset="0"/>
              </a:rPr>
              <a:t>		   Vector</a:t>
            </a:r>
            <a:r>
              <a:rPr kumimoji="0" lang="en-US" sz="160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&lt;</a:t>
            </a:r>
            <a:r>
              <a:rPr kumimoji="0" lang="en-US" sz="1600" i="0" u="none" strike="noStrike" cap="none" normalizeH="0" baseline="0" dirty="0" err="1" smtClean="0">
                <a:ln>
                  <a:noFill/>
                </a:ln>
                <a:solidFill>
                  <a:srgbClr val="808000"/>
                </a:solidFill>
                <a:effectLst/>
                <a:latin typeface="Consolas" panose="020B0609020204030204" pitchFamily="49" charset="0"/>
                <a:cs typeface="Consolas" panose="020B0609020204030204" pitchFamily="49" charset="0"/>
              </a:rPr>
              <a:t>int</a:t>
            </a:r>
            <a:r>
              <a:rPr kumimoji="0" lang="en-US" sz="160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&gt;</a:t>
            </a:r>
            <a:r>
              <a:rPr kumimoji="0" lang="en-US" sz="1600" i="0" u="none" strike="noStrike" cap="none" normalizeH="0" baseline="0" dirty="0" smtClean="0">
                <a:ln>
                  <a:noFill/>
                </a:ln>
                <a:solidFill>
                  <a:srgbClr val="C0C0C0"/>
                </a:solidFill>
                <a:effectLst/>
                <a:latin typeface="Consolas" panose="020B0609020204030204" pitchFamily="49" charset="0"/>
                <a:cs typeface="Consolas" panose="020B0609020204030204" pitchFamily="49" charset="0"/>
              </a:rPr>
              <a:t> </a:t>
            </a:r>
            <a:r>
              <a:rPr kumimoji="0" lang="en-US" sz="160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numbers;</a:t>
            </a:r>
            <a:r>
              <a:rPr kumimoji="0" lang="en-US" sz="160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 </a:t>
            </a:r>
          </a:p>
          <a:p>
            <a:pPr defTabSz="685800" eaLnBrk="0" hangingPunct="0"/>
            <a:r>
              <a:rPr kumimoji="0" lang="en-US" sz="160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sz="1600" i="0" u="none" strike="noStrike" cap="none" normalizeH="0" baseline="0" dirty="0" err="1" smtClean="0">
                <a:ln>
                  <a:noFill/>
                </a:ln>
                <a:solidFill>
                  <a:srgbClr val="000000"/>
                </a:solidFill>
                <a:effectLst/>
                <a:latin typeface="Consolas" panose="020B0609020204030204" pitchFamily="49" charset="0"/>
                <a:cs typeface="Consolas" panose="020B0609020204030204" pitchFamily="49" charset="0"/>
              </a:rPr>
              <a:t>numbers.add</a:t>
            </a:r>
            <a:r>
              <a:rPr kumimoji="0" lang="en-US" sz="160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r>
              <a:rPr kumimoji="0" lang="en-US" sz="1600" i="0" u="none" strike="noStrike" cap="none" normalizeH="0" baseline="0" dirty="0" smtClean="0">
                <a:ln>
                  <a:noFill/>
                </a:ln>
                <a:solidFill>
                  <a:srgbClr val="000080"/>
                </a:solidFill>
                <a:effectLst/>
                <a:latin typeface="Consolas" panose="020B0609020204030204" pitchFamily="49" charset="0"/>
                <a:cs typeface="Consolas" panose="020B0609020204030204" pitchFamily="49" charset="0"/>
              </a:rPr>
              <a:t>1</a:t>
            </a:r>
            <a:r>
              <a:rPr kumimoji="0" lang="en-US" sz="160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r>
              <a:rPr kumimoji="0" lang="en-US" sz="160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 </a:t>
            </a:r>
          </a:p>
          <a:p>
            <a:pPr defTabSz="685800" eaLnBrk="0" hangingPunct="0"/>
            <a:r>
              <a:rPr kumimoji="0" lang="en-US" sz="160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sz="1600" i="0" u="none" strike="noStrike" cap="none" normalizeH="0" baseline="0" dirty="0" err="1" smtClean="0">
                <a:ln>
                  <a:noFill/>
                </a:ln>
                <a:solidFill>
                  <a:srgbClr val="000000"/>
                </a:solidFill>
                <a:effectLst/>
                <a:latin typeface="Consolas" panose="020B0609020204030204" pitchFamily="49" charset="0"/>
                <a:cs typeface="Consolas" panose="020B0609020204030204" pitchFamily="49" charset="0"/>
              </a:rPr>
              <a:t>numbers.add</a:t>
            </a:r>
            <a:r>
              <a:rPr kumimoji="0" lang="en-US" sz="160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r>
              <a:rPr kumimoji="0" lang="en-US" sz="1600" i="0" u="none" strike="noStrike" cap="none" normalizeH="0" baseline="0" dirty="0" smtClean="0">
                <a:ln>
                  <a:noFill/>
                </a:ln>
                <a:solidFill>
                  <a:srgbClr val="000080"/>
                </a:solidFill>
                <a:effectLst/>
                <a:latin typeface="Consolas" panose="020B0609020204030204" pitchFamily="49" charset="0"/>
                <a:cs typeface="Consolas" panose="020B0609020204030204" pitchFamily="49" charset="0"/>
              </a:rPr>
              <a:t>2</a:t>
            </a:r>
            <a:r>
              <a:rPr kumimoji="0" lang="en-US" sz="160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r>
              <a:rPr kumimoji="0" lang="en-US" sz="160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 </a:t>
            </a:r>
          </a:p>
          <a:p>
            <a:pPr defTabSz="685800" eaLnBrk="0" hangingPunct="0"/>
            <a:r>
              <a:rPr kumimoji="0" lang="en-US" sz="160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sz="1600" i="0" u="none" strike="noStrike" cap="none" normalizeH="0" baseline="0" dirty="0" err="1" smtClean="0">
                <a:ln>
                  <a:noFill/>
                </a:ln>
                <a:solidFill>
                  <a:srgbClr val="000000"/>
                </a:solidFill>
                <a:effectLst/>
                <a:latin typeface="Consolas" panose="020B0609020204030204" pitchFamily="49" charset="0"/>
                <a:cs typeface="Consolas" panose="020B0609020204030204" pitchFamily="49" charset="0"/>
              </a:rPr>
              <a:t>numbers.add</a:t>
            </a:r>
            <a:r>
              <a:rPr kumimoji="0" lang="en-US" sz="160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r>
              <a:rPr kumimoji="0" lang="en-US" sz="1600" i="0" u="none" strike="noStrike" cap="none" normalizeH="0" baseline="0" dirty="0" smtClean="0">
                <a:ln>
                  <a:noFill/>
                </a:ln>
                <a:solidFill>
                  <a:srgbClr val="000080"/>
                </a:solidFill>
                <a:effectLst/>
                <a:latin typeface="Consolas" panose="020B0609020204030204" pitchFamily="49" charset="0"/>
                <a:cs typeface="Consolas" panose="020B0609020204030204" pitchFamily="49" charset="0"/>
              </a:rPr>
              <a:t>3</a:t>
            </a:r>
            <a:r>
              <a:rPr kumimoji="0" lang="en-US" sz="160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p>
          <a:p>
            <a:pPr defTabSz="685800" eaLnBrk="0" hangingPunct="0"/>
            <a:r>
              <a:rPr lang="en-US" sz="1600" dirty="0" smtClean="0">
                <a:solidFill>
                  <a:srgbClr val="800080"/>
                </a:solidFill>
                <a:latin typeface="Consolas" panose="020B0609020204030204" pitchFamily="49" charset="0"/>
                <a:cs typeface="Consolas" panose="020B0609020204030204" pitchFamily="49" charset="0"/>
              </a:rPr>
              <a:t>		   Map</a:t>
            </a:r>
            <a:r>
              <a:rPr lang="en-US" sz="1600" dirty="0" smtClean="0">
                <a:solidFill>
                  <a:srgbClr val="000000"/>
                </a:solidFill>
                <a:latin typeface="Consolas" panose="020B0609020204030204" pitchFamily="49" charset="0"/>
                <a:cs typeface="Consolas" panose="020B0609020204030204" pitchFamily="49" charset="0"/>
              </a:rPr>
              <a:t>&lt;</a:t>
            </a:r>
            <a:r>
              <a:rPr lang="en-US" sz="1600" dirty="0" smtClean="0">
                <a:solidFill>
                  <a:srgbClr val="800080"/>
                </a:solidFill>
                <a:latin typeface="Consolas" panose="020B0609020204030204" pitchFamily="49" charset="0"/>
                <a:cs typeface="Consolas" panose="020B0609020204030204" pitchFamily="49" charset="0"/>
              </a:rPr>
              <a:t>string</a:t>
            </a:r>
            <a:r>
              <a:rPr lang="en-US" sz="1600" dirty="0" smtClean="0">
                <a:solidFill>
                  <a:srgbClr val="000000"/>
                </a:solidFill>
                <a:latin typeface="Consolas" panose="020B0609020204030204" pitchFamily="49" charset="0"/>
                <a:cs typeface="Consolas" panose="020B0609020204030204" pitchFamily="49" charset="0"/>
              </a:rPr>
              <a:t>, </a:t>
            </a:r>
            <a:r>
              <a:rPr lang="en-US" sz="1600" dirty="0" smtClean="0">
                <a:solidFill>
                  <a:srgbClr val="800080"/>
                </a:solidFill>
                <a:latin typeface="Consolas" panose="020B0609020204030204" pitchFamily="49" charset="0"/>
                <a:cs typeface="Consolas" panose="020B0609020204030204" pitchFamily="49" charset="0"/>
              </a:rPr>
              <a:t>Vector</a:t>
            </a:r>
            <a:r>
              <a:rPr lang="en-US" sz="1600" dirty="0" smtClean="0">
                <a:solidFill>
                  <a:srgbClr val="000000"/>
                </a:solidFill>
                <a:latin typeface="Consolas" panose="020B0609020204030204" pitchFamily="49" charset="0"/>
                <a:cs typeface="Consolas" panose="020B0609020204030204" pitchFamily="49" charset="0"/>
              </a:rPr>
              <a:t>&lt;</a:t>
            </a:r>
            <a:r>
              <a:rPr lang="en-US" sz="1600" dirty="0" err="1" smtClean="0">
                <a:solidFill>
                  <a:srgbClr val="808000"/>
                </a:solidFill>
                <a:latin typeface="Consolas" panose="020B0609020204030204" pitchFamily="49" charset="0"/>
                <a:cs typeface="Consolas" panose="020B0609020204030204" pitchFamily="49" charset="0"/>
              </a:rPr>
              <a:t>int</a:t>
            </a:r>
            <a:r>
              <a:rPr lang="en-US" sz="1600" dirty="0">
                <a:solidFill>
                  <a:srgbClr val="000000"/>
                </a:solidFill>
                <a:latin typeface="Consolas" panose="020B0609020204030204" pitchFamily="49" charset="0"/>
                <a:cs typeface="Consolas" panose="020B0609020204030204" pitchFamily="49" charset="0"/>
              </a:rPr>
              <a:t>&gt;&gt;</a:t>
            </a:r>
            <a:r>
              <a:rPr lang="en-US" sz="1600" dirty="0">
                <a:solidFill>
                  <a:srgbClr val="C0C0C0"/>
                </a:solidFill>
                <a:latin typeface="Consolas" panose="020B0609020204030204" pitchFamily="49" charset="0"/>
                <a:cs typeface="Consolas" panose="020B0609020204030204" pitchFamily="49" charset="0"/>
              </a:rPr>
              <a:t> </a:t>
            </a:r>
            <a:r>
              <a:rPr lang="en-US" sz="1600" dirty="0" err="1">
                <a:solidFill>
                  <a:srgbClr val="000000"/>
                </a:solidFill>
                <a:latin typeface="Consolas" panose="020B0609020204030204" pitchFamily="49" charset="0"/>
                <a:cs typeface="Consolas" panose="020B0609020204030204" pitchFamily="49" charset="0"/>
              </a:rPr>
              <a:t>mymap</a:t>
            </a:r>
            <a:r>
              <a:rPr lang="en-US" sz="1600" dirty="0">
                <a:solidFill>
                  <a:srgbClr val="000000"/>
                </a:solidFill>
                <a:latin typeface="Consolas" panose="020B0609020204030204" pitchFamily="49" charset="0"/>
                <a:cs typeface="Consolas" panose="020B0609020204030204" pitchFamily="49" charset="0"/>
              </a:rPr>
              <a:t>;</a:t>
            </a:r>
            <a:r>
              <a:rPr kumimoji="0" lang="en-US" sz="160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 </a:t>
            </a:r>
            <a:endParaRPr kumimoji="0" lang="en-US" sz="160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endParaRPr>
          </a:p>
          <a:p>
            <a:pPr defTabSz="685800" eaLnBrk="0" hangingPunct="0"/>
            <a:r>
              <a:rPr kumimoji="0" lang="en-US" sz="160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sz="1600" i="0" u="none" strike="noStrike" cap="none" normalizeH="0" baseline="0" dirty="0" err="1" smtClean="0">
                <a:ln>
                  <a:noFill/>
                </a:ln>
                <a:solidFill>
                  <a:srgbClr val="000000"/>
                </a:solidFill>
                <a:effectLst/>
                <a:latin typeface="Consolas" panose="020B0609020204030204" pitchFamily="49" charset="0"/>
                <a:cs typeface="Consolas" panose="020B0609020204030204" pitchFamily="49" charset="0"/>
              </a:rPr>
              <a:t>mymap</a:t>
            </a:r>
            <a:r>
              <a:rPr kumimoji="0" lang="en-US" sz="160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r>
              <a:rPr kumimoji="0" lang="en-US" sz="1600" i="0" u="none" strike="noStrike" cap="none" normalizeH="0" baseline="0" dirty="0" smtClean="0">
                <a:ln>
                  <a:noFill/>
                </a:ln>
                <a:solidFill>
                  <a:srgbClr val="008000"/>
                </a:solidFill>
                <a:effectLst/>
                <a:latin typeface="Consolas" panose="020B0609020204030204" pitchFamily="49" charset="0"/>
                <a:cs typeface="Consolas" panose="020B0609020204030204" pitchFamily="49" charset="0"/>
              </a:rPr>
              <a:t>"123"</a:t>
            </a:r>
            <a:r>
              <a:rPr kumimoji="0" lang="en-US" sz="160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r>
              <a:rPr kumimoji="0" lang="en-US" sz="1600" i="0" u="none" strike="noStrike" cap="none" normalizeH="0" baseline="0" dirty="0" smtClean="0">
                <a:ln>
                  <a:noFill/>
                </a:ln>
                <a:solidFill>
                  <a:srgbClr val="C0C0C0"/>
                </a:solidFill>
                <a:effectLst/>
                <a:latin typeface="Consolas" panose="020B0609020204030204" pitchFamily="49" charset="0"/>
                <a:cs typeface="Consolas" panose="020B0609020204030204" pitchFamily="49" charset="0"/>
              </a:rPr>
              <a:t> </a:t>
            </a:r>
            <a:r>
              <a:rPr kumimoji="0" lang="en-US" sz="160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r>
              <a:rPr kumimoji="0" lang="en-US" sz="1600" i="0" u="none" strike="noStrike" cap="none" normalizeH="0" baseline="0" dirty="0" smtClean="0">
                <a:ln>
                  <a:noFill/>
                </a:ln>
                <a:solidFill>
                  <a:srgbClr val="C0C0C0"/>
                </a:solidFill>
                <a:effectLst/>
                <a:latin typeface="Consolas" panose="020B0609020204030204" pitchFamily="49" charset="0"/>
                <a:cs typeface="Consolas" panose="020B0609020204030204" pitchFamily="49" charset="0"/>
              </a:rPr>
              <a:t> </a:t>
            </a:r>
            <a:r>
              <a:rPr kumimoji="0" lang="en-US" sz="160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numbers;</a:t>
            </a:r>
            <a:r>
              <a:rPr kumimoji="0" lang="en-US" sz="160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 </a:t>
            </a:r>
          </a:p>
          <a:p>
            <a:pPr defTabSz="685800" eaLnBrk="0" hangingPunct="0"/>
            <a:endParaRPr kumimoji="0" lang="en-US" sz="1600" i="0" u="none" strike="noStrike" cap="none" normalizeH="0" baseline="0" dirty="0" smtClean="0">
              <a:ln>
                <a:noFill/>
              </a:ln>
              <a:solidFill>
                <a:srgbClr val="800080"/>
              </a:solidFill>
              <a:effectLst/>
              <a:latin typeface="Consolas" panose="020B0609020204030204" pitchFamily="49" charset="0"/>
              <a:cs typeface="Consolas" panose="020B0609020204030204" pitchFamily="49" charset="0"/>
            </a:endParaRPr>
          </a:p>
          <a:p>
            <a:pPr defTabSz="685800" eaLnBrk="0" hangingPunct="0"/>
            <a:endParaRPr kumimoji="0" lang="en-US" sz="1600" i="0" u="none" strike="noStrike" cap="none" normalizeH="0" baseline="0" dirty="0" smtClean="0">
              <a:ln>
                <a:noFill/>
              </a:ln>
              <a:solidFill>
                <a:srgbClr val="800080"/>
              </a:solidFill>
              <a:effectLst/>
              <a:latin typeface="Consolas" panose="020B0609020204030204" pitchFamily="49" charset="0"/>
              <a:cs typeface="Consolas" panose="020B0609020204030204" pitchFamily="49" charset="0"/>
            </a:endParaRPr>
          </a:p>
          <a:p>
            <a:pPr defTabSz="685800" eaLnBrk="0" hangingPunct="0"/>
            <a:r>
              <a:rPr lang="en-US" sz="1600" dirty="0" err="1">
                <a:solidFill>
                  <a:srgbClr val="000000"/>
                </a:solidFill>
                <a:latin typeface="Consolas" panose="020B0609020204030204" pitchFamily="49" charset="0"/>
                <a:cs typeface="Consolas" panose="020B0609020204030204" pitchFamily="49" charset="0"/>
              </a:rPr>
              <a:t>mymap</a:t>
            </a:r>
            <a:r>
              <a:rPr lang="en-US" sz="1600" dirty="0">
                <a:solidFill>
                  <a:srgbClr val="000000"/>
                </a:solidFill>
                <a:latin typeface="Consolas" panose="020B0609020204030204" pitchFamily="49" charset="0"/>
                <a:cs typeface="Consolas" panose="020B0609020204030204" pitchFamily="49" charset="0"/>
              </a:rPr>
              <a:t>[</a:t>
            </a:r>
            <a:r>
              <a:rPr lang="en-US" sz="1600" dirty="0">
                <a:solidFill>
                  <a:srgbClr val="008000"/>
                </a:solidFill>
                <a:latin typeface="Consolas" panose="020B0609020204030204" pitchFamily="49" charset="0"/>
                <a:cs typeface="Consolas" panose="020B0609020204030204" pitchFamily="49" charset="0"/>
              </a:rPr>
              <a:t>"123"</a:t>
            </a:r>
            <a:r>
              <a:rPr lang="en-US" sz="1600" dirty="0">
                <a:solidFill>
                  <a:srgbClr val="000000"/>
                </a:solidFill>
                <a:latin typeface="Consolas" panose="020B0609020204030204" pitchFamily="49" charset="0"/>
                <a:cs typeface="Consolas" panose="020B0609020204030204" pitchFamily="49" charset="0"/>
              </a:rPr>
              <a:t>].add(</a:t>
            </a:r>
            <a:r>
              <a:rPr lang="en-US" sz="1600" dirty="0">
                <a:solidFill>
                  <a:srgbClr val="000080"/>
                </a:solidFill>
                <a:latin typeface="Consolas" panose="020B0609020204030204" pitchFamily="49" charset="0"/>
                <a:cs typeface="Consolas" panose="020B0609020204030204" pitchFamily="49" charset="0"/>
              </a:rPr>
              <a:t>4</a:t>
            </a:r>
            <a:r>
              <a:rPr lang="en-US" sz="1600" dirty="0">
                <a:solidFill>
                  <a:srgbClr val="000000"/>
                </a:solidFill>
                <a:latin typeface="Consolas" panose="020B0609020204030204" pitchFamily="49" charset="0"/>
                <a:cs typeface="Consolas" panose="020B0609020204030204" pitchFamily="49" charset="0"/>
              </a:rPr>
              <a:t>);</a:t>
            </a:r>
            <a:r>
              <a:rPr lang="en-US" sz="1600" dirty="0">
                <a:latin typeface="Consolas" panose="020B0609020204030204" pitchFamily="49" charset="0"/>
                <a:cs typeface="Consolas" panose="020B0609020204030204" pitchFamily="49" charset="0"/>
              </a:rPr>
              <a:t> </a:t>
            </a:r>
          </a:p>
          <a:p>
            <a:pPr defTabSz="685800" eaLnBrk="0" hangingPunct="0"/>
            <a:endParaRPr lang="en-US" sz="1600" dirty="0" smtClean="0">
              <a:latin typeface="Consolas" panose="020B0609020204030204" pitchFamily="49" charset="0"/>
              <a:cs typeface="Consolas" panose="020B0609020204030204" pitchFamily="49" charset="0"/>
            </a:endParaRPr>
          </a:p>
          <a:p>
            <a:pPr defTabSz="685800" eaLnBrk="0" hangingPunct="0"/>
            <a:endParaRPr lang="en-US" sz="1600" dirty="0">
              <a:latin typeface="Consolas" panose="020B0609020204030204" pitchFamily="49" charset="0"/>
              <a:cs typeface="Consolas" panose="020B0609020204030204" pitchFamily="49" charset="0"/>
            </a:endParaRPr>
          </a:p>
          <a:p>
            <a:pPr defTabSz="685800" eaLnBrk="0" hangingPunct="0"/>
            <a:endParaRPr lang="en-US" sz="1600" dirty="0">
              <a:latin typeface="Consolas" panose="020B0609020204030204" pitchFamily="49" charset="0"/>
              <a:cs typeface="Consolas" panose="020B0609020204030204" pitchFamily="49" charset="0"/>
            </a:endParaRPr>
          </a:p>
          <a:p>
            <a:pPr defTabSz="685800" eaLnBrk="0" hangingPunct="0"/>
            <a:r>
              <a:rPr lang="en-US" sz="1600" dirty="0" smtClean="0">
                <a:latin typeface="Consolas" panose="020B0609020204030204" pitchFamily="49" charset="0"/>
                <a:cs typeface="Consolas" panose="020B0609020204030204" pitchFamily="49" charset="0"/>
              </a:rPr>
              <a:t>	</a:t>
            </a:r>
            <a:r>
              <a:rPr lang="en-US" sz="1600" dirty="0" err="1" smtClean="0">
                <a:latin typeface="Consolas" panose="020B0609020204030204" pitchFamily="49" charset="0"/>
                <a:cs typeface="Consolas" panose="020B0609020204030204" pitchFamily="49" charset="0"/>
              </a:rPr>
              <a:t>cout</a:t>
            </a:r>
            <a:r>
              <a:rPr lang="en-US" sz="1600" dirty="0" smtClean="0">
                <a:solidFill>
                  <a:srgbClr val="C0C0C0"/>
                </a:solidFill>
                <a:latin typeface="Consolas" panose="020B0609020204030204" pitchFamily="49" charset="0"/>
                <a:cs typeface="Consolas" panose="020B0609020204030204" pitchFamily="49" charset="0"/>
              </a:rPr>
              <a:t> </a:t>
            </a:r>
            <a:r>
              <a:rPr lang="en-US" sz="1600" dirty="0">
                <a:solidFill>
                  <a:srgbClr val="000000"/>
                </a:solidFill>
                <a:latin typeface="Consolas" panose="020B0609020204030204" pitchFamily="49" charset="0"/>
                <a:cs typeface="Consolas" panose="020B0609020204030204" pitchFamily="49" charset="0"/>
              </a:rPr>
              <a:t>&lt;&lt;</a:t>
            </a:r>
            <a:r>
              <a:rPr lang="en-US" sz="1600" dirty="0">
                <a:solidFill>
                  <a:srgbClr val="C0C0C0"/>
                </a:solidFill>
                <a:latin typeface="Consolas" panose="020B0609020204030204" pitchFamily="49" charset="0"/>
                <a:cs typeface="Consolas" panose="020B0609020204030204" pitchFamily="49" charset="0"/>
              </a:rPr>
              <a:t> </a:t>
            </a:r>
            <a:r>
              <a:rPr lang="en-US" sz="1600" dirty="0">
                <a:solidFill>
                  <a:srgbClr val="008000"/>
                </a:solidFill>
                <a:latin typeface="Consolas" panose="020B0609020204030204" pitchFamily="49" charset="0"/>
                <a:cs typeface="Consolas" panose="020B0609020204030204" pitchFamily="49" charset="0"/>
              </a:rPr>
              <a:t>"New size:</a:t>
            </a:r>
            <a:r>
              <a:rPr lang="en-US" sz="1600" dirty="0">
                <a:solidFill>
                  <a:srgbClr val="C0C0C0"/>
                </a:solidFill>
                <a:latin typeface="Consolas" panose="020B0609020204030204" pitchFamily="49" charset="0"/>
                <a:cs typeface="Consolas" panose="020B0609020204030204" pitchFamily="49" charset="0"/>
              </a:rPr>
              <a:t> </a:t>
            </a:r>
            <a:r>
              <a:rPr lang="en-US" sz="1600" dirty="0">
                <a:solidFill>
                  <a:srgbClr val="008000"/>
                </a:solidFill>
                <a:latin typeface="Consolas" panose="020B0609020204030204" pitchFamily="49" charset="0"/>
                <a:cs typeface="Consolas" panose="020B0609020204030204" pitchFamily="49" charset="0"/>
              </a:rPr>
              <a:t>"</a:t>
            </a:r>
            <a:r>
              <a:rPr lang="en-US" sz="1600" dirty="0">
                <a:solidFill>
                  <a:srgbClr val="C0C0C0"/>
                </a:solidFill>
                <a:latin typeface="Consolas" panose="020B0609020204030204" pitchFamily="49" charset="0"/>
                <a:cs typeface="Consolas" panose="020B0609020204030204" pitchFamily="49" charset="0"/>
              </a:rPr>
              <a:t> </a:t>
            </a:r>
            <a:r>
              <a:rPr lang="en-US" sz="1600" dirty="0">
                <a:solidFill>
                  <a:srgbClr val="000000"/>
                </a:solidFill>
                <a:latin typeface="Consolas" panose="020B0609020204030204" pitchFamily="49" charset="0"/>
                <a:cs typeface="Consolas" panose="020B0609020204030204" pitchFamily="49" charset="0"/>
              </a:rPr>
              <a:t>&lt;&lt;</a:t>
            </a:r>
            <a:r>
              <a:rPr lang="en-US" sz="1600" dirty="0">
                <a:solidFill>
                  <a:srgbClr val="C0C0C0"/>
                </a:solidFill>
                <a:latin typeface="Consolas" panose="020B0609020204030204" pitchFamily="49" charset="0"/>
                <a:cs typeface="Consolas" panose="020B0609020204030204" pitchFamily="49" charset="0"/>
              </a:rPr>
              <a:t> </a:t>
            </a:r>
            <a:r>
              <a:rPr lang="en-US" sz="1600" dirty="0" err="1">
                <a:solidFill>
                  <a:srgbClr val="000000"/>
                </a:solidFill>
                <a:latin typeface="Consolas" panose="020B0609020204030204" pitchFamily="49" charset="0"/>
                <a:cs typeface="Consolas" panose="020B0609020204030204" pitchFamily="49" charset="0"/>
              </a:rPr>
              <a:t>mymap</a:t>
            </a:r>
            <a:r>
              <a:rPr lang="en-US" sz="1600" dirty="0">
                <a:solidFill>
                  <a:srgbClr val="000000"/>
                </a:solidFill>
                <a:latin typeface="Consolas" panose="020B0609020204030204" pitchFamily="49" charset="0"/>
                <a:cs typeface="Consolas" panose="020B0609020204030204" pitchFamily="49" charset="0"/>
              </a:rPr>
              <a:t>[</a:t>
            </a:r>
            <a:r>
              <a:rPr lang="en-US" sz="1600" dirty="0">
                <a:solidFill>
                  <a:srgbClr val="008000"/>
                </a:solidFill>
                <a:latin typeface="Consolas" panose="020B0609020204030204" pitchFamily="49" charset="0"/>
                <a:cs typeface="Consolas" panose="020B0609020204030204" pitchFamily="49" charset="0"/>
              </a:rPr>
              <a:t>"123"</a:t>
            </a:r>
            <a:r>
              <a:rPr lang="en-US" sz="1600" dirty="0">
                <a:solidFill>
                  <a:srgbClr val="000000"/>
                </a:solidFill>
                <a:latin typeface="Consolas" panose="020B0609020204030204" pitchFamily="49" charset="0"/>
                <a:cs typeface="Consolas" panose="020B0609020204030204" pitchFamily="49" charset="0"/>
              </a:rPr>
              <a:t>].size()</a:t>
            </a:r>
            <a:r>
              <a:rPr lang="en-US" sz="1600" dirty="0">
                <a:solidFill>
                  <a:srgbClr val="C0C0C0"/>
                </a:solidFill>
                <a:latin typeface="Consolas" panose="020B0609020204030204" pitchFamily="49" charset="0"/>
                <a:cs typeface="Consolas" panose="020B0609020204030204" pitchFamily="49" charset="0"/>
              </a:rPr>
              <a:t> </a:t>
            </a:r>
            <a:r>
              <a:rPr lang="en-US" sz="1600" dirty="0">
                <a:solidFill>
                  <a:srgbClr val="000000"/>
                </a:solidFill>
                <a:latin typeface="Consolas" panose="020B0609020204030204" pitchFamily="49" charset="0"/>
                <a:cs typeface="Consolas" panose="020B0609020204030204" pitchFamily="49" charset="0"/>
              </a:rPr>
              <a:t>&lt;&lt;</a:t>
            </a:r>
            <a:r>
              <a:rPr lang="en-US" sz="1600" dirty="0">
                <a:solidFill>
                  <a:srgbClr val="C0C0C0"/>
                </a:solidFill>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endl</a:t>
            </a:r>
            <a:r>
              <a:rPr lang="en-US" sz="1600" dirty="0">
                <a:solidFill>
                  <a:srgbClr val="000000"/>
                </a:solidFill>
                <a:latin typeface="Consolas" panose="020B0609020204030204" pitchFamily="49" charset="0"/>
                <a:cs typeface="Consolas" panose="020B0609020204030204" pitchFamily="49" charset="0"/>
              </a:rPr>
              <a:t>;</a:t>
            </a:r>
            <a:r>
              <a:rPr kumimoji="0" lang="en-US" sz="160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
            </a:r>
            <a:br>
              <a:rPr kumimoji="0" lang="en-US" sz="160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br>
            <a:endParaRPr kumimoji="0" lang="en-US" sz="160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endParaRPr>
          </a:p>
        </p:txBody>
      </p:sp>
      <p:sp>
        <p:nvSpPr>
          <p:cNvPr id="5" name="Rectangle 1"/>
          <p:cNvSpPr>
            <a:spLocks noChangeArrowheads="1"/>
          </p:cNvSpPr>
          <p:nvPr>
            <p:custDataLst>
              <p:tags r:id="rId4"/>
            </p:custDataLst>
          </p:nvPr>
        </p:nvSpPr>
        <p:spPr bwMode="auto">
          <a:xfrm rot="10800000" flipV="1">
            <a:off x="4924445" y="2746103"/>
            <a:ext cx="3736445"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defTabSz="685800" eaLnBrk="0" hangingPunct="0"/>
            <a:r>
              <a:rPr lang="en-US" sz="1600" dirty="0" smtClean="0">
                <a:solidFill>
                  <a:srgbClr val="800080"/>
                </a:solidFill>
                <a:latin typeface="Consolas" panose="020B0609020204030204" pitchFamily="49" charset="0"/>
                <a:cs typeface="Consolas" panose="020B0609020204030204" pitchFamily="49" charset="0"/>
              </a:rPr>
              <a:t>Vector</a:t>
            </a:r>
            <a:r>
              <a:rPr lang="en-US" sz="1600" dirty="0" smtClean="0">
                <a:solidFill>
                  <a:srgbClr val="000000"/>
                </a:solidFill>
                <a:latin typeface="Consolas" panose="020B0609020204030204" pitchFamily="49" charset="0"/>
                <a:cs typeface="Consolas" panose="020B0609020204030204" pitchFamily="49" charset="0"/>
              </a:rPr>
              <a:t>&lt;</a:t>
            </a:r>
            <a:r>
              <a:rPr lang="en-US" sz="1600" dirty="0" err="1" smtClean="0">
                <a:solidFill>
                  <a:srgbClr val="808000"/>
                </a:solidFill>
                <a:latin typeface="Consolas" panose="020B0609020204030204" pitchFamily="49" charset="0"/>
                <a:cs typeface="Consolas" panose="020B0609020204030204" pitchFamily="49" charset="0"/>
              </a:rPr>
              <a:t>int</a:t>
            </a:r>
            <a:r>
              <a:rPr lang="en-US" sz="1600" dirty="0">
                <a:solidFill>
                  <a:srgbClr val="000000"/>
                </a:solidFill>
                <a:latin typeface="Consolas" panose="020B0609020204030204" pitchFamily="49" charset="0"/>
                <a:cs typeface="Consolas" panose="020B0609020204030204" pitchFamily="49" charset="0"/>
              </a:rPr>
              <a:t>&gt;</a:t>
            </a:r>
            <a:r>
              <a:rPr lang="en-US" sz="1600" dirty="0">
                <a:solidFill>
                  <a:srgbClr val="C0C0C0"/>
                </a:solidFill>
                <a:latin typeface="Consolas" panose="020B0609020204030204" pitchFamily="49" charset="0"/>
                <a:cs typeface="Consolas" panose="020B0609020204030204" pitchFamily="49" charset="0"/>
              </a:rPr>
              <a:t> </a:t>
            </a:r>
            <a:r>
              <a:rPr lang="en-US" sz="1600" dirty="0" smtClean="0">
                <a:solidFill>
                  <a:srgbClr val="000000"/>
                </a:solidFill>
                <a:latin typeface="Consolas" panose="020B0609020204030204" pitchFamily="49" charset="0"/>
                <a:cs typeface="Consolas" panose="020B0609020204030204" pitchFamily="49" charset="0"/>
              </a:rPr>
              <a:t>test = </a:t>
            </a:r>
            <a:r>
              <a:rPr kumimoji="0" lang="en-US" sz="1600" i="0" u="none" strike="noStrike" cap="none" normalizeH="0" baseline="0" dirty="0" err="1" smtClean="0">
                <a:ln>
                  <a:noFill/>
                </a:ln>
                <a:solidFill>
                  <a:srgbClr val="000000"/>
                </a:solidFill>
                <a:effectLst/>
                <a:latin typeface="Consolas" panose="020B0609020204030204" pitchFamily="49" charset="0"/>
                <a:cs typeface="Consolas" panose="020B0609020204030204" pitchFamily="49" charset="0"/>
              </a:rPr>
              <a:t>mymap</a:t>
            </a:r>
            <a:r>
              <a:rPr kumimoji="0" lang="en-US" sz="160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r>
              <a:rPr kumimoji="0" lang="en-US" sz="1600" i="0" u="none" strike="noStrike" cap="none" normalizeH="0" baseline="0" dirty="0" smtClean="0">
                <a:ln>
                  <a:noFill/>
                </a:ln>
                <a:solidFill>
                  <a:srgbClr val="008000"/>
                </a:solidFill>
                <a:effectLst/>
                <a:latin typeface="Consolas" panose="020B0609020204030204" pitchFamily="49" charset="0"/>
                <a:cs typeface="Consolas" panose="020B0609020204030204" pitchFamily="49" charset="0"/>
              </a:rPr>
              <a:t>"123"</a:t>
            </a:r>
            <a:r>
              <a:rPr kumimoji="0" lang="en-US" sz="160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r>
              <a:rPr kumimoji="0" lang="en-US" sz="160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 </a:t>
            </a:r>
          </a:p>
          <a:p>
            <a:pPr defTabSz="685800" eaLnBrk="0" hangingPunct="0"/>
            <a:r>
              <a:rPr lang="en-US" sz="1600" dirty="0" err="1" smtClean="0">
                <a:latin typeface="Consolas" panose="020B0609020204030204" pitchFamily="49" charset="0"/>
                <a:cs typeface="Consolas" panose="020B0609020204030204" pitchFamily="49" charset="0"/>
              </a:rPr>
              <a:t>test.add</a:t>
            </a:r>
            <a:r>
              <a:rPr lang="en-US" sz="1600" dirty="0" smtClean="0">
                <a:solidFill>
                  <a:srgbClr val="000000"/>
                </a:solidFill>
                <a:latin typeface="Consolas" panose="020B0609020204030204" pitchFamily="49" charset="0"/>
                <a:cs typeface="Consolas" panose="020B0609020204030204" pitchFamily="49" charset="0"/>
              </a:rPr>
              <a:t>(</a:t>
            </a:r>
            <a:r>
              <a:rPr lang="en-US" sz="1600" dirty="0" smtClean="0">
                <a:solidFill>
                  <a:srgbClr val="000080"/>
                </a:solidFill>
                <a:latin typeface="Consolas" panose="020B0609020204030204" pitchFamily="49" charset="0"/>
                <a:cs typeface="Consolas" panose="020B0609020204030204" pitchFamily="49" charset="0"/>
              </a:rPr>
              <a:t>4</a:t>
            </a:r>
            <a:r>
              <a:rPr lang="en-US" sz="1600" dirty="0" smtClean="0">
                <a:solidFill>
                  <a:srgbClr val="000000"/>
                </a:solidFill>
                <a:latin typeface="Consolas" panose="020B0609020204030204" pitchFamily="49" charset="0"/>
                <a:cs typeface="Consolas" panose="020B0609020204030204" pitchFamily="49" charset="0"/>
              </a:rPr>
              <a:t>);</a:t>
            </a:r>
            <a:endParaRPr kumimoji="0" lang="en-US" sz="160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endParaRPr>
          </a:p>
          <a:p>
            <a:pPr defTabSz="685800" eaLnBrk="0" hangingPunct="0"/>
            <a:r>
              <a:rPr kumimoji="0" lang="en-US" sz="160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
            </a:r>
            <a:br>
              <a:rPr kumimoji="0" lang="en-US" sz="160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br>
            <a:endParaRPr kumimoji="0" lang="en-US" sz="160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endParaRPr>
          </a:p>
        </p:txBody>
      </p:sp>
      <p:cxnSp>
        <p:nvCxnSpPr>
          <p:cNvPr id="7" name="Straight Arrow Connector 6"/>
          <p:cNvCxnSpPr/>
          <p:nvPr>
            <p:custDataLst>
              <p:tags r:id="rId5"/>
            </p:custDataLst>
          </p:nvPr>
        </p:nvCxnSpPr>
        <p:spPr>
          <a:xfrm>
            <a:off x="2395360" y="3115418"/>
            <a:ext cx="482137" cy="59396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custDataLst>
              <p:tags r:id="rId6"/>
            </p:custDataLst>
          </p:nvPr>
        </p:nvCxnSpPr>
        <p:spPr>
          <a:xfrm flipH="1">
            <a:off x="5412013" y="3287357"/>
            <a:ext cx="430263" cy="44363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custDataLst>
              <p:tags r:id="rId7"/>
            </p:custDataLst>
          </p:nvPr>
        </p:nvCxnSpPr>
        <p:spPr>
          <a:xfrm flipH="1">
            <a:off x="2378811" y="2340490"/>
            <a:ext cx="554894" cy="40639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custDataLst>
              <p:tags r:id="rId8"/>
            </p:custDataLst>
          </p:nvPr>
        </p:nvCxnSpPr>
        <p:spPr>
          <a:xfrm>
            <a:off x="5412013" y="2303475"/>
            <a:ext cx="543310" cy="44341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5" name="Rectangle 24"/>
          <p:cNvSpPr/>
          <p:nvPr>
            <p:custDataLst>
              <p:tags r:id="rId9"/>
            </p:custDataLst>
          </p:nvPr>
        </p:nvSpPr>
        <p:spPr>
          <a:xfrm>
            <a:off x="1490893" y="2303475"/>
            <a:ext cx="1223412" cy="276999"/>
          </a:xfrm>
          <a:prstGeom prst="rect">
            <a:avLst/>
          </a:prstGeom>
        </p:spPr>
        <p:txBody>
          <a:bodyPr wrap="none">
            <a:spAutoFit/>
          </a:bodyPr>
          <a:lstStyle/>
          <a:p>
            <a:r>
              <a:rPr lang="en-US" sz="1200" dirty="0" smtClean="0">
                <a:solidFill>
                  <a:schemeClr val="bg2"/>
                </a:solidFill>
              </a:rPr>
              <a:t>Code option #1</a:t>
            </a:r>
            <a:endParaRPr lang="en-US" sz="1200" dirty="0">
              <a:solidFill>
                <a:schemeClr val="bg2"/>
              </a:solidFill>
            </a:endParaRPr>
          </a:p>
        </p:txBody>
      </p:sp>
      <p:sp>
        <p:nvSpPr>
          <p:cNvPr id="26" name="Rectangle 25"/>
          <p:cNvSpPr/>
          <p:nvPr>
            <p:custDataLst>
              <p:tags r:id="rId10"/>
            </p:custDataLst>
          </p:nvPr>
        </p:nvSpPr>
        <p:spPr>
          <a:xfrm>
            <a:off x="5604696" y="2297239"/>
            <a:ext cx="1223412" cy="276999"/>
          </a:xfrm>
          <a:prstGeom prst="rect">
            <a:avLst/>
          </a:prstGeom>
        </p:spPr>
        <p:txBody>
          <a:bodyPr wrap="none">
            <a:spAutoFit/>
          </a:bodyPr>
          <a:lstStyle/>
          <a:p>
            <a:r>
              <a:rPr lang="en-US" sz="1200" dirty="0" smtClean="0">
                <a:solidFill>
                  <a:schemeClr val="bg2"/>
                </a:solidFill>
              </a:rPr>
              <a:t>Code option #2</a:t>
            </a:r>
            <a:endParaRPr lang="en-US" sz="1200" dirty="0">
              <a:solidFill>
                <a:schemeClr val="bg2"/>
              </a:solidFill>
            </a:endParaRPr>
          </a:p>
        </p:txBody>
      </p:sp>
      <mc:AlternateContent xmlns:mc="http://schemas.openxmlformats.org/markup-compatibility/2006" xmlns:p14="http://schemas.microsoft.com/office/powerpoint/2010/main">
        <mc:Choice Requires="p14">
          <p:contentPart p14:bwMode="auto" r:id="rId13">
            <p14:nvContentPartPr>
              <p14:cNvPr id="6" name="Ink 5"/>
              <p14:cNvContentPartPr/>
              <p14:nvPr>
                <p:custDataLst>
                  <p:tags r:id="rId11"/>
                </p:custDataLst>
              </p14:nvPr>
            </p14:nvContentPartPr>
            <p14:xfrm>
              <a:off x="979560" y="2667240"/>
              <a:ext cx="4469040" cy="2253600"/>
            </p14:xfrm>
          </p:contentPart>
        </mc:Choice>
        <mc:Fallback xmlns="">
          <p:pic>
            <p:nvPicPr>
              <p:cNvPr id="6" name="Ink 5"/>
              <p:cNvPicPr/>
              <p:nvPr/>
            </p:nvPicPr>
            <p:blipFill>
              <a:blip r:embed="rId14"/>
              <a:stretch>
                <a:fillRect/>
              </a:stretch>
            </p:blipFill>
            <p:spPr>
              <a:xfrm>
                <a:off x="970200" y="2657880"/>
                <a:ext cx="4487760" cy="2272320"/>
              </a:xfrm>
              <a:prstGeom prst="rect">
                <a:avLst/>
              </a:prstGeom>
            </p:spPr>
          </p:pic>
        </mc:Fallback>
      </mc:AlternateContent>
    </p:spTree>
    <p:extLst>
      <p:ext uri="{BB962C8B-B14F-4D97-AF65-F5344CB8AC3E}">
        <p14:creationId xmlns:p14="http://schemas.microsoft.com/office/powerpoint/2010/main" val="11936246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P spid="25" grpId="0"/>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083052" y="372397"/>
            <a:ext cx="6363929" cy="1087694"/>
          </a:xfrm>
        </p:spPr>
        <p:txBody>
          <a:bodyPr>
            <a:normAutofit/>
          </a:bodyPr>
          <a:lstStyle/>
          <a:p>
            <a:r>
              <a:rPr lang="en-US" sz="1800" dirty="0" smtClean="0">
                <a:solidFill>
                  <a:schemeClr val="tx1"/>
                </a:solidFill>
              </a:rPr>
              <a:t>C++ bonus details:</a:t>
            </a:r>
            <a:r>
              <a:rPr lang="en-US" sz="1800" b="1" dirty="0" smtClean="0">
                <a:solidFill>
                  <a:schemeClr val="tx1"/>
                </a:solidFill>
              </a:rPr>
              <a:t/>
            </a:r>
            <a:br>
              <a:rPr lang="en-US" sz="1800" b="1" dirty="0" smtClean="0">
                <a:solidFill>
                  <a:schemeClr val="tx1"/>
                </a:solidFill>
              </a:rPr>
            </a:br>
            <a:r>
              <a:rPr lang="en-US" sz="1800" b="1" dirty="0" smtClean="0">
                <a:solidFill>
                  <a:schemeClr val="tx1"/>
                </a:solidFill>
              </a:rPr>
              <a:t/>
            </a:r>
            <a:br>
              <a:rPr lang="en-US" sz="1800" b="1" dirty="0" smtClean="0">
                <a:solidFill>
                  <a:schemeClr val="tx1"/>
                </a:solidFill>
              </a:rPr>
            </a:br>
            <a:r>
              <a:rPr lang="en-US" b="1" dirty="0" smtClean="0"/>
              <a:t>This works by </a:t>
            </a:r>
            <a:r>
              <a:rPr lang="en-US" b="1" u="sng" dirty="0" smtClean="0"/>
              <a:t>returning</a:t>
            </a:r>
            <a:r>
              <a:rPr lang="en-US" b="1" dirty="0" smtClean="0"/>
              <a:t> a reference (!)</a:t>
            </a:r>
            <a:endParaRPr lang="en-US" b="1" dirty="0"/>
          </a:p>
        </p:txBody>
      </p:sp>
      <p:sp>
        <p:nvSpPr>
          <p:cNvPr id="4" name="Content Placeholder 3"/>
          <p:cNvSpPr>
            <a:spLocks noGrp="1"/>
          </p:cNvSpPr>
          <p:nvPr>
            <p:ph idx="4294967295"/>
            <p:custDataLst>
              <p:tags r:id="rId2"/>
            </p:custDataLst>
          </p:nvPr>
        </p:nvSpPr>
        <p:spPr>
          <a:xfrm>
            <a:off x="1657350" y="1742739"/>
            <a:ext cx="5789631" cy="2631733"/>
          </a:xfrm>
          <a:prstGeom prst="rect">
            <a:avLst/>
          </a:prstGeom>
        </p:spPr>
        <p:txBody>
          <a:bodyPr>
            <a:normAutofit/>
          </a:bodyPr>
          <a:lstStyle/>
          <a:p>
            <a:r>
              <a:rPr lang="en-US" dirty="0" smtClean="0"/>
              <a:t>C++ allows you to define a return type to be a reference</a:t>
            </a:r>
          </a:p>
          <a:p>
            <a:endParaRPr lang="en-US" dirty="0"/>
          </a:p>
          <a:p>
            <a:r>
              <a:rPr lang="en-US" dirty="0" smtClean="0"/>
              <a:t>In the case of map, this returns a </a:t>
            </a:r>
            <a:r>
              <a:rPr lang="en-US" i="1" dirty="0" smtClean="0"/>
              <a:t>reference</a:t>
            </a:r>
            <a:r>
              <a:rPr lang="en-US" dirty="0" smtClean="0"/>
              <a:t> to the value at map[key]: </a:t>
            </a:r>
          </a:p>
          <a:p>
            <a:pPr marL="51435" indent="0"/>
            <a:r>
              <a:rPr lang="en-US" dirty="0" err="1">
                <a:solidFill>
                  <a:srgbClr val="800080"/>
                </a:solidFill>
                <a:latin typeface="Consolas" panose="020B0609020204030204" pitchFamily="49" charset="0"/>
                <a:cs typeface="Consolas" panose="020B0609020204030204" pitchFamily="49" charset="0"/>
              </a:rPr>
              <a:t>ValueType</a:t>
            </a:r>
            <a:r>
              <a:rPr lang="en-US" dirty="0">
                <a:solidFill>
                  <a:srgbClr val="C0C0C0"/>
                </a:solidFill>
                <a:latin typeface="Consolas" panose="020B0609020204030204" pitchFamily="49" charset="0"/>
                <a:cs typeface="Consolas" panose="020B0609020204030204" pitchFamily="49" charset="0"/>
              </a:rPr>
              <a:t> </a:t>
            </a:r>
            <a:r>
              <a:rPr lang="en-US" dirty="0">
                <a:solidFill>
                  <a:srgbClr val="000000"/>
                </a:solidFill>
                <a:latin typeface="Consolas" panose="020B0609020204030204" pitchFamily="49" charset="0"/>
                <a:cs typeface="Consolas" panose="020B0609020204030204" pitchFamily="49" charset="0"/>
              </a:rPr>
              <a:t>&amp;</a:t>
            </a:r>
            <a:r>
              <a:rPr lang="en-US" dirty="0">
                <a:solidFill>
                  <a:srgbClr val="C0C0C0"/>
                </a:solidFill>
                <a:latin typeface="Consolas" panose="020B0609020204030204" pitchFamily="49" charset="0"/>
                <a:cs typeface="Consolas" panose="020B0609020204030204" pitchFamily="49" charset="0"/>
              </a:rPr>
              <a:t> </a:t>
            </a:r>
            <a:r>
              <a:rPr lang="en-US" dirty="0">
                <a:solidFill>
                  <a:srgbClr val="000000"/>
                </a:solidFill>
                <a:latin typeface="Consolas" panose="020B0609020204030204" pitchFamily="49" charset="0"/>
                <a:cs typeface="Consolas" panose="020B0609020204030204" pitchFamily="49" charset="0"/>
              </a:rPr>
              <a:t>operator[](</a:t>
            </a:r>
            <a:r>
              <a:rPr lang="en-US" dirty="0" err="1">
                <a:solidFill>
                  <a:srgbClr val="808000"/>
                </a:solidFill>
                <a:latin typeface="Consolas" panose="020B0609020204030204" pitchFamily="49" charset="0"/>
                <a:cs typeface="Consolas" panose="020B0609020204030204" pitchFamily="49" charset="0"/>
              </a:rPr>
              <a:t>const</a:t>
            </a:r>
            <a:r>
              <a:rPr lang="en-US" dirty="0">
                <a:solidFill>
                  <a:srgbClr val="C0C0C0"/>
                </a:solidFill>
                <a:latin typeface="Consolas" panose="020B0609020204030204" pitchFamily="49" charset="0"/>
                <a:cs typeface="Consolas" panose="020B0609020204030204" pitchFamily="49" charset="0"/>
              </a:rPr>
              <a:t> </a:t>
            </a:r>
            <a:r>
              <a:rPr lang="en-US" dirty="0" err="1">
                <a:solidFill>
                  <a:srgbClr val="800080"/>
                </a:solidFill>
                <a:latin typeface="Consolas" panose="020B0609020204030204" pitchFamily="49" charset="0"/>
                <a:cs typeface="Consolas" panose="020B0609020204030204" pitchFamily="49" charset="0"/>
              </a:rPr>
              <a:t>KeyType</a:t>
            </a:r>
            <a:r>
              <a:rPr lang="en-US" dirty="0">
                <a:solidFill>
                  <a:srgbClr val="C0C0C0"/>
                </a:solidFill>
                <a:latin typeface="Consolas" panose="020B0609020204030204" pitchFamily="49" charset="0"/>
                <a:cs typeface="Consolas" panose="020B0609020204030204" pitchFamily="49" charset="0"/>
              </a:rPr>
              <a:t> </a:t>
            </a:r>
            <a:r>
              <a:rPr lang="en-US" dirty="0">
                <a:solidFill>
                  <a:srgbClr val="000000"/>
                </a:solidFill>
                <a:latin typeface="Consolas" panose="020B0609020204030204" pitchFamily="49" charset="0"/>
                <a:cs typeface="Consolas" panose="020B0609020204030204" pitchFamily="49" charset="0"/>
              </a:rPr>
              <a:t>&amp;</a:t>
            </a:r>
            <a:r>
              <a:rPr lang="en-US" dirty="0">
                <a:solidFill>
                  <a:srgbClr val="C0C0C0"/>
                </a:solidFill>
                <a:latin typeface="Consolas" panose="020B0609020204030204" pitchFamily="49" charset="0"/>
                <a:cs typeface="Consolas" panose="020B0609020204030204" pitchFamily="49" charset="0"/>
              </a:rPr>
              <a:t> </a:t>
            </a:r>
            <a:r>
              <a:rPr lang="en-US" dirty="0">
                <a:solidFill>
                  <a:srgbClr val="222222"/>
                </a:solidFill>
                <a:latin typeface="Consolas" panose="020B0609020204030204" pitchFamily="49" charset="0"/>
                <a:cs typeface="Consolas" panose="020B0609020204030204" pitchFamily="49" charset="0"/>
              </a:rPr>
              <a:t>key</a:t>
            </a:r>
            <a:r>
              <a:rPr lang="en-US" dirty="0" smtClean="0">
                <a:solidFill>
                  <a:srgbClr val="000000"/>
                </a:solidFill>
                <a:latin typeface="Consolas" panose="020B0609020204030204" pitchFamily="49" charset="0"/>
                <a:cs typeface="Consolas" panose="020B0609020204030204" pitchFamily="49" charset="0"/>
              </a:rPr>
              <a:t>);</a:t>
            </a:r>
          </a:p>
          <a:p>
            <a:endParaRPr lang="en-US" dirty="0" smtClean="0"/>
          </a:p>
          <a:p>
            <a:endParaRPr lang="en-US" dirty="0"/>
          </a:p>
          <a:p>
            <a:endParaRPr lang="en-US" dirty="0"/>
          </a:p>
        </p:txBody>
      </p:sp>
      <p:pic>
        <p:nvPicPr>
          <p:cNvPr id="3" name="Picture 2"/>
          <p:cNvPicPr>
            <a:picLocks noChangeAspect="1"/>
          </p:cNvPicPr>
          <p:nvPr>
            <p:custDataLst>
              <p:tags r:id="rId3"/>
            </p:custDataLst>
          </p:nvPr>
        </p:nvPicPr>
        <p:blipFill>
          <a:blip r:embed="rId5"/>
          <a:stretch>
            <a:fillRect/>
          </a:stretch>
        </p:blipFill>
        <p:spPr>
          <a:xfrm>
            <a:off x="7604955" y="2813538"/>
            <a:ext cx="1539045" cy="1923806"/>
          </a:xfrm>
          <a:prstGeom prst="rect">
            <a:avLst/>
          </a:prstGeom>
        </p:spPr>
      </p:pic>
    </p:spTree>
    <p:extLst>
      <p:ext uri="{BB962C8B-B14F-4D97-AF65-F5344CB8AC3E}">
        <p14:creationId xmlns:p14="http://schemas.microsoft.com/office/powerpoint/2010/main" val="35844883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Stanford library Map </a:t>
            </a:r>
            <a:r>
              <a:rPr lang="en-US" sz="1800" i="1" dirty="0" smtClean="0"/>
              <a:t>(</a:t>
            </a:r>
            <a:r>
              <a:rPr lang="en-US" sz="1800" i="1" u="sng" dirty="0" smtClean="0"/>
              <a:t>selected</a:t>
            </a:r>
            <a:r>
              <a:rPr lang="en-US" sz="1800" i="1" dirty="0" smtClean="0"/>
              <a:t> member functions)</a:t>
            </a:r>
            <a:endParaRPr lang="en-US" sz="1800" i="1" dirty="0"/>
          </a:p>
        </p:txBody>
      </p:sp>
      <p:sp>
        <p:nvSpPr>
          <p:cNvPr id="4" name="Rectangle 1"/>
          <p:cNvSpPr>
            <a:spLocks noGrp="1" noChangeArrowheads="1"/>
          </p:cNvSpPr>
          <p:nvPr>
            <p:ph sz="quarter" idx="10"/>
            <p:custDataLst>
              <p:tags r:id="rId2"/>
            </p:custDataLst>
          </p:nvPr>
        </p:nvSpPr>
        <p:spPr bwMode="auto">
          <a:xfrm>
            <a:off x="799369" y="1150362"/>
            <a:ext cx="6117059" cy="3877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808000"/>
                </a:solidFill>
                <a:effectLst/>
                <a:latin typeface="Consolas" panose="020B0609020204030204" pitchFamily="49" charset="0"/>
                <a:cs typeface="Consolas" panose="020B0609020204030204" pitchFamily="49" charset="0"/>
              </a:rPr>
              <a:t>template</a:t>
            </a:r>
            <a:r>
              <a:rPr kumimoji="0" lang="en-US" sz="1400" b="0" i="0" u="none" strike="noStrike" cap="none" normalizeH="0" baseline="0" dirty="0" smtClean="0">
                <a:ln>
                  <a:noFill/>
                </a:ln>
                <a:solidFill>
                  <a:srgbClr val="C0C0C0"/>
                </a:solidFill>
                <a:effectLst/>
                <a:latin typeface="Consolas" panose="020B0609020204030204" pitchFamily="49" charset="0"/>
                <a:cs typeface="Consolas" panose="020B0609020204030204" pitchFamily="49" charset="0"/>
              </a:rPr>
              <a:t> </a:t>
            </a:r>
            <a:r>
              <a:rPr kumimoji="0" lang="en-US" sz="14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&lt;</a:t>
            </a:r>
            <a:r>
              <a:rPr kumimoji="0" lang="en-US" sz="1400" b="0" i="0" u="none" strike="noStrike" cap="none" normalizeH="0" baseline="0" dirty="0" err="1" smtClean="0">
                <a:ln>
                  <a:noFill/>
                </a:ln>
                <a:solidFill>
                  <a:srgbClr val="808000"/>
                </a:solidFill>
                <a:effectLst/>
                <a:latin typeface="Consolas" panose="020B0609020204030204" pitchFamily="49" charset="0"/>
                <a:cs typeface="Consolas" panose="020B0609020204030204" pitchFamily="49" charset="0"/>
              </a:rPr>
              <a:t>typename</a:t>
            </a:r>
            <a:r>
              <a:rPr kumimoji="0" lang="en-US" sz="1400" b="0" i="0" u="none" strike="noStrike" cap="none" normalizeH="0" baseline="0" dirty="0" smtClean="0">
                <a:ln>
                  <a:noFill/>
                </a:ln>
                <a:solidFill>
                  <a:srgbClr val="C0C0C0"/>
                </a:solidFill>
                <a:effectLst/>
                <a:latin typeface="Consolas" panose="020B0609020204030204" pitchFamily="49" charset="0"/>
                <a:cs typeface="Consolas" panose="020B0609020204030204" pitchFamily="49" charset="0"/>
              </a:rPr>
              <a:t> </a:t>
            </a:r>
            <a:r>
              <a:rPr kumimoji="0" lang="en-US" sz="1400" b="0" i="0" u="none" strike="noStrike" cap="none" normalizeH="0" baseline="0" dirty="0" err="1" smtClean="0">
                <a:ln>
                  <a:noFill/>
                </a:ln>
                <a:solidFill>
                  <a:srgbClr val="800080"/>
                </a:solidFill>
                <a:effectLst/>
                <a:latin typeface="Consolas" panose="020B0609020204030204" pitchFamily="49" charset="0"/>
                <a:cs typeface="Consolas" panose="020B0609020204030204" pitchFamily="49" charset="0"/>
              </a:rPr>
              <a:t>KeyType</a:t>
            </a:r>
            <a:r>
              <a:rPr kumimoji="0" lang="en-US" sz="14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r>
              <a:rPr kumimoji="0" lang="en-US" sz="1400" b="0" i="0" u="none" strike="noStrike" cap="none" normalizeH="0" baseline="0" dirty="0" smtClean="0">
                <a:ln>
                  <a:noFill/>
                </a:ln>
                <a:solidFill>
                  <a:srgbClr val="C0C0C0"/>
                </a:solidFill>
                <a:effectLst/>
                <a:latin typeface="Consolas" panose="020B0609020204030204" pitchFamily="49" charset="0"/>
                <a:cs typeface="Consolas" panose="020B0609020204030204" pitchFamily="49" charset="0"/>
              </a:rPr>
              <a:t> </a:t>
            </a:r>
            <a:r>
              <a:rPr kumimoji="0" lang="en-US" sz="1400" b="0" i="0" u="none" strike="noStrike" cap="none" normalizeH="0" baseline="0" dirty="0" err="1" smtClean="0">
                <a:ln>
                  <a:noFill/>
                </a:ln>
                <a:solidFill>
                  <a:srgbClr val="808000"/>
                </a:solidFill>
                <a:effectLst/>
                <a:latin typeface="Consolas" panose="020B0609020204030204" pitchFamily="49" charset="0"/>
                <a:cs typeface="Consolas" panose="020B0609020204030204" pitchFamily="49" charset="0"/>
              </a:rPr>
              <a:t>typename</a:t>
            </a:r>
            <a:r>
              <a:rPr kumimoji="0" lang="en-US" sz="1400" b="0" i="0" u="none" strike="noStrike" cap="none" normalizeH="0" baseline="0" dirty="0" smtClean="0">
                <a:ln>
                  <a:noFill/>
                </a:ln>
                <a:solidFill>
                  <a:srgbClr val="C0C0C0"/>
                </a:solidFill>
                <a:effectLst/>
                <a:latin typeface="Consolas" panose="020B0609020204030204" pitchFamily="49" charset="0"/>
                <a:cs typeface="Consolas" panose="020B0609020204030204" pitchFamily="49" charset="0"/>
              </a:rPr>
              <a:t> </a:t>
            </a:r>
            <a:r>
              <a:rPr kumimoji="0" lang="en-US" sz="1400" b="0" i="0" u="none" strike="noStrike" cap="none" normalizeH="0" baseline="0" dirty="0" err="1" smtClean="0">
                <a:ln>
                  <a:noFill/>
                </a:ln>
                <a:solidFill>
                  <a:srgbClr val="800080"/>
                </a:solidFill>
                <a:effectLst/>
                <a:latin typeface="Consolas" panose="020B0609020204030204" pitchFamily="49" charset="0"/>
                <a:cs typeface="Consolas" panose="020B0609020204030204" pitchFamily="49" charset="0"/>
              </a:rPr>
              <a:t>ValueType</a:t>
            </a:r>
            <a:r>
              <a:rPr kumimoji="0" lang="en-US" sz="14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&gt;</a:t>
            </a:r>
            <a:r>
              <a:rPr kumimoji="0" lang="en-US" sz="14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 </a:t>
            </a:r>
            <a:r>
              <a:rPr kumimoji="0" lang="en-US" sz="1400" b="0" i="0" u="none" strike="noStrike" cap="none" normalizeH="0" baseline="0" dirty="0" smtClean="0">
                <a:ln>
                  <a:noFill/>
                </a:ln>
                <a:solidFill>
                  <a:srgbClr val="808000"/>
                </a:solidFill>
                <a:effectLst/>
                <a:latin typeface="Consolas" panose="020B0609020204030204" pitchFamily="49" charset="0"/>
                <a:cs typeface="Consolas" panose="020B0609020204030204" pitchFamily="49" charset="0"/>
              </a:rPr>
              <a:t>class</a:t>
            </a:r>
            <a:r>
              <a:rPr kumimoji="0" lang="en-US" sz="1400" b="0" i="0" u="none" strike="noStrike" cap="none" normalizeH="0" baseline="0" dirty="0" smtClean="0">
                <a:ln>
                  <a:noFill/>
                </a:ln>
                <a:solidFill>
                  <a:srgbClr val="C0C0C0"/>
                </a:solidFill>
                <a:effectLst/>
                <a:latin typeface="Consolas" panose="020B0609020204030204" pitchFamily="49" charset="0"/>
                <a:cs typeface="Consolas" panose="020B0609020204030204" pitchFamily="49" charset="0"/>
              </a:rPr>
              <a:t> </a:t>
            </a:r>
            <a:r>
              <a:rPr kumimoji="0" lang="en-US" sz="1400" b="0" i="0" u="none" strike="noStrike" cap="none" normalizeH="0" baseline="0" dirty="0" smtClean="0">
                <a:ln>
                  <a:noFill/>
                </a:ln>
                <a:solidFill>
                  <a:srgbClr val="800080"/>
                </a:solidFill>
                <a:effectLst/>
                <a:latin typeface="Consolas" panose="020B0609020204030204" pitchFamily="49" charset="0"/>
                <a:cs typeface="Consolas" panose="020B0609020204030204" pitchFamily="49" charset="0"/>
              </a:rPr>
              <a:t>Map</a:t>
            </a:r>
            <a:r>
              <a:rPr kumimoji="0" lang="en-US" sz="1400" b="0" i="0" u="none" strike="noStrike" cap="none" normalizeH="0" baseline="0" dirty="0" smtClean="0">
                <a:ln>
                  <a:noFill/>
                </a:ln>
                <a:solidFill>
                  <a:srgbClr val="C0C0C0"/>
                </a:solidFill>
                <a:effectLst/>
                <a:latin typeface="Consolas" panose="020B0609020204030204" pitchFamily="49" charset="0"/>
                <a:cs typeface="Consolas" panose="020B0609020204030204" pitchFamily="49" charset="0"/>
              </a:rPr>
              <a:t> </a:t>
            </a:r>
            <a:r>
              <a:rPr kumimoji="0" lang="en-US" sz="14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r>
              <a:rPr kumimoji="0" lang="en-US" sz="14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808000"/>
                </a:solidFill>
                <a:effectLst/>
                <a:latin typeface="Consolas" panose="020B0609020204030204" pitchFamily="49" charset="0"/>
                <a:cs typeface="Consolas" panose="020B0609020204030204" pitchFamily="49" charset="0"/>
              </a:rPr>
              <a:t>public</a:t>
            </a:r>
            <a:r>
              <a:rPr kumimoji="0" lang="en-US" sz="14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p>
          <a:p>
            <a:pPr marL="0" lvl="0" indent="0" defTabSz="914400" eaLnBrk="0" hangingPunct="0">
              <a:spcBef>
                <a:spcPct val="0"/>
              </a:spcBef>
              <a:buClrTx/>
            </a:pPr>
            <a:r>
              <a:rPr lang="en-US" sz="1400" dirty="0">
                <a:solidFill>
                  <a:srgbClr val="808000"/>
                </a:solidFill>
                <a:latin typeface="Consolas" panose="020B0609020204030204" pitchFamily="49" charset="0"/>
                <a:cs typeface="Consolas" panose="020B0609020204030204" pitchFamily="49" charset="0"/>
              </a:rPr>
              <a:t> </a:t>
            </a:r>
            <a:r>
              <a:rPr lang="en-US" sz="1400" dirty="0" smtClean="0">
                <a:solidFill>
                  <a:srgbClr val="808000"/>
                </a:solidFill>
                <a:latin typeface="Consolas" panose="020B0609020204030204" pitchFamily="49" charset="0"/>
                <a:cs typeface="Consolas" panose="020B0609020204030204" pitchFamily="49" charset="0"/>
              </a:rPr>
              <a:t>   void</a:t>
            </a:r>
            <a:r>
              <a:rPr lang="en-US" sz="1400" dirty="0" smtClean="0">
                <a:solidFill>
                  <a:srgbClr val="C0C0C0"/>
                </a:solidFill>
                <a:latin typeface="Consolas" panose="020B0609020204030204" pitchFamily="49" charset="0"/>
                <a:cs typeface="Consolas" panose="020B0609020204030204" pitchFamily="49" charset="0"/>
              </a:rPr>
              <a:t> </a:t>
            </a:r>
            <a:r>
              <a:rPr lang="en-US" sz="1400" dirty="0">
                <a:solidFill>
                  <a:srgbClr val="000000"/>
                </a:solidFill>
                <a:latin typeface="Consolas" panose="020B0609020204030204" pitchFamily="49" charset="0"/>
                <a:cs typeface="Consolas" panose="020B0609020204030204" pitchFamily="49" charset="0"/>
              </a:rPr>
              <a:t>add(</a:t>
            </a:r>
            <a:r>
              <a:rPr lang="en-US" sz="1400" dirty="0" err="1">
                <a:solidFill>
                  <a:srgbClr val="808000"/>
                </a:solidFill>
                <a:latin typeface="Consolas" panose="020B0609020204030204" pitchFamily="49" charset="0"/>
                <a:cs typeface="Consolas" panose="020B0609020204030204" pitchFamily="49" charset="0"/>
              </a:rPr>
              <a:t>const</a:t>
            </a:r>
            <a:r>
              <a:rPr lang="en-US" sz="1400" dirty="0">
                <a:solidFill>
                  <a:srgbClr val="C0C0C0"/>
                </a:solidFill>
                <a:latin typeface="Consolas" panose="020B0609020204030204" pitchFamily="49" charset="0"/>
                <a:cs typeface="Consolas" panose="020B0609020204030204" pitchFamily="49" charset="0"/>
              </a:rPr>
              <a:t> </a:t>
            </a:r>
            <a:r>
              <a:rPr lang="en-US" sz="1400" dirty="0" err="1">
                <a:solidFill>
                  <a:srgbClr val="800080"/>
                </a:solidFill>
                <a:latin typeface="Consolas" panose="020B0609020204030204" pitchFamily="49" charset="0"/>
                <a:cs typeface="Consolas" panose="020B0609020204030204" pitchFamily="49" charset="0"/>
              </a:rPr>
              <a:t>KeyType</a:t>
            </a:r>
            <a:r>
              <a:rPr lang="en-US" sz="1400" dirty="0">
                <a:solidFill>
                  <a:srgbClr val="000000"/>
                </a:solidFill>
                <a:latin typeface="Consolas" panose="020B0609020204030204" pitchFamily="49" charset="0"/>
                <a:cs typeface="Consolas" panose="020B0609020204030204" pitchFamily="49" charset="0"/>
              </a:rPr>
              <a:t>&amp;</a:t>
            </a:r>
            <a:r>
              <a:rPr lang="en-US" sz="1400" dirty="0">
                <a:solidFill>
                  <a:srgbClr val="C0C0C0"/>
                </a:solidFill>
                <a:latin typeface="Consolas" panose="020B0609020204030204" pitchFamily="49" charset="0"/>
                <a:cs typeface="Consolas" panose="020B0609020204030204" pitchFamily="49" charset="0"/>
              </a:rPr>
              <a:t> </a:t>
            </a:r>
            <a:r>
              <a:rPr lang="en-US" sz="1400" dirty="0">
                <a:latin typeface="Consolas" panose="020B0609020204030204" pitchFamily="49" charset="0"/>
                <a:cs typeface="Consolas" panose="020B0609020204030204" pitchFamily="49" charset="0"/>
              </a:rPr>
              <a:t>key</a:t>
            </a:r>
            <a:r>
              <a:rPr lang="en-US" sz="1400" dirty="0">
                <a:solidFill>
                  <a:srgbClr val="000000"/>
                </a:solidFill>
                <a:latin typeface="Consolas" panose="020B0609020204030204" pitchFamily="49" charset="0"/>
                <a:cs typeface="Consolas" panose="020B0609020204030204" pitchFamily="49" charset="0"/>
              </a:rPr>
              <a:t>,</a:t>
            </a:r>
            <a:r>
              <a:rPr lang="en-US" sz="1400" dirty="0">
                <a:solidFill>
                  <a:srgbClr val="C0C0C0"/>
                </a:solidFill>
                <a:latin typeface="Consolas" panose="020B0609020204030204" pitchFamily="49" charset="0"/>
                <a:cs typeface="Consolas" panose="020B0609020204030204" pitchFamily="49" charset="0"/>
              </a:rPr>
              <a:t> </a:t>
            </a:r>
            <a:r>
              <a:rPr lang="en-US" sz="1400" dirty="0" err="1">
                <a:solidFill>
                  <a:srgbClr val="808000"/>
                </a:solidFill>
                <a:latin typeface="Consolas" panose="020B0609020204030204" pitchFamily="49" charset="0"/>
                <a:cs typeface="Consolas" panose="020B0609020204030204" pitchFamily="49" charset="0"/>
              </a:rPr>
              <a:t>const</a:t>
            </a:r>
            <a:r>
              <a:rPr lang="en-US" sz="1400" dirty="0">
                <a:solidFill>
                  <a:srgbClr val="C0C0C0"/>
                </a:solidFill>
                <a:latin typeface="Consolas" panose="020B0609020204030204" pitchFamily="49" charset="0"/>
                <a:cs typeface="Consolas" panose="020B0609020204030204" pitchFamily="49" charset="0"/>
              </a:rPr>
              <a:t> </a:t>
            </a:r>
            <a:r>
              <a:rPr lang="en-US" sz="1400" dirty="0" err="1">
                <a:solidFill>
                  <a:srgbClr val="800080"/>
                </a:solidFill>
                <a:latin typeface="Consolas" panose="020B0609020204030204" pitchFamily="49" charset="0"/>
                <a:cs typeface="Consolas" panose="020B0609020204030204" pitchFamily="49" charset="0"/>
              </a:rPr>
              <a:t>ValueType</a:t>
            </a:r>
            <a:r>
              <a:rPr lang="en-US" sz="1400" dirty="0">
                <a:solidFill>
                  <a:srgbClr val="000000"/>
                </a:solidFill>
                <a:latin typeface="Consolas" panose="020B0609020204030204" pitchFamily="49" charset="0"/>
                <a:cs typeface="Consolas" panose="020B0609020204030204" pitchFamily="49" charset="0"/>
              </a:rPr>
              <a:t>&amp;</a:t>
            </a:r>
            <a:r>
              <a:rPr lang="en-US" sz="1400" dirty="0">
                <a:solidFill>
                  <a:srgbClr val="C0C0C0"/>
                </a:solidFill>
                <a:latin typeface="Consolas" panose="020B0609020204030204" pitchFamily="49" charset="0"/>
                <a:cs typeface="Consolas" panose="020B0609020204030204" pitchFamily="49" charset="0"/>
              </a:rPr>
              <a:t> </a:t>
            </a:r>
            <a:r>
              <a:rPr lang="en-US" sz="1400" dirty="0">
                <a:latin typeface="Consolas" panose="020B0609020204030204" pitchFamily="49" charset="0"/>
                <a:cs typeface="Consolas" panose="020B0609020204030204" pitchFamily="49" charset="0"/>
              </a:rPr>
              <a:t>value</a:t>
            </a:r>
            <a:r>
              <a:rPr lang="en-US" sz="1400" dirty="0" smtClean="0">
                <a:solidFill>
                  <a:srgbClr val="000000"/>
                </a:solidFill>
                <a:latin typeface="Consolas" panose="020B0609020204030204" pitchFamily="49" charset="0"/>
                <a:cs typeface="Consolas" panose="020B0609020204030204" pitchFamily="49" charset="0"/>
              </a:rPr>
              <a:t>);</a:t>
            </a:r>
          </a:p>
          <a:p>
            <a:pPr marL="0" lvl="0" indent="0" defTabSz="914400" eaLnBrk="0" hangingPunct="0">
              <a:spcBef>
                <a:spcPct val="0"/>
              </a:spcBef>
              <a:buClrTx/>
            </a:pPr>
            <a:endParaRPr lang="en-US" sz="1400" dirty="0" smtClean="0">
              <a:solidFill>
                <a:srgbClr val="000000"/>
              </a:solidFill>
              <a:latin typeface="Consolas" panose="020B0609020204030204" pitchFamily="49" charset="0"/>
              <a:cs typeface="Consolas" panose="020B0609020204030204" pitchFamily="49" charset="0"/>
            </a:endParaRPr>
          </a:p>
          <a:p>
            <a:pPr marL="0" lvl="0" indent="0" defTabSz="914400" eaLnBrk="0" hangingPunct="0">
              <a:spcBef>
                <a:spcPct val="0"/>
              </a:spcBef>
              <a:buClrTx/>
            </a:pPr>
            <a:r>
              <a:rPr lang="en-US" sz="1400" dirty="0" smtClean="0">
                <a:solidFill>
                  <a:srgbClr val="808000"/>
                </a:solidFill>
                <a:latin typeface="Consolas" panose="020B0609020204030204" pitchFamily="49" charset="0"/>
                <a:cs typeface="Consolas" panose="020B0609020204030204" pitchFamily="49" charset="0"/>
              </a:rPr>
              <a:t>    </a:t>
            </a:r>
            <a:r>
              <a:rPr lang="en-US" sz="1400" dirty="0" err="1" smtClean="0">
                <a:solidFill>
                  <a:srgbClr val="808000"/>
                </a:solidFill>
                <a:latin typeface="Consolas" panose="020B0609020204030204" pitchFamily="49" charset="0"/>
                <a:cs typeface="Consolas" panose="020B0609020204030204" pitchFamily="49" charset="0"/>
              </a:rPr>
              <a:t>bool</a:t>
            </a:r>
            <a:r>
              <a:rPr lang="en-US" sz="1400" dirty="0" smtClean="0">
                <a:solidFill>
                  <a:srgbClr val="C0C0C0"/>
                </a:solidFill>
                <a:latin typeface="Consolas" panose="020B0609020204030204" pitchFamily="49" charset="0"/>
                <a:cs typeface="Consolas" panose="020B0609020204030204" pitchFamily="49" charset="0"/>
              </a:rPr>
              <a:t> </a:t>
            </a:r>
            <a:r>
              <a:rPr lang="en-US" sz="1400" dirty="0" err="1">
                <a:solidFill>
                  <a:srgbClr val="000000"/>
                </a:solidFill>
                <a:latin typeface="Consolas" panose="020B0609020204030204" pitchFamily="49" charset="0"/>
                <a:cs typeface="Consolas" panose="020B0609020204030204" pitchFamily="49" charset="0"/>
              </a:rPr>
              <a:t>containsKey</a:t>
            </a:r>
            <a:r>
              <a:rPr lang="en-US" sz="1400" dirty="0">
                <a:solidFill>
                  <a:srgbClr val="000000"/>
                </a:solidFill>
                <a:latin typeface="Consolas" panose="020B0609020204030204" pitchFamily="49" charset="0"/>
                <a:cs typeface="Consolas" panose="020B0609020204030204" pitchFamily="49" charset="0"/>
              </a:rPr>
              <a:t>(</a:t>
            </a:r>
            <a:r>
              <a:rPr lang="en-US" sz="1400" dirty="0" err="1">
                <a:solidFill>
                  <a:srgbClr val="808000"/>
                </a:solidFill>
                <a:latin typeface="Consolas" panose="020B0609020204030204" pitchFamily="49" charset="0"/>
                <a:cs typeface="Consolas" panose="020B0609020204030204" pitchFamily="49" charset="0"/>
              </a:rPr>
              <a:t>const</a:t>
            </a:r>
            <a:r>
              <a:rPr lang="en-US" sz="1400" dirty="0">
                <a:solidFill>
                  <a:srgbClr val="C0C0C0"/>
                </a:solidFill>
                <a:latin typeface="Consolas" panose="020B0609020204030204" pitchFamily="49" charset="0"/>
                <a:cs typeface="Consolas" panose="020B0609020204030204" pitchFamily="49" charset="0"/>
              </a:rPr>
              <a:t> </a:t>
            </a:r>
            <a:r>
              <a:rPr lang="en-US" sz="1400" dirty="0" err="1">
                <a:solidFill>
                  <a:srgbClr val="800080"/>
                </a:solidFill>
                <a:latin typeface="Consolas" panose="020B0609020204030204" pitchFamily="49" charset="0"/>
                <a:cs typeface="Consolas" panose="020B0609020204030204" pitchFamily="49" charset="0"/>
              </a:rPr>
              <a:t>KeyType</a:t>
            </a:r>
            <a:r>
              <a:rPr lang="en-US" sz="1400" dirty="0">
                <a:solidFill>
                  <a:srgbClr val="000000"/>
                </a:solidFill>
                <a:latin typeface="Consolas" panose="020B0609020204030204" pitchFamily="49" charset="0"/>
                <a:cs typeface="Consolas" panose="020B0609020204030204" pitchFamily="49" charset="0"/>
              </a:rPr>
              <a:t>&amp;</a:t>
            </a:r>
            <a:r>
              <a:rPr lang="en-US" sz="1400" dirty="0">
                <a:solidFill>
                  <a:srgbClr val="C0C0C0"/>
                </a:solidFill>
                <a:latin typeface="Consolas" panose="020B0609020204030204" pitchFamily="49" charset="0"/>
                <a:cs typeface="Consolas" panose="020B0609020204030204" pitchFamily="49" charset="0"/>
              </a:rPr>
              <a:t> </a:t>
            </a:r>
            <a:r>
              <a:rPr lang="en-US" sz="1400" dirty="0">
                <a:latin typeface="Consolas" panose="020B0609020204030204" pitchFamily="49" charset="0"/>
                <a:cs typeface="Consolas" panose="020B0609020204030204" pitchFamily="49" charset="0"/>
              </a:rPr>
              <a:t>key</a:t>
            </a:r>
            <a:r>
              <a:rPr lang="en-US" sz="1400" dirty="0">
                <a:solidFill>
                  <a:srgbClr val="000000"/>
                </a:solidFill>
                <a:latin typeface="Consolas" panose="020B0609020204030204" pitchFamily="49" charset="0"/>
                <a:cs typeface="Consolas" panose="020B0609020204030204" pitchFamily="49" charset="0"/>
              </a:rPr>
              <a:t>)</a:t>
            </a:r>
            <a:r>
              <a:rPr lang="en-US" sz="1400" dirty="0">
                <a:solidFill>
                  <a:srgbClr val="C0C0C0"/>
                </a:solidFill>
                <a:latin typeface="Consolas" panose="020B0609020204030204" pitchFamily="49" charset="0"/>
                <a:cs typeface="Consolas" panose="020B0609020204030204" pitchFamily="49" charset="0"/>
              </a:rPr>
              <a:t> </a:t>
            </a:r>
            <a:r>
              <a:rPr lang="en-US" sz="1400" dirty="0" err="1">
                <a:solidFill>
                  <a:srgbClr val="808000"/>
                </a:solidFill>
                <a:latin typeface="Consolas" panose="020B0609020204030204" pitchFamily="49" charset="0"/>
                <a:cs typeface="Consolas" panose="020B0609020204030204" pitchFamily="49" charset="0"/>
              </a:rPr>
              <a:t>const</a:t>
            </a:r>
            <a:r>
              <a:rPr lang="en-US" sz="1400" dirty="0" smtClean="0">
                <a:solidFill>
                  <a:srgbClr val="000000"/>
                </a:solidFill>
                <a:latin typeface="Consolas" panose="020B0609020204030204" pitchFamily="49" charset="0"/>
                <a:cs typeface="Consolas" panose="020B0609020204030204" pitchFamily="49" charset="0"/>
              </a:rPr>
              <a:t>;</a:t>
            </a:r>
          </a:p>
          <a:p>
            <a:pPr marL="0" lvl="0" indent="0" defTabSz="914400" eaLnBrk="0" hangingPunct="0">
              <a:spcBef>
                <a:spcPct val="0"/>
              </a:spcBef>
              <a:buClrTx/>
            </a:pPr>
            <a:endParaRPr lang="en-US" sz="1400" dirty="0" smtClean="0">
              <a:solidFill>
                <a:srgbClr val="800080"/>
              </a:solidFill>
              <a:latin typeface="Consolas" panose="020B0609020204030204" pitchFamily="49" charset="0"/>
              <a:cs typeface="Consolas" panose="020B0609020204030204" pitchFamily="49" charset="0"/>
            </a:endParaRPr>
          </a:p>
          <a:p>
            <a:pPr marL="0" lvl="0" indent="0" defTabSz="914400" eaLnBrk="0" hangingPunct="0">
              <a:spcBef>
                <a:spcPct val="0"/>
              </a:spcBef>
              <a:buClrTx/>
            </a:pPr>
            <a:r>
              <a:rPr lang="en-US" sz="1400" dirty="0" smtClean="0">
                <a:solidFill>
                  <a:srgbClr val="800080"/>
                </a:solidFill>
                <a:latin typeface="Consolas" panose="020B0609020204030204" pitchFamily="49" charset="0"/>
                <a:cs typeface="Consolas" panose="020B0609020204030204" pitchFamily="49" charset="0"/>
              </a:rPr>
              <a:t>    </a:t>
            </a:r>
            <a:r>
              <a:rPr lang="en-US" sz="1400" dirty="0" err="1" smtClean="0">
                <a:solidFill>
                  <a:srgbClr val="800080"/>
                </a:solidFill>
                <a:latin typeface="Consolas" panose="020B0609020204030204" pitchFamily="49" charset="0"/>
                <a:cs typeface="Consolas" panose="020B0609020204030204" pitchFamily="49" charset="0"/>
              </a:rPr>
              <a:t>ValueType</a:t>
            </a:r>
            <a:r>
              <a:rPr lang="en-US" sz="1400" dirty="0" smtClean="0">
                <a:solidFill>
                  <a:srgbClr val="C0C0C0"/>
                </a:solidFill>
                <a:latin typeface="Consolas" panose="020B0609020204030204" pitchFamily="49" charset="0"/>
                <a:cs typeface="Consolas" panose="020B0609020204030204" pitchFamily="49" charset="0"/>
              </a:rPr>
              <a:t> </a:t>
            </a:r>
            <a:r>
              <a:rPr lang="en-US" sz="1400" dirty="0">
                <a:solidFill>
                  <a:srgbClr val="000000"/>
                </a:solidFill>
                <a:latin typeface="Consolas" panose="020B0609020204030204" pitchFamily="49" charset="0"/>
                <a:cs typeface="Consolas" panose="020B0609020204030204" pitchFamily="49" charset="0"/>
              </a:rPr>
              <a:t>get(</a:t>
            </a:r>
            <a:r>
              <a:rPr lang="en-US" sz="1400" dirty="0" err="1">
                <a:solidFill>
                  <a:srgbClr val="808000"/>
                </a:solidFill>
                <a:latin typeface="Consolas" panose="020B0609020204030204" pitchFamily="49" charset="0"/>
                <a:cs typeface="Consolas" panose="020B0609020204030204" pitchFamily="49" charset="0"/>
              </a:rPr>
              <a:t>const</a:t>
            </a:r>
            <a:r>
              <a:rPr lang="en-US" sz="1400" dirty="0">
                <a:solidFill>
                  <a:srgbClr val="C0C0C0"/>
                </a:solidFill>
                <a:latin typeface="Consolas" panose="020B0609020204030204" pitchFamily="49" charset="0"/>
                <a:cs typeface="Consolas" panose="020B0609020204030204" pitchFamily="49" charset="0"/>
              </a:rPr>
              <a:t> </a:t>
            </a:r>
            <a:r>
              <a:rPr lang="en-US" sz="1400" dirty="0" err="1">
                <a:solidFill>
                  <a:srgbClr val="800080"/>
                </a:solidFill>
                <a:latin typeface="Consolas" panose="020B0609020204030204" pitchFamily="49" charset="0"/>
                <a:cs typeface="Consolas" panose="020B0609020204030204" pitchFamily="49" charset="0"/>
              </a:rPr>
              <a:t>KeyType</a:t>
            </a:r>
            <a:r>
              <a:rPr lang="en-US" sz="1400" dirty="0">
                <a:solidFill>
                  <a:srgbClr val="000000"/>
                </a:solidFill>
                <a:latin typeface="Consolas" panose="020B0609020204030204" pitchFamily="49" charset="0"/>
                <a:cs typeface="Consolas" panose="020B0609020204030204" pitchFamily="49" charset="0"/>
              </a:rPr>
              <a:t>&amp;</a:t>
            </a:r>
            <a:r>
              <a:rPr lang="en-US" sz="1400" dirty="0">
                <a:solidFill>
                  <a:srgbClr val="C0C0C0"/>
                </a:solidFill>
                <a:latin typeface="Consolas" panose="020B0609020204030204" pitchFamily="49" charset="0"/>
                <a:cs typeface="Consolas" panose="020B0609020204030204" pitchFamily="49" charset="0"/>
              </a:rPr>
              <a:t> </a:t>
            </a:r>
            <a:r>
              <a:rPr lang="en-US" sz="1400" dirty="0">
                <a:latin typeface="Consolas" panose="020B0609020204030204" pitchFamily="49" charset="0"/>
                <a:cs typeface="Consolas" panose="020B0609020204030204" pitchFamily="49" charset="0"/>
              </a:rPr>
              <a:t>key</a:t>
            </a:r>
            <a:r>
              <a:rPr lang="en-US" sz="1400" dirty="0">
                <a:solidFill>
                  <a:srgbClr val="000000"/>
                </a:solidFill>
                <a:latin typeface="Consolas" panose="020B0609020204030204" pitchFamily="49" charset="0"/>
                <a:cs typeface="Consolas" panose="020B0609020204030204" pitchFamily="49" charset="0"/>
              </a:rPr>
              <a:t>)</a:t>
            </a:r>
            <a:r>
              <a:rPr lang="en-US" sz="1400" dirty="0">
                <a:solidFill>
                  <a:srgbClr val="C0C0C0"/>
                </a:solidFill>
                <a:latin typeface="Consolas" panose="020B0609020204030204" pitchFamily="49" charset="0"/>
                <a:cs typeface="Consolas" panose="020B0609020204030204" pitchFamily="49" charset="0"/>
              </a:rPr>
              <a:t> </a:t>
            </a:r>
            <a:r>
              <a:rPr lang="en-US" sz="1400" dirty="0" err="1">
                <a:solidFill>
                  <a:srgbClr val="808000"/>
                </a:solidFill>
                <a:latin typeface="Consolas" panose="020B0609020204030204" pitchFamily="49" charset="0"/>
                <a:cs typeface="Consolas" panose="020B0609020204030204" pitchFamily="49" charset="0"/>
              </a:rPr>
              <a:t>const</a:t>
            </a:r>
            <a:r>
              <a:rPr lang="en-US" sz="1400" dirty="0" smtClean="0">
                <a:solidFill>
                  <a:srgbClr val="000000"/>
                </a:solidFill>
                <a:latin typeface="Consolas" panose="020B0609020204030204" pitchFamily="49" charset="0"/>
                <a:cs typeface="Consolas" panose="020B0609020204030204" pitchFamily="49" charset="0"/>
              </a:rPr>
              <a:t>;</a:t>
            </a:r>
          </a:p>
          <a:p>
            <a:pPr marL="0" lvl="0" indent="0" defTabSz="914400" eaLnBrk="0" hangingPunct="0">
              <a:spcBef>
                <a:spcPct val="0"/>
              </a:spcBef>
              <a:buClrTx/>
            </a:pPr>
            <a:endParaRPr lang="en-US" sz="1400" dirty="0" smtClean="0">
              <a:solidFill>
                <a:srgbClr val="800080"/>
              </a:solidFill>
              <a:latin typeface="Consolas" panose="020B0609020204030204" pitchFamily="49" charset="0"/>
              <a:cs typeface="Consolas" panose="020B0609020204030204" pitchFamily="49" charset="0"/>
            </a:endParaRPr>
          </a:p>
          <a:p>
            <a:pPr marL="0" lvl="0" indent="0" defTabSz="914400" eaLnBrk="0" hangingPunct="0">
              <a:spcBef>
                <a:spcPct val="0"/>
              </a:spcBef>
              <a:buClrTx/>
            </a:pPr>
            <a:r>
              <a:rPr lang="en-US" sz="1400" dirty="0" smtClean="0">
                <a:solidFill>
                  <a:srgbClr val="800080"/>
                </a:solidFill>
                <a:latin typeface="Consolas" panose="020B0609020204030204" pitchFamily="49" charset="0"/>
                <a:cs typeface="Consolas" panose="020B0609020204030204" pitchFamily="49" charset="0"/>
              </a:rPr>
              <a:t>    </a:t>
            </a:r>
            <a:r>
              <a:rPr lang="en-US" sz="1400" dirty="0" err="1" smtClean="0">
                <a:solidFill>
                  <a:srgbClr val="800080"/>
                </a:solidFill>
                <a:latin typeface="Consolas" panose="020B0609020204030204" pitchFamily="49" charset="0"/>
                <a:cs typeface="Consolas" panose="020B0609020204030204" pitchFamily="49" charset="0"/>
              </a:rPr>
              <a:t>ValueType</a:t>
            </a:r>
            <a:r>
              <a:rPr lang="en-US" sz="1400" dirty="0" smtClean="0">
                <a:solidFill>
                  <a:srgbClr val="C0C0C0"/>
                </a:solidFill>
                <a:latin typeface="Consolas" panose="020B0609020204030204" pitchFamily="49" charset="0"/>
                <a:cs typeface="Consolas" panose="020B0609020204030204" pitchFamily="49" charset="0"/>
              </a:rPr>
              <a:t> </a:t>
            </a:r>
            <a:r>
              <a:rPr lang="en-US" sz="1400" dirty="0">
                <a:solidFill>
                  <a:srgbClr val="000000"/>
                </a:solidFill>
                <a:latin typeface="Consolas" panose="020B0609020204030204" pitchFamily="49" charset="0"/>
                <a:cs typeface="Consolas" panose="020B0609020204030204" pitchFamily="49" charset="0"/>
              </a:rPr>
              <a:t>operator</a:t>
            </a:r>
            <a:r>
              <a:rPr lang="en-US" sz="1400" dirty="0">
                <a:solidFill>
                  <a:srgbClr val="C0C0C0"/>
                </a:solidFill>
                <a:latin typeface="Consolas" panose="020B0609020204030204" pitchFamily="49" charset="0"/>
                <a:cs typeface="Consolas" panose="020B0609020204030204" pitchFamily="49" charset="0"/>
              </a:rPr>
              <a:t> </a:t>
            </a:r>
            <a:r>
              <a:rPr lang="en-US" sz="1400" dirty="0">
                <a:solidFill>
                  <a:srgbClr val="000000"/>
                </a:solidFill>
                <a:latin typeface="Consolas" panose="020B0609020204030204" pitchFamily="49" charset="0"/>
                <a:cs typeface="Consolas" panose="020B0609020204030204" pitchFamily="49" charset="0"/>
              </a:rPr>
              <a:t>[](</a:t>
            </a:r>
            <a:r>
              <a:rPr lang="en-US" sz="1400" dirty="0" err="1">
                <a:solidFill>
                  <a:srgbClr val="808000"/>
                </a:solidFill>
                <a:latin typeface="Consolas" panose="020B0609020204030204" pitchFamily="49" charset="0"/>
                <a:cs typeface="Consolas" panose="020B0609020204030204" pitchFamily="49" charset="0"/>
              </a:rPr>
              <a:t>const</a:t>
            </a:r>
            <a:r>
              <a:rPr lang="en-US" sz="1400" dirty="0">
                <a:solidFill>
                  <a:srgbClr val="C0C0C0"/>
                </a:solidFill>
                <a:latin typeface="Consolas" panose="020B0609020204030204" pitchFamily="49" charset="0"/>
                <a:cs typeface="Consolas" panose="020B0609020204030204" pitchFamily="49" charset="0"/>
              </a:rPr>
              <a:t> </a:t>
            </a:r>
            <a:r>
              <a:rPr lang="en-US" sz="1400" dirty="0" err="1">
                <a:solidFill>
                  <a:srgbClr val="800080"/>
                </a:solidFill>
                <a:latin typeface="Consolas" panose="020B0609020204030204" pitchFamily="49" charset="0"/>
                <a:cs typeface="Consolas" panose="020B0609020204030204" pitchFamily="49" charset="0"/>
              </a:rPr>
              <a:t>KeyType</a:t>
            </a:r>
            <a:r>
              <a:rPr lang="en-US" sz="1400" dirty="0">
                <a:solidFill>
                  <a:srgbClr val="000000"/>
                </a:solidFill>
                <a:latin typeface="Consolas" panose="020B0609020204030204" pitchFamily="49" charset="0"/>
                <a:cs typeface="Consolas" panose="020B0609020204030204" pitchFamily="49" charset="0"/>
              </a:rPr>
              <a:t>&amp;</a:t>
            </a:r>
            <a:r>
              <a:rPr lang="en-US" sz="1400" dirty="0">
                <a:solidFill>
                  <a:srgbClr val="C0C0C0"/>
                </a:solidFill>
                <a:latin typeface="Consolas" panose="020B0609020204030204" pitchFamily="49" charset="0"/>
                <a:cs typeface="Consolas" panose="020B0609020204030204" pitchFamily="49" charset="0"/>
              </a:rPr>
              <a:t> </a:t>
            </a:r>
            <a:r>
              <a:rPr lang="en-US" sz="1400" dirty="0">
                <a:latin typeface="Consolas" panose="020B0609020204030204" pitchFamily="49" charset="0"/>
                <a:cs typeface="Consolas" panose="020B0609020204030204" pitchFamily="49" charset="0"/>
              </a:rPr>
              <a:t>key</a:t>
            </a:r>
            <a:r>
              <a:rPr lang="en-US" sz="1400" dirty="0">
                <a:solidFill>
                  <a:srgbClr val="000000"/>
                </a:solidFill>
                <a:latin typeface="Consolas" panose="020B0609020204030204" pitchFamily="49" charset="0"/>
                <a:cs typeface="Consolas" panose="020B0609020204030204" pitchFamily="49" charset="0"/>
              </a:rPr>
              <a:t>)</a:t>
            </a:r>
            <a:r>
              <a:rPr lang="en-US" sz="1400" dirty="0">
                <a:solidFill>
                  <a:srgbClr val="C0C0C0"/>
                </a:solidFill>
                <a:latin typeface="Consolas" panose="020B0609020204030204" pitchFamily="49" charset="0"/>
                <a:cs typeface="Consolas" panose="020B0609020204030204" pitchFamily="49" charset="0"/>
              </a:rPr>
              <a:t> </a:t>
            </a:r>
            <a:r>
              <a:rPr lang="en-US" sz="1400" dirty="0" err="1">
                <a:solidFill>
                  <a:srgbClr val="808000"/>
                </a:solidFill>
                <a:latin typeface="Consolas" panose="020B0609020204030204" pitchFamily="49" charset="0"/>
                <a:cs typeface="Consolas" panose="020B0609020204030204" pitchFamily="49" charset="0"/>
              </a:rPr>
              <a:t>const</a:t>
            </a:r>
            <a:r>
              <a:rPr lang="en-US" sz="1400" dirty="0" smtClean="0">
                <a:solidFill>
                  <a:srgbClr val="000000"/>
                </a:solidFill>
                <a:latin typeface="Consolas" panose="020B0609020204030204" pitchFamily="49" charset="0"/>
                <a:cs typeface="Consolas" panose="020B0609020204030204" pitchFamily="49" charset="0"/>
              </a:rPr>
              <a:t>;</a:t>
            </a:r>
          </a:p>
          <a:p>
            <a:pPr marL="0" lvl="0" indent="0" defTabSz="914400" eaLnBrk="0" hangingPunct="0">
              <a:spcBef>
                <a:spcPct val="0"/>
              </a:spcBef>
              <a:buClrTx/>
            </a:pPr>
            <a:endParaRPr lang="en-US" sz="1400" dirty="0">
              <a:solidFill>
                <a:srgbClr val="800080"/>
              </a:solidFill>
              <a:latin typeface="Consolas" panose="020B0609020204030204" pitchFamily="49" charset="0"/>
              <a:cs typeface="Consolas" panose="020B0609020204030204" pitchFamily="49" charset="0"/>
            </a:endParaRPr>
          </a:p>
          <a:p>
            <a:pPr marL="0" lvl="0" indent="0" defTabSz="914400" eaLnBrk="0" hangingPunct="0">
              <a:spcBef>
                <a:spcPct val="0"/>
              </a:spcBef>
              <a:buClrTx/>
            </a:pPr>
            <a:r>
              <a:rPr lang="en-US" sz="1400" dirty="0">
                <a:solidFill>
                  <a:srgbClr val="800080"/>
                </a:solidFill>
                <a:latin typeface="Consolas" panose="020B0609020204030204" pitchFamily="49" charset="0"/>
                <a:cs typeface="Consolas" panose="020B0609020204030204" pitchFamily="49" charset="0"/>
              </a:rPr>
              <a:t>    </a:t>
            </a:r>
            <a:r>
              <a:rPr lang="en-US" sz="1400" dirty="0" err="1">
                <a:solidFill>
                  <a:srgbClr val="800080"/>
                </a:solidFill>
                <a:latin typeface="Consolas" panose="020B0609020204030204" pitchFamily="49" charset="0"/>
                <a:cs typeface="Consolas" panose="020B0609020204030204" pitchFamily="49" charset="0"/>
              </a:rPr>
              <a:t>ValueType</a:t>
            </a:r>
            <a:r>
              <a:rPr lang="en-US" sz="1400" dirty="0">
                <a:solidFill>
                  <a:srgbClr val="000000"/>
                </a:solidFill>
                <a:latin typeface="Consolas" panose="020B0609020204030204" pitchFamily="49" charset="0"/>
                <a:cs typeface="Consolas" panose="020B0609020204030204" pitchFamily="49" charset="0"/>
              </a:rPr>
              <a:t>&amp;</a:t>
            </a:r>
            <a:r>
              <a:rPr lang="en-US" sz="1400" dirty="0">
                <a:solidFill>
                  <a:srgbClr val="C0C0C0"/>
                </a:solidFill>
                <a:latin typeface="Consolas" panose="020B0609020204030204" pitchFamily="49" charset="0"/>
                <a:cs typeface="Consolas" panose="020B0609020204030204" pitchFamily="49" charset="0"/>
              </a:rPr>
              <a:t> </a:t>
            </a:r>
            <a:r>
              <a:rPr lang="en-US" sz="1400" dirty="0">
                <a:solidFill>
                  <a:srgbClr val="000000"/>
                </a:solidFill>
                <a:latin typeface="Consolas" panose="020B0609020204030204" pitchFamily="49" charset="0"/>
                <a:cs typeface="Consolas" panose="020B0609020204030204" pitchFamily="49" charset="0"/>
              </a:rPr>
              <a:t>operator</a:t>
            </a:r>
            <a:r>
              <a:rPr lang="en-US" sz="1400" dirty="0">
                <a:solidFill>
                  <a:srgbClr val="C0C0C0"/>
                </a:solidFill>
                <a:latin typeface="Consolas" panose="020B0609020204030204" pitchFamily="49" charset="0"/>
                <a:cs typeface="Consolas" panose="020B0609020204030204" pitchFamily="49" charset="0"/>
              </a:rPr>
              <a:t> </a:t>
            </a:r>
            <a:r>
              <a:rPr lang="en-US" sz="1400" dirty="0">
                <a:solidFill>
                  <a:srgbClr val="000000"/>
                </a:solidFill>
                <a:latin typeface="Consolas" panose="020B0609020204030204" pitchFamily="49" charset="0"/>
                <a:cs typeface="Consolas" panose="020B0609020204030204" pitchFamily="49" charset="0"/>
              </a:rPr>
              <a:t>[](</a:t>
            </a:r>
            <a:r>
              <a:rPr lang="en-US" sz="1400" dirty="0" err="1">
                <a:solidFill>
                  <a:srgbClr val="808000"/>
                </a:solidFill>
                <a:latin typeface="Consolas" panose="020B0609020204030204" pitchFamily="49" charset="0"/>
                <a:cs typeface="Consolas" panose="020B0609020204030204" pitchFamily="49" charset="0"/>
              </a:rPr>
              <a:t>const</a:t>
            </a:r>
            <a:r>
              <a:rPr lang="en-US" sz="1400" dirty="0">
                <a:solidFill>
                  <a:srgbClr val="C0C0C0"/>
                </a:solidFill>
                <a:latin typeface="Consolas" panose="020B0609020204030204" pitchFamily="49" charset="0"/>
                <a:cs typeface="Consolas" panose="020B0609020204030204" pitchFamily="49" charset="0"/>
              </a:rPr>
              <a:t> </a:t>
            </a:r>
            <a:r>
              <a:rPr lang="en-US" sz="1400" dirty="0" err="1">
                <a:solidFill>
                  <a:srgbClr val="800080"/>
                </a:solidFill>
                <a:latin typeface="Consolas" panose="020B0609020204030204" pitchFamily="49" charset="0"/>
                <a:cs typeface="Consolas" panose="020B0609020204030204" pitchFamily="49" charset="0"/>
              </a:rPr>
              <a:t>KeyType</a:t>
            </a:r>
            <a:r>
              <a:rPr lang="en-US" sz="1400" dirty="0">
                <a:solidFill>
                  <a:srgbClr val="000000"/>
                </a:solidFill>
                <a:latin typeface="Consolas" panose="020B0609020204030204" pitchFamily="49" charset="0"/>
                <a:cs typeface="Consolas" panose="020B0609020204030204" pitchFamily="49" charset="0"/>
              </a:rPr>
              <a:t>&amp;</a:t>
            </a:r>
            <a:r>
              <a:rPr lang="en-US" sz="1400" dirty="0">
                <a:solidFill>
                  <a:srgbClr val="C0C0C0"/>
                </a:solidFill>
                <a:latin typeface="Consolas" panose="020B0609020204030204" pitchFamily="49" charset="0"/>
                <a:cs typeface="Consolas" panose="020B0609020204030204" pitchFamily="49" charset="0"/>
              </a:rPr>
              <a:t> </a:t>
            </a:r>
            <a:r>
              <a:rPr lang="en-US" sz="1400" dirty="0">
                <a:latin typeface="Consolas" panose="020B0609020204030204" pitchFamily="49" charset="0"/>
                <a:cs typeface="Consolas" panose="020B0609020204030204" pitchFamily="49" charset="0"/>
              </a:rPr>
              <a:t>key</a:t>
            </a:r>
            <a:r>
              <a:rPr lang="en-US" sz="1400" dirty="0">
                <a:solidFill>
                  <a:srgbClr val="000000"/>
                </a:solidFill>
                <a:latin typeface="Consolas" panose="020B0609020204030204" pitchFamily="49" charset="0"/>
                <a:cs typeface="Consolas" panose="020B0609020204030204" pitchFamily="49" charset="0"/>
              </a:rPr>
              <a:t>);</a:t>
            </a:r>
          </a:p>
          <a:p>
            <a:pPr marL="0" lvl="0" indent="0" defTabSz="914400" eaLnBrk="0" hangingPunct="0">
              <a:spcBef>
                <a:spcPct val="0"/>
              </a:spcBef>
              <a:buClrTx/>
            </a:pPr>
            <a:r>
              <a:rPr kumimoji="0" lang="en-US" sz="14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p>
          <a:p>
            <a:pPr marL="0" lvl="0" indent="0" defTabSz="914400" eaLnBrk="0" hangingPunct="0">
              <a:spcBef>
                <a:spcPct val="0"/>
              </a:spcBef>
              <a:buClrTx/>
            </a:pPr>
            <a:r>
              <a:rPr lang="en-US" sz="1400" dirty="0">
                <a:solidFill>
                  <a:srgbClr val="808000"/>
                </a:solidFill>
                <a:latin typeface="Consolas" panose="020B0609020204030204" pitchFamily="49" charset="0"/>
                <a:cs typeface="Consolas" panose="020B0609020204030204" pitchFamily="49" charset="0"/>
              </a:rPr>
              <a:t>private</a:t>
            </a:r>
            <a:r>
              <a:rPr lang="en-US" sz="1400" dirty="0" smtClean="0">
                <a:solidFill>
                  <a:srgbClr val="000000"/>
                </a:solidFill>
                <a:latin typeface="Consolas" panose="020B0609020204030204" pitchFamily="49" charset="0"/>
                <a:cs typeface="Consolas" panose="020B0609020204030204" pitchFamily="49" charset="0"/>
              </a:rPr>
              <a:t>:</a:t>
            </a:r>
          </a:p>
          <a:p>
            <a:pPr marL="0" lvl="0" indent="0" defTabSz="914400" eaLnBrk="0" hangingPunct="0">
              <a:spcBef>
                <a:spcPct val="0"/>
              </a:spcBef>
              <a:buClrTx/>
            </a:pPr>
            <a:endParaRPr kumimoji="0" lang="en-US" sz="14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endParaRPr>
          </a:p>
          <a:p>
            <a:pPr marL="0" lvl="0" indent="0" defTabSz="914400" eaLnBrk="0" hangingPunct="0">
              <a:spcBef>
                <a:spcPct val="0"/>
              </a:spcBef>
              <a:buClrTx/>
            </a:pPr>
            <a:endParaRPr kumimoji="0" lang="en-US" sz="14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endParaRPr>
          </a:p>
          <a:p>
            <a:pPr marL="0" lvl="0" indent="0" defTabSz="914400" eaLnBrk="0" hangingPunct="0">
              <a:spcBef>
                <a:spcPct val="0"/>
              </a:spcBef>
              <a:buClrTx/>
            </a:pPr>
            <a:endParaRPr lang="en-US" sz="1400" dirty="0">
              <a:solidFill>
                <a:srgbClr val="000000"/>
              </a:solidFill>
              <a:latin typeface="Consolas" panose="020B0609020204030204" pitchFamily="49" charset="0"/>
              <a:cs typeface="Consolas" panose="020B0609020204030204" pitchFamily="49" charset="0"/>
            </a:endParaRPr>
          </a:p>
          <a:p>
            <a:pPr marL="0" lvl="0" indent="0" defTabSz="914400" eaLnBrk="0" hangingPunct="0">
              <a:spcBef>
                <a:spcPct val="0"/>
              </a:spcBef>
              <a:buClrTx/>
            </a:pPr>
            <a:endParaRPr kumimoji="0" lang="en-US" sz="14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endParaRPr>
          </a:p>
          <a:p>
            <a:pPr marL="0" lvl="0" indent="0" defTabSz="914400" eaLnBrk="0" hangingPunct="0">
              <a:spcBef>
                <a:spcPct val="0"/>
              </a:spcBef>
              <a:buClrTx/>
            </a:pPr>
            <a:r>
              <a:rPr kumimoji="0" lang="en-US" sz="14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endParaRPr kumimoji="0" lang="en-US" sz="14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endParaRPr>
          </a:p>
        </p:txBody>
      </p:sp>
      <p:sp>
        <p:nvSpPr>
          <p:cNvPr id="5" name="Rectangle 4"/>
          <p:cNvSpPr/>
          <p:nvPr>
            <p:custDataLst>
              <p:tags r:id="rId3"/>
            </p:custDataLst>
          </p:nvPr>
        </p:nvSpPr>
        <p:spPr>
          <a:xfrm>
            <a:off x="1174749" y="4048368"/>
            <a:ext cx="4514850" cy="790847"/>
          </a:xfrm>
          <a:prstGeom prst="rect">
            <a:avLst/>
          </a:prstGeom>
          <a:solidFill>
            <a:srgbClr val="0070C0"/>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i="1" dirty="0" smtClean="0"/>
              <a:t>Redacted… </a:t>
            </a:r>
          </a:p>
          <a:p>
            <a:pPr algn="ctr"/>
            <a:r>
              <a:rPr lang="en-US" b="1" i="1" dirty="0" smtClean="0"/>
              <a:t>until the second half of the quarter!</a:t>
            </a:r>
            <a:endParaRPr lang="en-US" b="1" i="1" dirty="0"/>
          </a:p>
        </p:txBody>
      </p:sp>
      <mc:AlternateContent xmlns:mc="http://schemas.openxmlformats.org/markup-compatibility/2006" xmlns:p14="http://schemas.microsoft.com/office/powerpoint/2010/main">
        <mc:Choice Requires="p14">
          <p:contentPart p14:bwMode="auto" r:id="rId6">
            <p14:nvContentPartPr>
              <p14:cNvPr id="3" name="Ink 2"/>
              <p14:cNvContentPartPr/>
              <p14:nvPr>
                <p:custDataLst>
                  <p:tags r:id="rId4"/>
                </p:custDataLst>
              </p14:nvPr>
            </p14:nvContentPartPr>
            <p14:xfrm>
              <a:off x="1019520" y="2643480"/>
              <a:ext cx="5655600" cy="1107000"/>
            </p14:xfrm>
          </p:contentPart>
        </mc:Choice>
        <mc:Fallback xmlns="">
          <p:pic>
            <p:nvPicPr>
              <p:cNvPr id="3" name="Ink 2"/>
              <p:cNvPicPr/>
              <p:nvPr/>
            </p:nvPicPr>
            <p:blipFill>
              <a:blip r:embed="rId7"/>
              <a:stretch>
                <a:fillRect/>
              </a:stretch>
            </p:blipFill>
            <p:spPr>
              <a:xfrm>
                <a:off x="1010160" y="2634120"/>
                <a:ext cx="5674320" cy="1125720"/>
              </a:xfrm>
              <a:prstGeom prst="rect">
                <a:avLst/>
              </a:prstGeom>
            </p:spPr>
          </p:pic>
        </mc:Fallback>
      </mc:AlternateContent>
    </p:spTree>
    <p:extLst>
      <p:ext uri="{BB962C8B-B14F-4D97-AF65-F5344CB8AC3E}">
        <p14:creationId xmlns:p14="http://schemas.microsoft.com/office/powerpoint/2010/main" val="8099592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custDataLst>
              <p:tags r:id="rId1"/>
            </p:custDataLst>
          </p:nvPr>
        </p:nvSpPr>
        <p:spPr>
          <a:xfrm>
            <a:off x="1603375" y="1538288"/>
            <a:ext cx="2954338" cy="927100"/>
          </a:xfrm>
        </p:spPr>
        <p:txBody>
          <a:bodyPr/>
          <a:lstStyle/>
          <a:p>
            <a:r>
              <a:rPr lang="en-US" dirty="0" smtClean="0"/>
              <a:t>Anagram Finder</a:t>
            </a:r>
          </a:p>
        </p:txBody>
      </p:sp>
      <p:sp>
        <p:nvSpPr>
          <p:cNvPr id="3" name="Text Placeholder 2"/>
          <p:cNvSpPr>
            <a:spLocks noGrp="1"/>
          </p:cNvSpPr>
          <p:nvPr>
            <p:ph type="body" sz="half" idx="2"/>
            <p:custDataLst>
              <p:tags r:id="rId2"/>
            </p:custDataLst>
          </p:nvPr>
        </p:nvSpPr>
        <p:spPr>
          <a:xfrm>
            <a:off x="1711569" y="2571750"/>
            <a:ext cx="2804869" cy="933450"/>
          </a:xfrm>
        </p:spPr>
        <p:txBody>
          <a:bodyPr>
            <a:normAutofit/>
          </a:bodyPr>
          <a:lstStyle/>
          <a:p>
            <a:r>
              <a:rPr lang="en-US" cap="none" dirty="0" smtClean="0"/>
              <a:t>An application of compound Map</a:t>
            </a:r>
            <a:endParaRPr lang="en-US" cap="none" dirty="0"/>
          </a:p>
        </p:txBody>
      </p:sp>
      <p:sp>
        <p:nvSpPr>
          <p:cNvPr id="4" name="Picture Placeholder 3"/>
          <p:cNvSpPr>
            <a:spLocks noGrp="1"/>
          </p:cNvSpPr>
          <p:nvPr>
            <p:ph type="pic" sz="quarter" idx="13"/>
            <p:custDataLst>
              <p:tags r:id="rId3"/>
            </p:custDataLst>
          </p:nvPr>
        </p:nvSpPr>
        <p:spPr bwMode="auto">
          <a:xfrm>
            <a:off x="4665663" y="1535113"/>
            <a:ext cx="1951037" cy="1951037"/>
          </a:xfrm>
          <a:blipFill dpi="0">
            <a:srcRect/>
          </a:blipFill>
          <a:ln>
            <a:solidFill>
              <a:schemeClr val="bg1"/>
            </a:solidFill>
            <a:miter lim="800000"/>
            <a:headEnd/>
            <a:tailEnd/>
          </a:ln>
          <a:effectLst>
            <a:outerShdw blurRad="50800" dist="25401" dir="2700000" algn="tl" rotWithShape="0">
              <a:srgbClr val="000000">
                <a:alpha val="35999"/>
              </a:srgbClr>
            </a:outerShdw>
          </a:effectLst>
        </p:spPr>
      </p:sp>
    </p:spTree>
    <p:extLst>
      <p:ext uri="{BB962C8B-B14F-4D97-AF65-F5344CB8AC3E}">
        <p14:creationId xmlns:p14="http://schemas.microsoft.com/office/powerpoint/2010/main" val="12227245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“Abstractions”</a:t>
            </a:r>
            <a:endParaRPr lang="en-US" dirty="0"/>
          </a:p>
        </p:txBody>
      </p:sp>
      <p:sp>
        <p:nvSpPr>
          <p:cNvPr id="5" name="Content Placeholder 4"/>
          <p:cNvSpPr>
            <a:spLocks noGrp="1"/>
          </p:cNvSpPr>
          <p:nvPr>
            <p:ph idx="4294967295"/>
            <p:custDataLst>
              <p:tags r:id="rId2"/>
            </p:custDataLst>
          </p:nvPr>
        </p:nvSpPr>
        <p:spPr>
          <a:xfrm>
            <a:off x="1711767" y="1263417"/>
            <a:ext cx="5082988" cy="2631733"/>
          </a:xfrm>
          <a:prstGeom prst="rect">
            <a:avLst/>
          </a:prstGeom>
        </p:spPr>
        <p:txBody>
          <a:bodyPr>
            <a:normAutofit fontScale="92500" lnSpcReduction="20000"/>
          </a:bodyPr>
          <a:lstStyle/>
          <a:p>
            <a:r>
              <a:rPr lang="en-US" sz="2000" dirty="0" smtClean="0"/>
              <a:t>Bacon artists</a:t>
            </a:r>
          </a:p>
          <a:p>
            <a:r>
              <a:rPr lang="en-US" sz="2000" dirty="0" smtClean="0"/>
              <a:t>Cab stain rots</a:t>
            </a:r>
          </a:p>
          <a:p>
            <a:r>
              <a:rPr lang="en-US" sz="2000" dirty="0" smtClean="0"/>
              <a:t>Crab in toasts</a:t>
            </a:r>
          </a:p>
          <a:p>
            <a:r>
              <a:rPr lang="en-US" sz="2000" dirty="0" smtClean="0"/>
              <a:t>Bonsai tracts</a:t>
            </a:r>
          </a:p>
          <a:p>
            <a:r>
              <a:rPr lang="en-US" sz="2000" dirty="0" smtClean="0"/>
              <a:t>…</a:t>
            </a:r>
            <a:endParaRPr lang="en-US" dirty="0" smtClean="0"/>
          </a:p>
          <a:p>
            <a:endParaRPr lang="en-US" dirty="0"/>
          </a:p>
          <a:p>
            <a:endParaRPr lang="en-US" dirty="0" smtClean="0"/>
          </a:p>
          <a:p>
            <a:endParaRPr lang="en-US" dirty="0" smtClean="0"/>
          </a:p>
          <a:p>
            <a:r>
              <a:rPr lang="en-US" dirty="0">
                <a:hlinkClick r:id="rId5"/>
              </a:rPr>
              <a:t>http://www.wordsmith.org/anagram/</a:t>
            </a:r>
            <a:endParaRPr lang="en-US" dirty="0"/>
          </a:p>
        </p:txBody>
      </p:sp>
      <mc:AlternateContent xmlns:mc="http://schemas.openxmlformats.org/markup-compatibility/2006" xmlns:p14="http://schemas.microsoft.com/office/powerpoint/2010/main">
        <mc:Choice Requires="p14">
          <p:contentPart p14:bwMode="auto" r:id="rId6">
            <p14:nvContentPartPr>
              <p14:cNvPr id="2" name="Ink 1"/>
              <p14:cNvContentPartPr/>
              <p14:nvPr>
                <p:custDataLst>
                  <p:tags r:id="rId3"/>
                </p:custDataLst>
              </p14:nvPr>
            </p14:nvContentPartPr>
            <p14:xfrm>
              <a:off x="366480" y="907560"/>
              <a:ext cx="5241240" cy="3121560"/>
            </p14:xfrm>
          </p:contentPart>
        </mc:Choice>
        <mc:Fallback xmlns="">
          <p:pic>
            <p:nvPicPr>
              <p:cNvPr id="2" name="Ink 1"/>
              <p:cNvPicPr/>
              <p:nvPr/>
            </p:nvPicPr>
            <p:blipFill>
              <a:blip r:embed="rId7"/>
              <a:stretch>
                <a:fillRect/>
              </a:stretch>
            </p:blipFill>
            <p:spPr>
              <a:xfrm>
                <a:off x="357120" y="898200"/>
                <a:ext cx="5259960" cy="3140280"/>
              </a:xfrm>
              <a:prstGeom prst="rect">
                <a:avLst/>
              </a:prstGeom>
            </p:spPr>
          </p:pic>
        </mc:Fallback>
      </mc:AlternateContent>
    </p:spTree>
    <p:extLst>
      <p:ext uri="{BB962C8B-B14F-4D97-AF65-F5344CB8AC3E}">
        <p14:creationId xmlns:p14="http://schemas.microsoft.com/office/powerpoint/2010/main" val="32747183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pPr lvl="1"/>
            <a:r>
              <a:rPr lang="en-US" dirty="0"/>
              <a:t>What would be a good design for this problem</a:t>
            </a:r>
            <a:r>
              <a:rPr lang="en-US" dirty="0" smtClean="0"/>
              <a:t>?</a:t>
            </a:r>
            <a:endParaRPr lang="en-US" dirty="0"/>
          </a:p>
        </p:txBody>
      </p:sp>
      <p:sp>
        <p:nvSpPr>
          <p:cNvPr id="3" name="Content Placeholder 2"/>
          <p:cNvSpPr>
            <a:spLocks noGrp="1"/>
          </p:cNvSpPr>
          <p:nvPr>
            <p:ph sz="quarter" idx="10"/>
            <p:custDataLst>
              <p:tags r:id="rId2"/>
            </p:custDataLst>
          </p:nvPr>
        </p:nvSpPr>
        <p:spPr/>
        <p:txBody>
          <a:bodyPr>
            <a:normAutofit lnSpcReduction="10000"/>
          </a:bodyPr>
          <a:lstStyle/>
          <a:p>
            <a:pPr marL="0" lvl="1" indent="0">
              <a:buNone/>
            </a:pPr>
            <a:r>
              <a:rPr lang="en-US" b="1" dirty="0" smtClean="0">
                <a:solidFill>
                  <a:schemeClr val="tx1"/>
                </a:solidFill>
              </a:rPr>
              <a:t>Concept: </a:t>
            </a:r>
          </a:p>
          <a:p>
            <a:pPr lvl="1"/>
            <a:r>
              <a:rPr lang="en-US" dirty="0" smtClean="0">
                <a:solidFill>
                  <a:schemeClr val="tx1"/>
                </a:solidFill>
              </a:rPr>
              <a:t>Unlike the website, we will only show anagrams that are 1 word ↔ 1 word (“moored” </a:t>
            </a:r>
            <a:r>
              <a:rPr lang="en-US" dirty="0">
                <a:solidFill>
                  <a:schemeClr val="tx1"/>
                </a:solidFill>
              </a:rPr>
              <a:t>↔</a:t>
            </a:r>
            <a:r>
              <a:rPr lang="en-US" dirty="0" smtClean="0">
                <a:solidFill>
                  <a:schemeClr val="tx1"/>
                </a:solidFill>
              </a:rPr>
              <a:t> “roomed”, not “abstractions” ↔ “bacon artists”)</a:t>
            </a:r>
          </a:p>
          <a:p>
            <a:pPr lvl="1"/>
            <a:r>
              <a:rPr lang="en-US" dirty="0" smtClean="0">
                <a:solidFill>
                  <a:schemeClr val="tx1"/>
                </a:solidFill>
              </a:rPr>
              <a:t>Have a string that is a “</a:t>
            </a:r>
            <a:r>
              <a:rPr lang="en-US" dirty="0" smtClean="0">
                <a:solidFill>
                  <a:srgbClr val="00B0F0"/>
                </a:solidFill>
              </a:rPr>
              <a:t>representative</a:t>
            </a:r>
            <a:r>
              <a:rPr lang="en-US" dirty="0" smtClean="0">
                <a:solidFill>
                  <a:schemeClr val="tx1"/>
                </a:solidFill>
              </a:rPr>
              <a:t>” of a group of words that are anagrams of each other</a:t>
            </a:r>
          </a:p>
          <a:p>
            <a:pPr lvl="1"/>
            <a:r>
              <a:rPr lang="en-US" dirty="0" smtClean="0">
                <a:solidFill>
                  <a:schemeClr val="tx1"/>
                </a:solidFill>
              </a:rPr>
              <a:t>Have that string map to </a:t>
            </a:r>
            <a:r>
              <a:rPr lang="en-US" dirty="0" smtClean="0">
                <a:solidFill>
                  <a:schemeClr val="accent3">
                    <a:lumMod val="60000"/>
                    <a:lumOff val="40000"/>
                  </a:schemeClr>
                </a:solidFill>
              </a:rPr>
              <a:t>a list of those words</a:t>
            </a:r>
          </a:p>
          <a:p>
            <a:pPr lvl="1"/>
            <a:r>
              <a:rPr lang="en-US" b="1" dirty="0" smtClean="0">
                <a:solidFill>
                  <a:schemeClr val="tx1"/>
                </a:solidFill>
                <a:latin typeface="Consolas" panose="020B0609020204030204" pitchFamily="49" charset="0"/>
                <a:cs typeface="Consolas" panose="020B0609020204030204" pitchFamily="49" charset="0"/>
              </a:rPr>
              <a:t>Map&lt;</a:t>
            </a:r>
            <a:r>
              <a:rPr lang="en-US" b="1" dirty="0" smtClean="0">
                <a:solidFill>
                  <a:srgbClr val="00B0F0"/>
                </a:solidFill>
                <a:latin typeface="Consolas" panose="020B0609020204030204" pitchFamily="49" charset="0"/>
                <a:cs typeface="Consolas" panose="020B0609020204030204" pitchFamily="49" charset="0"/>
              </a:rPr>
              <a:t>string</a:t>
            </a:r>
            <a:r>
              <a:rPr lang="en-US" b="1" dirty="0" smtClean="0">
                <a:solidFill>
                  <a:schemeClr val="tx1"/>
                </a:solidFill>
                <a:latin typeface="Consolas" panose="020B0609020204030204" pitchFamily="49" charset="0"/>
                <a:cs typeface="Consolas" panose="020B0609020204030204" pitchFamily="49" charset="0"/>
              </a:rPr>
              <a:t>, </a:t>
            </a:r>
            <a:r>
              <a:rPr lang="en-US" b="1" dirty="0" smtClean="0">
                <a:solidFill>
                  <a:schemeClr val="accent3">
                    <a:lumMod val="60000"/>
                    <a:lumOff val="40000"/>
                  </a:schemeClr>
                </a:solidFill>
                <a:latin typeface="Consolas" panose="020B0609020204030204" pitchFamily="49" charset="0"/>
                <a:cs typeface="Consolas" panose="020B0609020204030204" pitchFamily="49" charset="0"/>
              </a:rPr>
              <a:t>Vector&lt;string&gt;</a:t>
            </a:r>
            <a:r>
              <a:rPr lang="en-US" b="1" dirty="0" smtClean="0">
                <a:solidFill>
                  <a:schemeClr val="tx1"/>
                </a:solidFill>
                <a:latin typeface="Consolas" panose="020B0609020204030204" pitchFamily="49" charset="0"/>
                <a:cs typeface="Consolas" panose="020B0609020204030204" pitchFamily="49" charset="0"/>
              </a:rPr>
              <a:t>&gt; anagrams;</a:t>
            </a:r>
          </a:p>
          <a:p>
            <a:pPr lvl="1"/>
            <a:endParaRPr lang="en-US" b="1" dirty="0">
              <a:solidFill>
                <a:schemeClr val="tx1"/>
              </a:solidFill>
              <a:cs typeface="Consolas" panose="020B0609020204030204" pitchFamily="49" charset="0"/>
            </a:endParaRPr>
          </a:p>
          <a:p>
            <a:pPr lvl="1"/>
            <a:r>
              <a:rPr lang="en-US" dirty="0" smtClean="0">
                <a:solidFill>
                  <a:schemeClr val="bg2"/>
                </a:solidFill>
                <a:cs typeface="Consolas" panose="020B0609020204030204" pitchFamily="49" charset="0"/>
              </a:rPr>
              <a:t>Key trick idea:</a:t>
            </a:r>
            <a:r>
              <a:rPr lang="en-US" dirty="0" smtClean="0">
                <a:solidFill>
                  <a:schemeClr val="tx1"/>
                </a:solidFill>
                <a:cs typeface="Consolas" panose="020B0609020204030204" pitchFamily="49" charset="0"/>
              </a:rPr>
              <a:t> the representative is the string with the letters sorted (use a function:  </a:t>
            </a:r>
            <a:r>
              <a:rPr lang="en-US" dirty="0" smtClean="0">
                <a:solidFill>
                  <a:schemeClr val="tx1"/>
                </a:solidFill>
                <a:latin typeface="Consolas" panose="020B0609020204030204" pitchFamily="49" charset="0"/>
                <a:cs typeface="Consolas" panose="020B0609020204030204" pitchFamily="49" charset="0"/>
              </a:rPr>
              <a:t>string </a:t>
            </a:r>
            <a:r>
              <a:rPr lang="en-US" dirty="0" err="1" smtClean="0">
                <a:solidFill>
                  <a:schemeClr val="tx1"/>
                </a:solidFill>
                <a:latin typeface="Consolas" panose="020B0609020204030204" pitchFamily="49" charset="0"/>
                <a:cs typeface="Consolas" panose="020B0609020204030204" pitchFamily="49" charset="0"/>
              </a:rPr>
              <a:t>sortWord</a:t>
            </a:r>
            <a:r>
              <a:rPr lang="en-US" dirty="0" smtClean="0">
                <a:solidFill>
                  <a:schemeClr val="tx1"/>
                </a:solidFill>
                <a:latin typeface="Consolas" panose="020B0609020204030204" pitchFamily="49" charset="0"/>
                <a:cs typeface="Consolas" panose="020B0609020204030204" pitchFamily="49" charset="0"/>
              </a:rPr>
              <a:t>(string word)</a:t>
            </a:r>
            <a:r>
              <a:rPr lang="en-US" dirty="0" smtClean="0">
                <a:solidFill>
                  <a:schemeClr val="tx1"/>
                </a:solidFill>
                <a:cs typeface="Consolas" panose="020B0609020204030204" pitchFamily="49" charset="0"/>
              </a:rPr>
              <a:t>)</a:t>
            </a:r>
          </a:p>
          <a:p>
            <a:pPr lvl="2"/>
            <a:r>
              <a:rPr lang="en-US" i="1" dirty="0" smtClean="0">
                <a:solidFill>
                  <a:schemeClr val="tx1"/>
                </a:solidFill>
                <a:cs typeface="Consolas" panose="020B0609020204030204" pitchFamily="49" charset="0"/>
              </a:rPr>
              <a:t>moored</a:t>
            </a:r>
            <a:r>
              <a:rPr lang="en-US" dirty="0" smtClean="0">
                <a:solidFill>
                  <a:schemeClr val="tx1"/>
                </a:solidFill>
                <a:cs typeface="Consolas" panose="020B0609020204030204" pitchFamily="49" charset="0"/>
              </a:rPr>
              <a:t> becomes </a:t>
            </a:r>
            <a:r>
              <a:rPr lang="en-US" i="1" dirty="0" err="1" smtClean="0">
                <a:solidFill>
                  <a:srgbClr val="00B0F0"/>
                </a:solidFill>
                <a:cs typeface="Consolas" panose="020B0609020204030204" pitchFamily="49" charset="0"/>
              </a:rPr>
              <a:t>demoor</a:t>
            </a:r>
            <a:endParaRPr lang="en-US" i="1" dirty="0" smtClean="0">
              <a:solidFill>
                <a:srgbClr val="00B0F0"/>
              </a:solidFill>
              <a:cs typeface="Consolas" panose="020B0609020204030204" pitchFamily="49" charset="0"/>
            </a:endParaRPr>
          </a:p>
          <a:p>
            <a:pPr lvl="2"/>
            <a:r>
              <a:rPr lang="en-US" i="1" dirty="0" smtClean="0">
                <a:solidFill>
                  <a:schemeClr val="tx1"/>
                </a:solidFill>
                <a:cs typeface="Consolas" panose="020B0609020204030204" pitchFamily="49" charset="0"/>
              </a:rPr>
              <a:t>roomed</a:t>
            </a:r>
            <a:r>
              <a:rPr lang="en-US" dirty="0" smtClean="0">
                <a:solidFill>
                  <a:schemeClr val="tx1"/>
                </a:solidFill>
                <a:cs typeface="Consolas" panose="020B0609020204030204" pitchFamily="49" charset="0"/>
              </a:rPr>
              <a:t> becomes </a:t>
            </a:r>
            <a:r>
              <a:rPr lang="en-US" i="1" dirty="0" err="1" smtClean="0">
                <a:solidFill>
                  <a:srgbClr val="00B0F0"/>
                </a:solidFill>
                <a:cs typeface="Consolas" panose="020B0609020204030204" pitchFamily="49" charset="0"/>
              </a:rPr>
              <a:t>demoor</a:t>
            </a:r>
            <a:endParaRPr lang="en-US" i="1" dirty="0" smtClean="0">
              <a:solidFill>
                <a:srgbClr val="00B0F0"/>
              </a:solidFill>
              <a:cs typeface="Consolas" panose="020B0609020204030204" pitchFamily="49" charset="0"/>
            </a:endParaRPr>
          </a:p>
          <a:p>
            <a:pPr marL="344488" lvl="2" indent="0">
              <a:buNone/>
            </a:pPr>
            <a:endParaRPr lang="en-US" dirty="0" smtClean="0">
              <a:solidFill>
                <a:schemeClr val="tx1"/>
              </a:solidFill>
              <a:cs typeface="Consolas" panose="020B0609020204030204" pitchFamily="49" charset="0"/>
            </a:endParaRPr>
          </a:p>
          <a:p>
            <a:pPr marL="0" lvl="1" indent="0">
              <a:buNone/>
            </a:pPr>
            <a:endParaRPr lang="en-US" dirty="0" smtClean="0">
              <a:solidFill>
                <a:schemeClr val="tx1"/>
              </a:solidFill>
            </a:endParaRPr>
          </a:p>
          <a:p>
            <a:pPr marL="0" lvl="1" indent="0">
              <a:buNone/>
            </a:pPr>
            <a:endParaRPr lang="en-US" dirty="0" smtClean="0">
              <a:solidFill>
                <a:schemeClr val="tx1"/>
              </a:solidFill>
            </a:endParaRPr>
          </a:p>
          <a:p>
            <a:endParaRPr lang="en-US" dirty="0"/>
          </a:p>
        </p:txBody>
      </p:sp>
      <mc:AlternateContent xmlns:mc="http://schemas.openxmlformats.org/markup-compatibility/2006" xmlns:p14="http://schemas.microsoft.com/office/powerpoint/2010/main">
        <mc:Choice Requires="p14">
          <p:contentPart p14:bwMode="auto" r:id="rId5">
            <p14:nvContentPartPr>
              <p14:cNvPr id="4" name="Ink 3"/>
              <p14:cNvContentPartPr/>
              <p14:nvPr>
                <p:custDataLst>
                  <p:tags r:id="rId3"/>
                </p:custDataLst>
              </p14:nvPr>
            </p14:nvContentPartPr>
            <p14:xfrm>
              <a:off x="788400" y="3073320"/>
              <a:ext cx="781200" cy="1473480"/>
            </p14:xfrm>
          </p:contentPart>
        </mc:Choice>
        <mc:Fallback xmlns="">
          <p:pic>
            <p:nvPicPr>
              <p:cNvPr id="4" name="Ink 3"/>
              <p:cNvPicPr/>
              <p:nvPr/>
            </p:nvPicPr>
            <p:blipFill>
              <a:blip r:embed="rId6"/>
              <a:stretch>
                <a:fillRect/>
              </a:stretch>
            </p:blipFill>
            <p:spPr>
              <a:xfrm>
                <a:off x="779040" y="3063960"/>
                <a:ext cx="799920" cy="1492200"/>
              </a:xfrm>
              <a:prstGeom prst="rect">
                <a:avLst/>
              </a:prstGeom>
            </p:spPr>
          </p:pic>
        </mc:Fallback>
      </mc:AlternateContent>
    </p:spTree>
    <p:extLst>
      <p:ext uri="{BB962C8B-B14F-4D97-AF65-F5344CB8AC3E}">
        <p14:creationId xmlns:p14="http://schemas.microsoft.com/office/powerpoint/2010/main" val="5280544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pPr lvl="1"/>
            <a:r>
              <a:rPr lang="en-US" dirty="0"/>
              <a:t>What would be a good design for this problem</a:t>
            </a:r>
            <a:r>
              <a:rPr lang="en-US" dirty="0" smtClean="0"/>
              <a:t>?</a:t>
            </a:r>
            <a:endParaRPr lang="en-US" dirty="0"/>
          </a:p>
        </p:txBody>
      </p:sp>
      <p:sp>
        <p:nvSpPr>
          <p:cNvPr id="3" name="Content Placeholder 2"/>
          <p:cNvSpPr>
            <a:spLocks noGrp="1"/>
          </p:cNvSpPr>
          <p:nvPr>
            <p:ph sz="quarter" idx="10"/>
            <p:custDataLst>
              <p:tags r:id="rId2"/>
            </p:custDataLst>
          </p:nvPr>
        </p:nvSpPr>
        <p:spPr/>
        <p:txBody>
          <a:bodyPr>
            <a:normAutofit/>
          </a:bodyPr>
          <a:lstStyle/>
          <a:p>
            <a:pPr marL="0" lvl="1" indent="0">
              <a:buNone/>
            </a:pPr>
            <a:r>
              <a:rPr lang="en-US" b="1" dirty="0" smtClean="0">
                <a:solidFill>
                  <a:schemeClr val="tx1"/>
                </a:solidFill>
              </a:rPr>
              <a:t>Concept: </a:t>
            </a:r>
          </a:p>
          <a:p>
            <a:pPr lvl="1"/>
            <a:r>
              <a:rPr lang="en-US" b="1" dirty="0" smtClean="0">
                <a:solidFill>
                  <a:schemeClr val="tx1"/>
                </a:solidFill>
                <a:latin typeface="Consolas" panose="020B0609020204030204" pitchFamily="49" charset="0"/>
                <a:cs typeface="Consolas" panose="020B0609020204030204" pitchFamily="49" charset="0"/>
              </a:rPr>
              <a:t>Map&lt;</a:t>
            </a:r>
            <a:r>
              <a:rPr lang="en-US" b="1" dirty="0" smtClean="0">
                <a:solidFill>
                  <a:srgbClr val="00B0F0"/>
                </a:solidFill>
                <a:latin typeface="Consolas" panose="020B0609020204030204" pitchFamily="49" charset="0"/>
                <a:cs typeface="Consolas" panose="020B0609020204030204" pitchFamily="49" charset="0"/>
              </a:rPr>
              <a:t>string</a:t>
            </a:r>
            <a:r>
              <a:rPr lang="en-US" b="1" dirty="0" smtClean="0">
                <a:solidFill>
                  <a:schemeClr val="tx1"/>
                </a:solidFill>
                <a:latin typeface="Consolas" panose="020B0609020204030204" pitchFamily="49" charset="0"/>
                <a:cs typeface="Consolas" panose="020B0609020204030204" pitchFamily="49" charset="0"/>
              </a:rPr>
              <a:t>, </a:t>
            </a:r>
            <a:r>
              <a:rPr lang="en-US" b="1" dirty="0" smtClean="0">
                <a:solidFill>
                  <a:schemeClr val="accent3">
                    <a:lumMod val="60000"/>
                    <a:lumOff val="40000"/>
                  </a:schemeClr>
                </a:solidFill>
                <a:latin typeface="Consolas" panose="020B0609020204030204" pitchFamily="49" charset="0"/>
                <a:cs typeface="Consolas" panose="020B0609020204030204" pitchFamily="49" charset="0"/>
              </a:rPr>
              <a:t>Vector&lt;string&gt;</a:t>
            </a:r>
            <a:r>
              <a:rPr lang="en-US" b="1" dirty="0" smtClean="0">
                <a:solidFill>
                  <a:schemeClr val="tx1"/>
                </a:solidFill>
                <a:latin typeface="Consolas" panose="020B0609020204030204" pitchFamily="49" charset="0"/>
                <a:cs typeface="Consolas" panose="020B0609020204030204" pitchFamily="49" charset="0"/>
              </a:rPr>
              <a:t>&gt; anagrams;</a:t>
            </a:r>
          </a:p>
          <a:p>
            <a:pPr marL="0" lvl="1" indent="0">
              <a:buNone/>
            </a:pPr>
            <a:endParaRPr lang="en-US" dirty="0" smtClean="0">
              <a:solidFill>
                <a:schemeClr val="tx1"/>
              </a:solidFill>
            </a:endParaRPr>
          </a:p>
          <a:p>
            <a:pPr marL="0" lvl="1" indent="0">
              <a:buNone/>
            </a:pPr>
            <a:r>
              <a:rPr lang="en-US" dirty="0" smtClean="0">
                <a:solidFill>
                  <a:schemeClr val="tx1"/>
                </a:solidFill>
              </a:rPr>
              <a:t>How would we add a word stored in the string variable </a:t>
            </a:r>
            <a:r>
              <a:rPr lang="en-US" dirty="0" smtClean="0">
                <a:solidFill>
                  <a:schemeClr val="tx1"/>
                </a:solidFill>
                <a:latin typeface="Consolas" panose="020B0609020204030204" pitchFamily="49" charset="0"/>
                <a:cs typeface="Consolas" panose="020B0609020204030204" pitchFamily="49" charset="0"/>
              </a:rPr>
              <a:t>word</a:t>
            </a:r>
            <a:r>
              <a:rPr lang="en-US" dirty="0" smtClean="0">
                <a:solidFill>
                  <a:schemeClr val="tx1"/>
                </a:solidFill>
              </a:rPr>
              <a:t> to our collection? </a:t>
            </a:r>
          </a:p>
          <a:p>
            <a:pPr marL="342900" lvl="1" indent="-342900">
              <a:buFont typeface="+mj-lt"/>
              <a:buAutoNum type="alphaUcPeriod"/>
            </a:pPr>
            <a:r>
              <a:rPr lang="en-US" dirty="0" smtClean="0">
                <a:solidFill>
                  <a:schemeClr val="tx1"/>
                </a:solidFill>
                <a:latin typeface="Consolas" panose="020B0609020204030204" pitchFamily="49" charset="0"/>
                <a:cs typeface="Consolas" panose="020B0609020204030204" pitchFamily="49" charset="0"/>
              </a:rPr>
              <a:t>anagrams[word] += word;</a:t>
            </a:r>
          </a:p>
          <a:p>
            <a:pPr marL="342900" lvl="1" indent="-342900">
              <a:buFont typeface="+mj-lt"/>
              <a:buAutoNum type="alphaUcPeriod"/>
            </a:pPr>
            <a:r>
              <a:rPr lang="en-US" dirty="0" smtClean="0">
                <a:solidFill>
                  <a:schemeClr val="tx1"/>
                </a:solidFill>
                <a:latin typeface="Consolas" panose="020B0609020204030204" pitchFamily="49" charset="0"/>
                <a:cs typeface="Consolas" panose="020B0609020204030204" pitchFamily="49" charset="0"/>
              </a:rPr>
              <a:t>anagrams[word] += </a:t>
            </a:r>
            <a:r>
              <a:rPr lang="en-US" dirty="0" err="1" smtClean="0">
                <a:solidFill>
                  <a:schemeClr val="tx1"/>
                </a:solidFill>
                <a:latin typeface="Consolas" panose="020B0609020204030204" pitchFamily="49" charset="0"/>
                <a:cs typeface="Consolas" panose="020B0609020204030204" pitchFamily="49" charset="0"/>
              </a:rPr>
              <a:t>sortWord</a:t>
            </a:r>
            <a:r>
              <a:rPr lang="en-US" dirty="0" smtClean="0">
                <a:solidFill>
                  <a:schemeClr val="tx1"/>
                </a:solidFill>
                <a:latin typeface="Consolas" panose="020B0609020204030204" pitchFamily="49" charset="0"/>
                <a:cs typeface="Consolas" panose="020B0609020204030204" pitchFamily="49" charset="0"/>
              </a:rPr>
              <a:t>(word);</a:t>
            </a:r>
          </a:p>
          <a:p>
            <a:pPr marL="342900" lvl="1" indent="-342900">
              <a:buFont typeface="+mj-lt"/>
              <a:buAutoNum type="alphaUcPeriod"/>
            </a:pPr>
            <a:r>
              <a:rPr lang="en-US" dirty="0" smtClean="0">
                <a:solidFill>
                  <a:schemeClr val="tx1"/>
                </a:solidFill>
                <a:latin typeface="Consolas" panose="020B0609020204030204" pitchFamily="49" charset="0"/>
                <a:cs typeface="Consolas" panose="020B0609020204030204" pitchFamily="49" charset="0"/>
              </a:rPr>
              <a:t>anagrams[</a:t>
            </a:r>
            <a:r>
              <a:rPr lang="en-US" dirty="0" err="1" smtClean="0">
                <a:solidFill>
                  <a:schemeClr val="tx1"/>
                </a:solidFill>
                <a:latin typeface="Consolas" panose="020B0609020204030204" pitchFamily="49" charset="0"/>
                <a:cs typeface="Consolas" panose="020B0609020204030204" pitchFamily="49" charset="0"/>
              </a:rPr>
              <a:t>sortWord</a:t>
            </a:r>
            <a:r>
              <a:rPr lang="en-US" dirty="0" smtClean="0">
                <a:solidFill>
                  <a:schemeClr val="tx1"/>
                </a:solidFill>
                <a:latin typeface="Consolas" panose="020B0609020204030204" pitchFamily="49" charset="0"/>
                <a:cs typeface="Consolas" panose="020B0609020204030204" pitchFamily="49" charset="0"/>
              </a:rPr>
              <a:t>(word)] += word;</a:t>
            </a:r>
          </a:p>
          <a:p>
            <a:pPr marL="342900" lvl="1" indent="-342900">
              <a:buFont typeface="+mj-lt"/>
              <a:buAutoNum type="alphaUcPeriod"/>
            </a:pPr>
            <a:r>
              <a:rPr lang="en-US" dirty="0" smtClean="0">
                <a:solidFill>
                  <a:schemeClr val="tx1"/>
                </a:solidFill>
                <a:latin typeface="Consolas" panose="020B0609020204030204" pitchFamily="49" charset="0"/>
                <a:cs typeface="Consolas" panose="020B0609020204030204" pitchFamily="49" charset="0"/>
              </a:rPr>
              <a:t>anagrams[</a:t>
            </a:r>
            <a:r>
              <a:rPr lang="en-US" dirty="0" err="1" smtClean="0">
                <a:solidFill>
                  <a:schemeClr val="tx1"/>
                </a:solidFill>
                <a:latin typeface="Consolas" panose="020B0609020204030204" pitchFamily="49" charset="0"/>
                <a:cs typeface="Consolas" panose="020B0609020204030204" pitchFamily="49" charset="0"/>
              </a:rPr>
              <a:t>sortWord</a:t>
            </a:r>
            <a:r>
              <a:rPr lang="en-US" dirty="0" smtClean="0">
                <a:solidFill>
                  <a:schemeClr val="tx1"/>
                </a:solidFill>
                <a:latin typeface="Consolas" panose="020B0609020204030204" pitchFamily="49" charset="0"/>
                <a:cs typeface="Consolas" panose="020B0609020204030204" pitchFamily="49" charset="0"/>
              </a:rPr>
              <a:t>(word)] += </a:t>
            </a:r>
            <a:r>
              <a:rPr lang="en-US" dirty="0" err="1" smtClean="0">
                <a:solidFill>
                  <a:schemeClr val="tx1"/>
                </a:solidFill>
                <a:latin typeface="Consolas" panose="020B0609020204030204" pitchFamily="49" charset="0"/>
                <a:cs typeface="Consolas" panose="020B0609020204030204" pitchFamily="49" charset="0"/>
              </a:rPr>
              <a:t>sortWord</a:t>
            </a:r>
            <a:r>
              <a:rPr lang="en-US" dirty="0" smtClean="0">
                <a:solidFill>
                  <a:schemeClr val="tx1"/>
                </a:solidFill>
                <a:latin typeface="Consolas" panose="020B0609020204030204" pitchFamily="49" charset="0"/>
                <a:cs typeface="Consolas" panose="020B0609020204030204" pitchFamily="49" charset="0"/>
              </a:rPr>
              <a:t>(word);</a:t>
            </a:r>
            <a:endParaRPr lang="en-US" dirty="0">
              <a:solidFill>
                <a:schemeClr val="tx1"/>
              </a:solidFill>
              <a:latin typeface="Consolas" panose="020B0609020204030204" pitchFamily="49" charset="0"/>
              <a:cs typeface="Consolas" panose="020B0609020204030204" pitchFamily="49" charset="0"/>
            </a:endParaRPr>
          </a:p>
          <a:p>
            <a:pPr marL="342900" lvl="1" indent="-342900">
              <a:buFont typeface="+mj-lt"/>
              <a:buAutoNum type="alphaUcPeriod"/>
            </a:pPr>
            <a:r>
              <a:rPr lang="en-US" dirty="0" smtClean="0">
                <a:solidFill>
                  <a:schemeClr val="tx1"/>
                </a:solidFill>
              </a:rPr>
              <a:t>Other/none/more </a:t>
            </a:r>
            <a:endParaRPr lang="en-US" dirty="0">
              <a:solidFill>
                <a:schemeClr val="tx1"/>
              </a:solidFill>
            </a:endParaRPr>
          </a:p>
          <a:p>
            <a:pPr marL="0" lvl="1" indent="0">
              <a:buNone/>
            </a:pPr>
            <a:endParaRPr lang="en-US" dirty="0" smtClean="0">
              <a:solidFill>
                <a:schemeClr val="tx1"/>
              </a:solidFill>
            </a:endParaRPr>
          </a:p>
          <a:p>
            <a:pPr marL="0" lvl="1" indent="0">
              <a:buNone/>
            </a:pPr>
            <a:endParaRPr lang="en-US" dirty="0" smtClean="0">
              <a:solidFill>
                <a:schemeClr val="tx1"/>
              </a:solidFill>
            </a:endParaRPr>
          </a:p>
          <a:p>
            <a:endParaRPr lang="en-US" dirty="0"/>
          </a:p>
        </p:txBody>
      </p:sp>
      <mc:AlternateContent xmlns:mc="http://schemas.openxmlformats.org/markup-compatibility/2006">
        <mc:Choice xmlns:p14="http://schemas.microsoft.com/office/powerpoint/2010/main" Requires="p14">
          <p:contentPart p14:bwMode="auto" r:id="rId7">
            <p14:nvContentPartPr>
              <p14:cNvPr id="4" name="Ink 3"/>
              <p14:cNvContentPartPr/>
              <p14:nvPr>
                <p:custDataLst>
                  <p:tags r:id="rId3"/>
                </p:custDataLst>
              </p14:nvPr>
            </p14:nvContentPartPr>
            <p14:xfrm>
              <a:off x="8044920" y="183240"/>
              <a:ext cx="360" cy="360"/>
            </p14:xfrm>
          </p:contentPart>
        </mc:Choice>
        <mc:Fallback>
          <p:pic>
            <p:nvPicPr>
              <p:cNvPr id="4" name="Ink 3"/>
              <p:cNvPicPr/>
              <p:nvPr/>
            </p:nvPicPr>
            <p:blipFill>
              <a:blip r:embed="rId8"/>
              <a:stretch>
                <a:fillRect/>
              </a:stretch>
            </p:blipFill>
            <p:spPr>
              <a:xfrm>
                <a:off x="8035560" y="173880"/>
                <a:ext cx="19080" cy="1908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6" name="Ink 5"/>
              <p14:cNvContentPartPr/>
              <p14:nvPr>
                <p:custDataLst>
                  <p:tags r:id="rId4"/>
                </p:custDataLst>
              </p14:nvPr>
            </p14:nvContentPartPr>
            <p14:xfrm>
              <a:off x="831811" y="3141088"/>
              <a:ext cx="576000" cy="481680"/>
            </p14:xfrm>
          </p:contentPart>
        </mc:Choice>
        <mc:Fallback>
          <p:pic>
            <p:nvPicPr>
              <p:cNvPr id="6" name="Ink 5"/>
              <p:cNvPicPr/>
              <p:nvPr/>
            </p:nvPicPr>
            <p:blipFill>
              <a:blip r:embed="rId10"/>
              <a:stretch>
                <a:fillRect/>
              </a:stretch>
            </p:blipFill>
            <p:spPr>
              <a:xfrm>
                <a:off x="816691" y="3125968"/>
                <a:ext cx="606240" cy="51192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7" name="Ink 6"/>
              <p14:cNvContentPartPr/>
              <p14:nvPr>
                <p:custDataLst>
                  <p:tags r:id="rId5"/>
                </p:custDataLst>
              </p14:nvPr>
            </p14:nvContentPartPr>
            <p14:xfrm>
              <a:off x="6419880" y="1815120"/>
              <a:ext cx="876600" cy="565920"/>
            </p14:xfrm>
          </p:contentPart>
        </mc:Choice>
        <mc:Fallback>
          <p:pic>
            <p:nvPicPr>
              <p:cNvPr id="7" name="Ink 6"/>
              <p:cNvPicPr/>
              <p:nvPr/>
            </p:nvPicPr>
            <p:blipFill>
              <a:blip r:embed="rId12"/>
              <a:stretch>
                <a:fillRect/>
              </a:stretch>
            </p:blipFill>
            <p:spPr>
              <a:xfrm>
                <a:off x="6410520" y="1805760"/>
                <a:ext cx="895320" cy="584640"/>
              </a:xfrm>
              <a:prstGeom prst="rect">
                <a:avLst/>
              </a:prstGeom>
            </p:spPr>
          </p:pic>
        </mc:Fallback>
      </mc:AlternateContent>
    </p:spTree>
    <p:extLst>
      <p:ext uri="{BB962C8B-B14F-4D97-AF65-F5344CB8AC3E}">
        <p14:creationId xmlns:p14="http://schemas.microsoft.com/office/powerpoint/2010/main" val="3610506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pPr lvl="1"/>
            <a:r>
              <a:rPr lang="en-US" dirty="0"/>
              <a:t>What would be a good design for this problem</a:t>
            </a:r>
            <a:r>
              <a:rPr lang="en-US" dirty="0" smtClean="0"/>
              <a:t>?</a:t>
            </a:r>
            <a:endParaRPr lang="en-US" dirty="0"/>
          </a:p>
        </p:txBody>
      </p:sp>
      <p:sp>
        <p:nvSpPr>
          <p:cNvPr id="3" name="Content Placeholder 2"/>
          <p:cNvSpPr>
            <a:spLocks noGrp="1"/>
          </p:cNvSpPr>
          <p:nvPr>
            <p:ph sz="quarter" idx="10"/>
            <p:custDataLst>
              <p:tags r:id="rId2"/>
            </p:custDataLst>
          </p:nvPr>
        </p:nvSpPr>
        <p:spPr/>
        <p:txBody>
          <a:bodyPr>
            <a:normAutofit/>
          </a:bodyPr>
          <a:lstStyle/>
          <a:p>
            <a:pPr marL="0" lvl="1" indent="0">
              <a:buNone/>
            </a:pPr>
            <a:r>
              <a:rPr lang="en-US" b="1" dirty="0" smtClean="0">
                <a:solidFill>
                  <a:schemeClr val="tx1"/>
                </a:solidFill>
              </a:rPr>
              <a:t>Concept: </a:t>
            </a:r>
          </a:p>
          <a:p>
            <a:pPr lvl="1"/>
            <a:r>
              <a:rPr lang="en-US" b="1" dirty="0" smtClean="0">
                <a:solidFill>
                  <a:schemeClr val="tx1"/>
                </a:solidFill>
                <a:latin typeface="Consolas" panose="020B0609020204030204" pitchFamily="49" charset="0"/>
                <a:cs typeface="Consolas" panose="020B0609020204030204" pitchFamily="49" charset="0"/>
              </a:rPr>
              <a:t>Map&lt;</a:t>
            </a:r>
            <a:r>
              <a:rPr lang="en-US" b="1" dirty="0" smtClean="0">
                <a:solidFill>
                  <a:srgbClr val="00B0F0"/>
                </a:solidFill>
                <a:latin typeface="Consolas" panose="020B0609020204030204" pitchFamily="49" charset="0"/>
                <a:cs typeface="Consolas" panose="020B0609020204030204" pitchFamily="49" charset="0"/>
              </a:rPr>
              <a:t>string</a:t>
            </a:r>
            <a:r>
              <a:rPr lang="en-US" b="1" dirty="0" smtClean="0">
                <a:solidFill>
                  <a:schemeClr val="tx1"/>
                </a:solidFill>
                <a:latin typeface="Consolas" panose="020B0609020204030204" pitchFamily="49" charset="0"/>
                <a:cs typeface="Consolas" panose="020B0609020204030204" pitchFamily="49" charset="0"/>
              </a:rPr>
              <a:t>, </a:t>
            </a:r>
            <a:r>
              <a:rPr lang="en-US" b="1" dirty="0" smtClean="0">
                <a:solidFill>
                  <a:schemeClr val="accent3">
                    <a:lumMod val="60000"/>
                    <a:lumOff val="40000"/>
                  </a:schemeClr>
                </a:solidFill>
                <a:latin typeface="Consolas" panose="020B0609020204030204" pitchFamily="49" charset="0"/>
                <a:cs typeface="Consolas" panose="020B0609020204030204" pitchFamily="49" charset="0"/>
              </a:rPr>
              <a:t>Vector&lt;string&gt;</a:t>
            </a:r>
            <a:r>
              <a:rPr lang="en-US" b="1" dirty="0" smtClean="0">
                <a:solidFill>
                  <a:schemeClr val="tx1"/>
                </a:solidFill>
                <a:latin typeface="Consolas" panose="020B0609020204030204" pitchFamily="49" charset="0"/>
                <a:cs typeface="Consolas" panose="020B0609020204030204" pitchFamily="49" charset="0"/>
              </a:rPr>
              <a:t>&gt; anagrams;</a:t>
            </a:r>
          </a:p>
          <a:p>
            <a:pPr marL="0" lvl="1" indent="0">
              <a:buNone/>
            </a:pPr>
            <a:endParaRPr lang="en-US" dirty="0" smtClean="0">
              <a:solidFill>
                <a:schemeClr val="tx1"/>
              </a:solidFill>
            </a:endParaRPr>
          </a:p>
          <a:p>
            <a:pPr marL="0" lvl="1" indent="0">
              <a:buNone/>
            </a:pPr>
            <a:r>
              <a:rPr lang="en-US" dirty="0" smtClean="0">
                <a:solidFill>
                  <a:schemeClr val="tx1"/>
                </a:solidFill>
              </a:rPr>
              <a:t>To add a word to our collection:</a:t>
            </a:r>
          </a:p>
          <a:p>
            <a:pPr marL="0" lvl="1" indent="0">
              <a:buNone/>
            </a:pPr>
            <a:endParaRPr lang="en-US" dirty="0" smtClean="0">
              <a:solidFill>
                <a:schemeClr val="tx1"/>
              </a:solidFill>
            </a:endParaRPr>
          </a:p>
          <a:p>
            <a:pPr marL="0" lvl="1" indent="0">
              <a:buNone/>
            </a:pPr>
            <a:r>
              <a:rPr lang="en-US" dirty="0" smtClean="0">
                <a:solidFill>
                  <a:schemeClr val="tx1"/>
                </a:solidFill>
                <a:latin typeface="Consolas" panose="020B0609020204030204" pitchFamily="49" charset="0"/>
                <a:cs typeface="Consolas" panose="020B0609020204030204" pitchFamily="49" charset="0"/>
              </a:rPr>
              <a:t>	anagrams[</a:t>
            </a:r>
            <a:r>
              <a:rPr lang="en-US" dirty="0" err="1" smtClean="0">
                <a:solidFill>
                  <a:schemeClr val="tx1"/>
                </a:solidFill>
                <a:latin typeface="Consolas" panose="020B0609020204030204" pitchFamily="49" charset="0"/>
                <a:cs typeface="Consolas" panose="020B0609020204030204" pitchFamily="49" charset="0"/>
              </a:rPr>
              <a:t>sortWord</a:t>
            </a:r>
            <a:r>
              <a:rPr lang="en-US" dirty="0" smtClean="0">
                <a:solidFill>
                  <a:schemeClr val="tx1"/>
                </a:solidFill>
                <a:latin typeface="Consolas" panose="020B0609020204030204" pitchFamily="49" charset="0"/>
                <a:cs typeface="Consolas" panose="020B0609020204030204" pitchFamily="49" charset="0"/>
              </a:rPr>
              <a:t>(word)] += word;</a:t>
            </a:r>
          </a:p>
          <a:p>
            <a:pPr marL="0" lvl="1" indent="0">
              <a:buNone/>
            </a:pPr>
            <a:endParaRPr lang="en-US" dirty="0" smtClean="0">
              <a:solidFill>
                <a:schemeClr val="tx1"/>
              </a:solidFill>
            </a:endParaRPr>
          </a:p>
          <a:p>
            <a:pPr marL="0" lvl="1" indent="0">
              <a:buNone/>
            </a:pPr>
            <a:r>
              <a:rPr lang="en-US" dirty="0" smtClean="0">
                <a:solidFill>
                  <a:schemeClr val="tx1"/>
                </a:solidFill>
              </a:rPr>
              <a:t>To look up a word in our collection to find its anagrams:</a:t>
            </a:r>
          </a:p>
          <a:p>
            <a:pPr marL="0" lvl="1" indent="0">
              <a:buNone/>
            </a:pPr>
            <a:endParaRPr lang="en-US" dirty="0">
              <a:solidFill>
                <a:schemeClr val="tx1"/>
              </a:solidFill>
            </a:endParaRPr>
          </a:p>
          <a:p>
            <a:pPr marL="0" lvl="1" indent="0">
              <a:buNone/>
            </a:pPr>
            <a:r>
              <a:rPr lang="en-US" dirty="0" smtClean="0">
                <a:solidFill>
                  <a:schemeClr val="tx1"/>
                </a:solidFill>
                <a:latin typeface="Consolas" panose="020B0609020204030204" pitchFamily="49" charset="0"/>
                <a:cs typeface="Consolas" panose="020B0609020204030204" pitchFamily="49" charset="0"/>
              </a:rPr>
              <a:t>	Vector&lt;string&gt; matches = anagrams[</a:t>
            </a:r>
            <a:r>
              <a:rPr lang="en-US" dirty="0" err="1" smtClean="0">
                <a:solidFill>
                  <a:schemeClr val="tx1"/>
                </a:solidFill>
                <a:latin typeface="Consolas" panose="020B0609020204030204" pitchFamily="49" charset="0"/>
                <a:cs typeface="Consolas" panose="020B0609020204030204" pitchFamily="49" charset="0"/>
              </a:rPr>
              <a:t>sortWord</a:t>
            </a:r>
            <a:r>
              <a:rPr lang="en-US" dirty="0" smtClean="0">
                <a:solidFill>
                  <a:schemeClr val="tx1"/>
                </a:solidFill>
                <a:latin typeface="Consolas" panose="020B0609020204030204" pitchFamily="49" charset="0"/>
                <a:cs typeface="Consolas" panose="020B0609020204030204" pitchFamily="49" charset="0"/>
              </a:rPr>
              <a:t>(query)];</a:t>
            </a:r>
          </a:p>
          <a:p>
            <a:pPr marL="0" lvl="1" indent="0">
              <a:buNone/>
            </a:pPr>
            <a:endParaRPr lang="en-US" dirty="0" smtClean="0">
              <a:solidFill>
                <a:schemeClr val="tx1"/>
              </a:solidFill>
            </a:endParaRPr>
          </a:p>
          <a:p>
            <a:endParaRPr lang="en-US" dirty="0"/>
          </a:p>
        </p:txBody>
      </p:sp>
      <mc:AlternateContent xmlns:mc="http://schemas.openxmlformats.org/markup-compatibility/2006" xmlns:p14="http://schemas.microsoft.com/office/powerpoint/2010/main">
        <mc:Choice Requires="p14">
          <p:contentPart p14:bwMode="auto" r:id="rId5">
            <p14:nvContentPartPr>
              <p14:cNvPr id="4" name="Ink 3"/>
              <p14:cNvContentPartPr/>
              <p14:nvPr>
                <p:custDataLst>
                  <p:tags r:id="rId3"/>
                </p:custDataLst>
              </p14:nvPr>
            </p14:nvContentPartPr>
            <p14:xfrm>
              <a:off x="1704600" y="1504800"/>
              <a:ext cx="1338480" cy="159480"/>
            </p14:xfrm>
          </p:contentPart>
        </mc:Choice>
        <mc:Fallback xmlns="">
          <p:pic>
            <p:nvPicPr>
              <p:cNvPr id="4" name="Ink 3"/>
              <p:cNvPicPr/>
              <p:nvPr/>
            </p:nvPicPr>
            <p:blipFill>
              <a:blip r:embed="rId6"/>
              <a:stretch>
                <a:fillRect/>
              </a:stretch>
            </p:blipFill>
            <p:spPr>
              <a:xfrm>
                <a:off x="1695240" y="1495440"/>
                <a:ext cx="1357200" cy="178200"/>
              </a:xfrm>
              <a:prstGeom prst="rect">
                <a:avLst/>
              </a:prstGeom>
            </p:spPr>
          </p:pic>
        </mc:Fallback>
      </mc:AlternateContent>
    </p:spTree>
    <p:extLst>
      <p:ext uri="{BB962C8B-B14F-4D97-AF65-F5344CB8AC3E}">
        <p14:creationId xmlns:p14="http://schemas.microsoft.com/office/powerpoint/2010/main" val="4220863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custDataLst>
              <p:tags r:id="rId1"/>
            </p:custDataLst>
          </p:nvPr>
        </p:nvSpPr>
        <p:spPr>
          <a:xfrm>
            <a:off x="800100" y="0"/>
            <a:ext cx="6091021" cy="647700"/>
          </a:xfrm>
        </p:spPr>
        <p:txBody>
          <a:bodyPr/>
          <a:lstStyle/>
          <a:p>
            <a:r>
              <a:rPr lang="en-US" dirty="0" smtClean="0"/>
              <a:t>Recursion</a:t>
            </a:r>
            <a:endParaRPr lang="en-US" dirty="0"/>
          </a:p>
        </p:txBody>
      </p:sp>
      <p:pic>
        <p:nvPicPr>
          <p:cNvPr id="2" name="Picture 1"/>
          <p:cNvPicPr>
            <a:picLocks noChangeAspect="1"/>
          </p:cNvPicPr>
          <p:nvPr>
            <p:custDataLst>
              <p:tags r:id="rId2"/>
            </p:custDataLst>
          </p:nvPr>
        </p:nvPicPr>
        <p:blipFill>
          <a:blip r:embed="rId4"/>
          <a:stretch>
            <a:fillRect/>
          </a:stretch>
        </p:blipFill>
        <p:spPr>
          <a:xfrm>
            <a:off x="1305877" y="762886"/>
            <a:ext cx="6900863" cy="3984374"/>
          </a:xfrm>
          <a:prstGeom prst="rect">
            <a:avLst/>
          </a:prstGeom>
        </p:spPr>
      </p:pic>
    </p:spTree>
    <p:extLst>
      <p:ext uri="{BB962C8B-B14F-4D97-AF65-F5344CB8AC3E}">
        <p14:creationId xmlns:p14="http://schemas.microsoft.com/office/powerpoint/2010/main" val="13991701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29640" y="120216"/>
            <a:ext cx="5525396" cy="506730"/>
          </a:xfrm>
        </p:spPr>
        <p:txBody>
          <a:bodyPr/>
          <a:lstStyle/>
          <a:p>
            <a:r>
              <a:rPr lang="en-US" dirty="0" smtClean="0"/>
              <a:t>Factorial!</a:t>
            </a:r>
            <a:endParaRPr lang="en-US" dirty="0"/>
          </a:p>
        </p:txBody>
      </p:sp>
      <p:sp>
        <p:nvSpPr>
          <p:cNvPr id="5" name="Text Placeholder 4"/>
          <p:cNvSpPr>
            <a:spLocks noGrp="1"/>
          </p:cNvSpPr>
          <p:nvPr>
            <p:ph type="body" idx="1"/>
            <p:custDataLst>
              <p:tags r:id="rId2"/>
            </p:custDataLst>
          </p:nvPr>
        </p:nvSpPr>
        <p:spPr>
          <a:xfrm>
            <a:off x="2175173" y="630756"/>
            <a:ext cx="3949180" cy="479822"/>
          </a:xfrm>
        </p:spPr>
        <p:txBody>
          <a:bodyPr>
            <a:normAutofit/>
          </a:bodyPr>
          <a:lstStyle/>
          <a:p>
            <a:r>
              <a:rPr lang="en-US" dirty="0" smtClean="0"/>
              <a:t>Recursive mathematical definition</a:t>
            </a:r>
            <a:endParaRPr lang="en-US" dirty="0"/>
          </a:p>
        </p:txBody>
      </p:sp>
      <p:sp>
        <p:nvSpPr>
          <p:cNvPr id="6" name="Content Placeholder 5"/>
          <p:cNvSpPr>
            <a:spLocks noGrp="1"/>
          </p:cNvSpPr>
          <p:nvPr>
            <p:ph sz="half" idx="2"/>
            <p:custDataLst>
              <p:tags r:id="rId3"/>
            </p:custDataLst>
          </p:nvPr>
        </p:nvSpPr>
        <p:spPr>
          <a:xfrm>
            <a:off x="1725928" y="1124770"/>
            <a:ext cx="7042387" cy="2126848"/>
          </a:xfrm>
        </p:spPr>
        <p:txBody>
          <a:bodyPr/>
          <a:lstStyle/>
          <a:p>
            <a:r>
              <a:rPr lang="en-US" b="1" i="1" dirty="0" smtClean="0"/>
              <a:t>n</a:t>
            </a:r>
            <a:r>
              <a:rPr lang="en-US" b="1" dirty="0"/>
              <a:t>!   = </a:t>
            </a:r>
          </a:p>
          <a:p>
            <a:pPr lvl="1">
              <a:buFont typeface="Arial" pitchFamily="34" charset="0"/>
              <a:buChar char="•"/>
            </a:pPr>
            <a:r>
              <a:rPr lang="en-US" dirty="0"/>
              <a:t>if </a:t>
            </a:r>
            <a:r>
              <a:rPr lang="en-US" i="1" dirty="0"/>
              <a:t>n </a:t>
            </a:r>
            <a:r>
              <a:rPr lang="en-US" dirty="0"/>
              <a:t>is </a:t>
            </a:r>
            <a:r>
              <a:rPr lang="en-US" dirty="0" smtClean="0"/>
              <a:t>1, </a:t>
            </a:r>
            <a:r>
              <a:rPr lang="en-US" dirty="0"/>
              <a:t>then </a:t>
            </a:r>
            <a:r>
              <a:rPr lang="en-US" i="1" dirty="0"/>
              <a:t>n</a:t>
            </a:r>
            <a:r>
              <a:rPr lang="en-US" dirty="0"/>
              <a:t>! = 1 </a:t>
            </a:r>
          </a:p>
          <a:p>
            <a:pPr lvl="1">
              <a:buFont typeface="Arial" pitchFamily="34" charset="0"/>
              <a:buChar char="•"/>
            </a:pPr>
            <a:r>
              <a:rPr lang="pt-BR" dirty="0"/>
              <a:t>if </a:t>
            </a:r>
            <a:r>
              <a:rPr lang="pt-BR" i="1" dirty="0"/>
              <a:t>n </a:t>
            </a:r>
            <a:r>
              <a:rPr lang="pt-BR" dirty="0"/>
              <a:t>&gt; 1, then </a:t>
            </a:r>
            <a:r>
              <a:rPr lang="pt-BR" i="1" dirty="0"/>
              <a:t>n</a:t>
            </a:r>
            <a:r>
              <a:rPr lang="pt-BR" dirty="0"/>
              <a:t>! = </a:t>
            </a:r>
            <a:r>
              <a:rPr lang="pt-BR" i="1" dirty="0"/>
              <a:t>n </a:t>
            </a:r>
            <a:r>
              <a:rPr lang="pt-BR" dirty="0" smtClean="0"/>
              <a:t>* (</a:t>
            </a:r>
            <a:r>
              <a:rPr lang="pt-BR" i="1" dirty="0"/>
              <a:t>n </a:t>
            </a:r>
            <a:r>
              <a:rPr lang="pt-BR" dirty="0"/>
              <a:t>– 1</a:t>
            </a:r>
            <a:r>
              <a:rPr lang="pt-BR" dirty="0" smtClean="0"/>
              <a:t>)!</a:t>
            </a:r>
          </a:p>
          <a:p>
            <a:pPr lvl="1">
              <a:buFont typeface="Arial" pitchFamily="34" charset="0"/>
              <a:buChar char="•"/>
            </a:pPr>
            <a:r>
              <a:rPr lang="pt-BR" dirty="0" smtClean="0"/>
              <a:t>(0! = 1, but for simplicity we’ll just consider the domain n&gt;0 for today)</a:t>
            </a:r>
          </a:p>
        </p:txBody>
      </p:sp>
      <mc:AlternateContent xmlns:mc="http://schemas.openxmlformats.org/markup-compatibility/2006" xmlns:p14="http://schemas.microsoft.com/office/powerpoint/2010/main">
        <mc:Choice Requires="p14">
          <p:contentPart p14:bwMode="auto" r:id="rId6">
            <p14:nvContentPartPr>
              <p14:cNvPr id="2" name="Ink 1"/>
              <p14:cNvContentPartPr/>
              <p14:nvPr>
                <p:custDataLst>
                  <p:tags r:id="rId4"/>
                </p:custDataLst>
              </p14:nvPr>
            </p14:nvContentPartPr>
            <p14:xfrm>
              <a:off x="1529280" y="1106640"/>
              <a:ext cx="2963520" cy="932040"/>
            </p14:xfrm>
          </p:contentPart>
        </mc:Choice>
        <mc:Fallback xmlns="">
          <p:pic>
            <p:nvPicPr>
              <p:cNvPr id="2" name="Ink 1"/>
              <p:cNvPicPr/>
              <p:nvPr/>
            </p:nvPicPr>
            <p:blipFill>
              <a:blip r:embed="rId7"/>
              <a:stretch>
                <a:fillRect/>
              </a:stretch>
            </p:blipFill>
            <p:spPr>
              <a:xfrm>
                <a:off x="1519920" y="1097280"/>
                <a:ext cx="2982240" cy="950760"/>
              </a:xfrm>
              <a:prstGeom prst="rect">
                <a:avLst/>
              </a:prstGeom>
            </p:spPr>
          </p:pic>
        </mc:Fallback>
      </mc:AlternateContent>
    </p:spTree>
    <p:extLst>
      <p:ext uri="{BB962C8B-B14F-4D97-AF65-F5344CB8AC3E}">
        <p14:creationId xmlns:p14="http://schemas.microsoft.com/office/powerpoint/2010/main" val="33226950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1"/>
            </p:custDataLst>
          </p:nvPr>
        </p:nvSpPr>
        <p:spPr/>
        <p:txBody>
          <a:bodyPr/>
          <a:lstStyle/>
          <a:p>
            <a:r>
              <a:rPr lang="en-US" dirty="0" smtClean="0"/>
              <a:t>Designing a recursive algorithm</a:t>
            </a:r>
            <a:endParaRPr lang="en-US" dirty="0"/>
          </a:p>
        </p:txBody>
      </p:sp>
      <p:sp>
        <p:nvSpPr>
          <p:cNvPr id="9" name="Content Placeholder 8"/>
          <p:cNvSpPr>
            <a:spLocks noGrp="1"/>
          </p:cNvSpPr>
          <p:nvPr>
            <p:ph sz="quarter" idx="10"/>
            <p:custDataLst>
              <p:tags r:id="rId2"/>
            </p:custDataLst>
          </p:nvPr>
        </p:nvSpPr>
        <p:spPr/>
        <p:txBody>
          <a:bodyPr/>
          <a:lstStyle/>
          <a:p>
            <a:pPr>
              <a:buFont typeface="Wingdings" panose="05000000000000000000" pitchFamily="2" charset="2"/>
              <a:buChar char="§"/>
            </a:pPr>
            <a:r>
              <a:rPr lang="en-US" dirty="0" smtClean="0"/>
              <a:t>Recursion </a:t>
            </a:r>
            <a:r>
              <a:rPr lang="en-US" dirty="0"/>
              <a:t>is a way of taking a big problem and repeatedly breaking it into smaller and smaller pieces until it is so small that it can be so easily solved that it almost doesn't even need solving.</a:t>
            </a:r>
          </a:p>
          <a:p>
            <a:pPr>
              <a:buFont typeface="Wingdings" panose="05000000000000000000" pitchFamily="2" charset="2"/>
              <a:buChar char="§"/>
            </a:pPr>
            <a:r>
              <a:rPr lang="en-US" dirty="0"/>
              <a:t>There are two parts of a recursive algorithm:</a:t>
            </a:r>
          </a:p>
          <a:p>
            <a:pPr lvl="2"/>
            <a:r>
              <a:rPr lang="en-US" dirty="0">
                <a:solidFill>
                  <a:schemeClr val="bg2"/>
                </a:solidFill>
              </a:rPr>
              <a:t>base case:</a:t>
            </a:r>
            <a:r>
              <a:rPr lang="en-US" dirty="0"/>
              <a:t> where we identify that the problem is so small that we trivially solve it and return that </a:t>
            </a:r>
            <a:r>
              <a:rPr lang="en-US" dirty="0" smtClean="0"/>
              <a:t>result</a:t>
            </a:r>
            <a:endParaRPr lang="en-US" dirty="0"/>
          </a:p>
          <a:p>
            <a:pPr lvl="2"/>
            <a:r>
              <a:rPr lang="en-US" dirty="0">
                <a:solidFill>
                  <a:schemeClr val="bg2"/>
                </a:solidFill>
              </a:rPr>
              <a:t>recursive case:</a:t>
            </a:r>
            <a:r>
              <a:rPr lang="en-US" dirty="0"/>
              <a:t> where we see that the problem is still a bit too big for our taste, so we chop it into smaller bits and call </a:t>
            </a:r>
            <a:r>
              <a:rPr lang="en-US" i="1" dirty="0" smtClean="0"/>
              <a:t>our self</a:t>
            </a:r>
            <a:r>
              <a:rPr lang="en-US" dirty="0"/>
              <a:t> (the function we are in now) on the smaller bits to find out the answer to the problem we </a:t>
            </a:r>
            <a:r>
              <a:rPr lang="en-US" dirty="0" smtClean="0"/>
              <a:t>face</a:t>
            </a:r>
            <a:endParaRPr lang="en-US" dirty="0"/>
          </a:p>
          <a:p>
            <a:pPr>
              <a:buFont typeface="Wingdings" panose="05000000000000000000" pitchFamily="2" charset="2"/>
              <a:buChar char="§"/>
            </a:pPr>
            <a:endParaRPr lang="en-US" dirty="0"/>
          </a:p>
        </p:txBody>
      </p:sp>
      <p:sp>
        <p:nvSpPr>
          <p:cNvPr id="7" name="Slide Number Placeholder 6"/>
          <p:cNvSpPr>
            <a:spLocks noGrp="1"/>
          </p:cNvSpPr>
          <p:nvPr>
            <p:ph type="sldNum" sz="quarter" idx="4294967295"/>
            <p:custDataLst>
              <p:tags r:id="rId3"/>
            </p:custDataLst>
          </p:nvPr>
        </p:nvSpPr>
        <p:spPr>
          <a:xfrm>
            <a:off x="0" y="4811713"/>
            <a:ext cx="846138" cy="271462"/>
          </a:xfrm>
        </p:spPr>
        <p:txBody>
          <a:bodyPr/>
          <a:lstStyle/>
          <a:p>
            <a:fld id="{BD5B7778-A611-4872-8891-91482CF4CF2A}" type="slidenum">
              <a:rPr lang="en-US" smtClean="0"/>
              <a:pPr/>
              <a:t>14</a:t>
            </a:fld>
            <a:endParaRPr lang="en-US"/>
          </a:p>
        </p:txBody>
      </p:sp>
    </p:spTree>
    <p:extLst>
      <p:ext uri="{BB962C8B-B14F-4D97-AF65-F5344CB8AC3E}">
        <p14:creationId xmlns:p14="http://schemas.microsoft.com/office/powerpoint/2010/main" val="25411652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29640" y="120216"/>
            <a:ext cx="5525396" cy="506730"/>
          </a:xfrm>
        </p:spPr>
        <p:txBody>
          <a:bodyPr/>
          <a:lstStyle/>
          <a:p>
            <a:r>
              <a:rPr lang="en-US" dirty="0" smtClean="0"/>
              <a:t>Factorial!</a:t>
            </a:r>
            <a:endParaRPr lang="en-US" dirty="0"/>
          </a:p>
        </p:txBody>
      </p:sp>
      <p:sp>
        <p:nvSpPr>
          <p:cNvPr id="5" name="Text Placeholder 4"/>
          <p:cNvSpPr>
            <a:spLocks noGrp="1"/>
          </p:cNvSpPr>
          <p:nvPr>
            <p:ph type="body" idx="1"/>
            <p:custDataLst>
              <p:tags r:id="rId2"/>
            </p:custDataLst>
          </p:nvPr>
        </p:nvSpPr>
        <p:spPr>
          <a:xfrm>
            <a:off x="2175173" y="630756"/>
            <a:ext cx="2292861" cy="479822"/>
          </a:xfrm>
        </p:spPr>
        <p:txBody>
          <a:bodyPr/>
          <a:lstStyle/>
          <a:p>
            <a:r>
              <a:rPr lang="en-US" dirty="0" smtClean="0"/>
              <a:t>Recursive definition</a:t>
            </a:r>
            <a:endParaRPr lang="en-US" dirty="0"/>
          </a:p>
        </p:txBody>
      </p:sp>
      <p:sp>
        <p:nvSpPr>
          <p:cNvPr id="6" name="Content Placeholder 5"/>
          <p:cNvSpPr>
            <a:spLocks noGrp="1"/>
          </p:cNvSpPr>
          <p:nvPr>
            <p:ph sz="half" idx="2"/>
            <p:custDataLst>
              <p:tags r:id="rId3"/>
            </p:custDataLst>
          </p:nvPr>
        </p:nvSpPr>
        <p:spPr>
          <a:xfrm>
            <a:off x="1725930" y="1124770"/>
            <a:ext cx="3200400" cy="2126848"/>
          </a:xfrm>
        </p:spPr>
        <p:txBody>
          <a:bodyPr/>
          <a:lstStyle/>
          <a:p>
            <a:r>
              <a:rPr lang="en-US" b="1" i="1" dirty="0" smtClean="0"/>
              <a:t>n</a:t>
            </a:r>
            <a:r>
              <a:rPr lang="en-US" b="1" dirty="0"/>
              <a:t>!   = </a:t>
            </a:r>
          </a:p>
          <a:p>
            <a:pPr lvl="1">
              <a:buFont typeface="Arial" pitchFamily="34" charset="0"/>
              <a:buChar char="•"/>
            </a:pPr>
            <a:r>
              <a:rPr lang="en-US" dirty="0"/>
              <a:t>if </a:t>
            </a:r>
            <a:r>
              <a:rPr lang="en-US" i="1" dirty="0"/>
              <a:t>n </a:t>
            </a:r>
            <a:r>
              <a:rPr lang="en-US" dirty="0"/>
              <a:t>is 1, then </a:t>
            </a:r>
            <a:r>
              <a:rPr lang="en-US" i="1" dirty="0"/>
              <a:t>n</a:t>
            </a:r>
            <a:r>
              <a:rPr lang="en-US" dirty="0"/>
              <a:t>! = 1 </a:t>
            </a:r>
          </a:p>
          <a:p>
            <a:pPr lvl="1">
              <a:buFont typeface="Arial" pitchFamily="34" charset="0"/>
              <a:buChar char="•"/>
            </a:pPr>
            <a:r>
              <a:rPr lang="pt-BR" dirty="0"/>
              <a:t>if </a:t>
            </a:r>
            <a:r>
              <a:rPr lang="pt-BR" i="1" dirty="0"/>
              <a:t>n </a:t>
            </a:r>
            <a:r>
              <a:rPr lang="pt-BR" dirty="0"/>
              <a:t>&gt; 1, then </a:t>
            </a:r>
            <a:r>
              <a:rPr lang="pt-BR" i="1" dirty="0"/>
              <a:t>n</a:t>
            </a:r>
            <a:r>
              <a:rPr lang="pt-BR" dirty="0"/>
              <a:t>! = </a:t>
            </a:r>
            <a:r>
              <a:rPr lang="pt-BR" i="1" dirty="0"/>
              <a:t>n </a:t>
            </a:r>
            <a:r>
              <a:rPr lang="pt-BR" dirty="0" smtClean="0"/>
              <a:t>* (</a:t>
            </a:r>
            <a:r>
              <a:rPr lang="pt-BR" i="1" dirty="0"/>
              <a:t>n </a:t>
            </a:r>
            <a:r>
              <a:rPr lang="pt-BR" dirty="0"/>
              <a:t>– 1</a:t>
            </a:r>
            <a:r>
              <a:rPr lang="pt-BR" dirty="0" smtClean="0"/>
              <a:t>)! </a:t>
            </a:r>
            <a:r>
              <a:rPr lang="pt-BR" dirty="0"/>
              <a:t>	</a:t>
            </a:r>
          </a:p>
          <a:p>
            <a:endParaRPr lang="en-US" dirty="0"/>
          </a:p>
        </p:txBody>
      </p:sp>
      <p:sp>
        <p:nvSpPr>
          <p:cNvPr id="7" name="Text Placeholder 6"/>
          <p:cNvSpPr>
            <a:spLocks noGrp="1"/>
          </p:cNvSpPr>
          <p:nvPr>
            <p:ph type="body" sz="quarter" idx="3"/>
            <p:custDataLst>
              <p:tags r:id="rId4"/>
            </p:custDataLst>
          </p:nvPr>
        </p:nvSpPr>
        <p:spPr>
          <a:xfrm>
            <a:off x="2175173" y="2371019"/>
            <a:ext cx="2291788" cy="479822"/>
          </a:xfrm>
        </p:spPr>
        <p:txBody>
          <a:bodyPr/>
          <a:lstStyle/>
          <a:p>
            <a:r>
              <a:rPr lang="en-US" dirty="0" smtClean="0"/>
              <a:t>Recursive code</a:t>
            </a:r>
            <a:endParaRPr lang="en-US" dirty="0"/>
          </a:p>
        </p:txBody>
      </p:sp>
      <p:sp>
        <p:nvSpPr>
          <p:cNvPr id="8" name="Content Placeholder 7"/>
          <p:cNvSpPr>
            <a:spLocks noGrp="1"/>
          </p:cNvSpPr>
          <p:nvPr>
            <p:ph sz="quarter" idx="4"/>
            <p:custDataLst>
              <p:tags r:id="rId5"/>
            </p:custDataLst>
          </p:nvPr>
        </p:nvSpPr>
        <p:spPr>
          <a:xfrm>
            <a:off x="1725930" y="2957180"/>
            <a:ext cx="6992768" cy="2126848"/>
          </a:xfrm>
        </p:spPr>
        <p:txBody>
          <a:bodyPr>
            <a:normAutofit/>
          </a:bodyPr>
          <a:lstStyle/>
          <a:p>
            <a:pPr marL="51435" indent="0"/>
            <a:r>
              <a:rPr lang="en-US" sz="1350" b="1" dirty="0">
                <a:latin typeface="Consolas" panose="020B0609020204030204" pitchFamily="49" charset="0"/>
                <a:cs typeface="Consolas" panose="020B0609020204030204" pitchFamily="49" charset="0"/>
              </a:rPr>
              <a:t>long </a:t>
            </a:r>
            <a:r>
              <a:rPr lang="en-US" sz="1350" b="1" dirty="0" smtClean="0">
                <a:latin typeface="Consolas" panose="020B0609020204030204" pitchFamily="49" charset="0"/>
                <a:cs typeface="Consolas" panose="020B0609020204030204" pitchFamily="49" charset="0"/>
              </a:rPr>
              <a:t>factorial(</a:t>
            </a:r>
            <a:r>
              <a:rPr lang="en-US" sz="1350" b="1" dirty="0" err="1" smtClean="0">
                <a:latin typeface="Consolas" panose="020B0609020204030204" pitchFamily="49" charset="0"/>
                <a:cs typeface="Consolas" panose="020B0609020204030204" pitchFamily="49" charset="0"/>
              </a:rPr>
              <a:t>int</a:t>
            </a:r>
            <a:r>
              <a:rPr lang="en-US" sz="1350" b="1" dirty="0" smtClean="0">
                <a:latin typeface="Consolas" panose="020B0609020204030204" pitchFamily="49" charset="0"/>
                <a:cs typeface="Consolas" panose="020B0609020204030204" pitchFamily="49" charset="0"/>
              </a:rPr>
              <a:t> n) { </a:t>
            </a:r>
            <a:endParaRPr lang="en-US" sz="1350" b="1" dirty="0">
              <a:latin typeface="Consolas" panose="020B0609020204030204" pitchFamily="49" charset="0"/>
              <a:cs typeface="Consolas" panose="020B0609020204030204" pitchFamily="49" charset="0"/>
            </a:endParaRPr>
          </a:p>
          <a:p>
            <a:pPr marL="51435" indent="0"/>
            <a:r>
              <a:rPr lang="en-US" sz="1350" b="1" dirty="0" smtClean="0">
                <a:latin typeface="Consolas" panose="020B0609020204030204" pitchFamily="49" charset="0"/>
                <a:cs typeface="Consolas" panose="020B0609020204030204" pitchFamily="49" charset="0"/>
              </a:rPr>
              <a:t>    if (n == 1) {</a:t>
            </a:r>
          </a:p>
          <a:p>
            <a:pPr marL="51435" indent="0"/>
            <a:r>
              <a:rPr lang="en-US" sz="1350" b="1" dirty="0">
                <a:latin typeface="Consolas" panose="020B0609020204030204" pitchFamily="49" charset="0"/>
                <a:cs typeface="Consolas" panose="020B0609020204030204" pitchFamily="49" charset="0"/>
              </a:rPr>
              <a:t> </a:t>
            </a:r>
            <a:r>
              <a:rPr lang="en-US" sz="1350" b="1" dirty="0" smtClean="0">
                <a:latin typeface="Consolas" panose="020B0609020204030204" pitchFamily="49" charset="0"/>
                <a:cs typeface="Consolas" panose="020B0609020204030204" pitchFamily="49" charset="0"/>
              </a:rPr>
              <a:t>      return 1;</a:t>
            </a:r>
            <a:endParaRPr lang="en-US" sz="1350" b="1" dirty="0" smtClean="0">
              <a:solidFill>
                <a:schemeClr val="bg2"/>
              </a:solidFill>
              <a:latin typeface="Consolas" panose="020B0609020204030204" pitchFamily="49" charset="0"/>
              <a:cs typeface="Consolas" panose="020B0609020204030204" pitchFamily="49" charset="0"/>
            </a:endParaRPr>
          </a:p>
          <a:p>
            <a:pPr marL="51435" indent="0"/>
            <a:r>
              <a:rPr lang="en-US" sz="1350" b="1" dirty="0" smtClean="0">
                <a:latin typeface="Consolas" panose="020B0609020204030204" pitchFamily="49" charset="0"/>
                <a:cs typeface="Consolas" panose="020B0609020204030204" pitchFamily="49" charset="0"/>
              </a:rPr>
              <a:t>    } else { </a:t>
            </a:r>
          </a:p>
          <a:p>
            <a:pPr marL="51435" indent="0"/>
            <a:r>
              <a:rPr lang="en-US" sz="1350" b="1" dirty="0">
                <a:latin typeface="Consolas" panose="020B0609020204030204" pitchFamily="49" charset="0"/>
                <a:cs typeface="Consolas" panose="020B0609020204030204" pitchFamily="49" charset="0"/>
              </a:rPr>
              <a:t> </a:t>
            </a:r>
            <a:r>
              <a:rPr lang="en-US" sz="1350" b="1" dirty="0" smtClean="0">
                <a:latin typeface="Consolas" panose="020B0609020204030204" pitchFamily="49" charset="0"/>
                <a:cs typeface="Consolas" panose="020B0609020204030204" pitchFamily="49" charset="0"/>
              </a:rPr>
              <a:t>      return n * </a:t>
            </a:r>
            <a:r>
              <a:rPr lang="en-US" sz="1350" b="1" dirty="0" smtClean="0">
                <a:solidFill>
                  <a:schemeClr val="bg2"/>
                </a:solidFill>
                <a:latin typeface="Consolas" panose="020B0609020204030204" pitchFamily="49" charset="0"/>
                <a:cs typeface="Consolas" panose="020B0609020204030204" pitchFamily="49" charset="0"/>
              </a:rPr>
              <a:t>factorial(n - 1</a:t>
            </a:r>
            <a:r>
              <a:rPr lang="en-US" sz="1350" b="1" dirty="0">
                <a:solidFill>
                  <a:schemeClr val="bg2"/>
                </a:solidFill>
                <a:latin typeface="Consolas" panose="020B0609020204030204" pitchFamily="49" charset="0"/>
                <a:cs typeface="Consolas" panose="020B0609020204030204" pitchFamily="49" charset="0"/>
              </a:rPr>
              <a:t>);</a:t>
            </a:r>
            <a:endParaRPr lang="en-US" sz="1350" b="1" dirty="0">
              <a:latin typeface="Consolas" panose="020B0609020204030204" pitchFamily="49" charset="0"/>
              <a:cs typeface="Consolas" panose="020B0609020204030204" pitchFamily="49" charset="0"/>
            </a:endParaRPr>
          </a:p>
          <a:p>
            <a:pPr marL="51435" indent="0"/>
            <a:r>
              <a:rPr lang="en-US" sz="1350" b="1" dirty="0" smtClean="0">
                <a:latin typeface="Consolas" panose="020B0609020204030204" pitchFamily="49" charset="0"/>
                <a:cs typeface="Consolas" panose="020B0609020204030204" pitchFamily="49" charset="0"/>
              </a:rPr>
              <a:t>    }</a:t>
            </a:r>
          </a:p>
          <a:p>
            <a:pPr marL="51435" indent="0"/>
            <a:r>
              <a:rPr lang="en-US" sz="1350" b="1" dirty="0">
                <a:latin typeface="Consolas" panose="020B0609020204030204" pitchFamily="49" charset="0"/>
                <a:cs typeface="Consolas" panose="020B0609020204030204" pitchFamily="49" charset="0"/>
              </a:rPr>
              <a:t>}</a:t>
            </a:r>
          </a:p>
          <a:p>
            <a:endParaRPr lang="en-US"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601093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29640" y="120216"/>
            <a:ext cx="5525396" cy="506730"/>
          </a:xfrm>
        </p:spPr>
        <p:txBody>
          <a:bodyPr/>
          <a:lstStyle/>
          <a:p>
            <a:r>
              <a:rPr lang="en-US" dirty="0" smtClean="0"/>
              <a:t>Factorial!</a:t>
            </a:r>
            <a:endParaRPr lang="en-US" dirty="0"/>
          </a:p>
        </p:txBody>
      </p:sp>
      <p:sp>
        <p:nvSpPr>
          <p:cNvPr id="5" name="Text Placeholder 4"/>
          <p:cNvSpPr>
            <a:spLocks noGrp="1"/>
          </p:cNvSpPr>
          <p:nvPr>
            <p:ph type="body" idx="1"/>
            <p:custDataLst>
              <p:tags r:id="rId2"/>
            </p:custDataLst>
          </p:nvPr>
        </p:nvSpPr>
        <p:spPr>
          <a:xfrm>
            <a:off x="2175173" y="630756"/>
            <a:ext cx="2292861" cy="479822"/>
          </a:xfrm>
        </p:spPr>
        <p:txBody>
          <a:bodyPr/>
          <a:lstStyle/>
          <a:p>
            <a:r>
              <a:rPr lang="en-US" dirty="0" smtClean="0"/>
              <a:t>Recursive definition</a:t>
            </a:r>
            <a:endParaRPr lang="en-US" dirty="0"/>
          </a:p>
        </p:txBody>
      </p:sp>
      <p:sp>
        <p:nvSpPr>
          <p:cNvPr id="6" name="Content Placeholder 5"/>
          <p:cNvSpPr>
            <a:spLocks noGrp="1"/>
          </p:cNvSpPr>
          <p:nvPr>
            <p:ph sz="half" idx="2"/>
            <p:custDataLst>
              <p:tags r:id="rId3"/>
            </p:custDataLst>
          </p:nvPr>
        </p:nvSpPr>
        <p:spPr>
          <a:xfrm>
            <a:off x="1725930" y="1124770"/>
            <a:ext cx="3200400" cy="2126848"/>
          </a:xfrm>
        </p:spPr>
        <p:txBody>
          <a:bodyPr/>
          <a:lstStyle/>
          <a:p>
            <a:r>
              <a:rPr lang="en-US" b="1" i="1" dirty="0" smtClean="0"/>
              <a:t>n</a:t>
            </a:r>
            <a:r>
              <a:rPr lang="en-US" b="1" dirty="0"/>
              <a:t>!   = </a:t>
            </a:r>
          </a:p>
          <a:p>
            <a:pPr lvl="1">
              <a:buFont typeface="Arial" pitchFamily="34" charset="0"/>
              <a:buChar char="•"/>
            </a:pPr>
            <a:r>
              <a:rPr lang="en-US" dirty="0"/>
              <a:t>if </a:t>
            </a:r>
            <a:r>
              <a:rPr lang="en-US" i="1" dirty="0"/>
              <a:t>n </a:t>
            </a:r>
            <a:r>
              <a:rPr lang="en-US" dirty="0"/>
              <a:t>is </a:t>
            </a:r>
            <a:r>
              <a:rPr lang="en-US" dirty="0" smtClean="0"/>
              <a:t>1, </a:t>
            </a:r>
            <a:r>
              <a:rPr lang="en-US" dirty="0"/>
              <a:t>then </a:t>
            </a:r>
            <a:r>
              <a:rPr lang="en-US" i="1" dirty="0"/>
              <a:t>n</a:t>
            </a:r>
            <a:r>
              <a:rPr lang="en-US" dirty="0"/>
              <a:t>! = 1 </a:t>
            </a:r>
          </a:p>
          <a:p>
            <a:pPr lvl="1">
              <a:buFont typeface="Arial" pitchFamily="34" charset="0"/>
              <a:buChar char="•"/>
            </a:pPr>
            <a:r>
              <a:rPr lang="pt-BR" dirty="0"/>
              <a:t>if </a:t>
            </a:r>
            <a:r>
              <a:rPr lang="pt-BR" i="1" dirty="0"/>
              <a:t>n </a:t>
            </a:r>
            <a:r>
              <a:rPr lang="pt-BR" dirty="0"/>
              <a:t>&gt; 1, then </a:t>
            </a:r>
            <a:r>
              <a:rPr lang="pt-BR" i="1" dirty="0"/>
              <a:t>n</a:t>
            </a:r>
            <a:r>
              <a:rPr lang="pt-BR" dirty="0"/>
              <a:t>! = </a:t>
            </a:r>
            <a:r>
              <a:rPr lang="pt-BR" i="1" dirty="0"/>
              <a:t>n </a:t>
            </a:r>
            <a:r>
              <a:rPr lang="pt-BR" dirty="0" smtClean="0"/>
              <a:t>* (</a:t>
            </a:r>
            <a:r>
              <a:rPr lang="pt-BR" i="1" dirty="0"/>
              <a:t>n </a:t>
            </a:r>
            <a:r>
              <a:rPr lang="pt-BR" dirty="0"/>
              <a:t>– 1)! 	</a:t>
            </a:r>
          </a:p>
          <a:p>
            <a:endParaRPr lang="en-US" dirty="0"/>
          </a:p>
        </p:txBody>
      </p:sp>
      <p:sp>
        <p:nvSpPr>
          <p:cNvPr id="7" name="Text Placeholder 6"/>
          <p:cNvSpPr>
            <a:spLocks noGrp="1"/>
          </p:cNvSpPr>
          <p:nvPr>
            <p:ph type="body" sz="quarter" idx="3"/>
            <p:custDataLst>
              <p:tags r:id="rId4"/>
            </p:custDataLst>
          </p:nvPr>
        </p:nvSpPr>
        <p:spPr>
          <a:xfrm>
            <a:off x="2175173" y="2371019"/>
            <a:ext cx="5877218" cy="479822"/>
          </a:xfrm>
        </p:spPr>
        <p:txBody>
          <a:bodyPr>
            <a:normAutofit/>
          </a:bodyPr>
          <a:lstStyle/>
          <a:p>
            <a:r>
              <a:rPr lang="en-US" dirty="0" smtClean="0"/>
              <a:t>Recursive code: imagining more concrete examples</a:t>
            </a:r>
            <a:endParaRPr lang="en-US" dirty="0"/>
          </a:p>
        </p:txBody>
      </p:sp>
      <p:sp>
        <p:nvSpPr>
          <p:cNvPr id="8" name="Content Placeholder 7"/>
          <p:cNvSpPr>
            <a:spLocks noGrp="1"/>
          </p:cNvSpPr>
          <p:nvPr>
            <p:ph sz="quarter" idx="4"/>
            <p:custDataLst>
              <p:tags r:id="rId5"/>
            </p:custDataLst>
          </p:nvPr>
        </p:nvSpPr>
        <p:spPr>
          <a:xfrm>
            <a:off x="1725930" y="2957180"/>
            <a:ext cx="6992768" cy="2126848"/>
          </a:xfrm>
        </p:spPr>
        <p:txBody>
          <a:bodyPr>
            <a:normAutofit/>
          </a:bodyPr>
          <a:lstStyle/>
          <a:p>
            <a:pPr marL="51435" indent="0"/>
            <a:r>
              <a:rPr lang="en-US" sz="1350" b="1" dirty="0">
                <a:latin typeface="Consolas" panose="020B0609020204030204" pitchFamily="49" charset="0"/>
                <a:cs typeface="Consolas" panose="020B0609020204030204" pitchFamily="49" charset="0"/>
              </a:rPr>
              <a:t>long </a:t>
            </a:r>
            <a:r>
              <a:rPr lang="en-US" sz="1350" b="1" dirty="0" smtClean="0">
                <a:latin typeface="Consolas" panose="020B0609020204030204" pitchFamily="49" charset="0"/>
                <a:cs typeface="Consolas" panose="020B0609020204030204" pitchFamily="49" charset="0"/>
              </a:rPr>
              <a:t>factorialOf6() { </a:t>
            </a:r>
            <a:endParaRPr lang="en-US" sz="1350" b="1" dirty="0">
              <a:latin typeface="Consolas" panose="020B0609020204030204" pitchFamily="49" charset="0"/>
              <a:cs typeface="Consolas" panose="020B0609020204030204" pitchFamily="49" charset="0"/>
            </a:endParaRPr>
          </a:p>
          <a:p>
            <a:pPr marL="51435" indent="0"/>
            <a:r>
              <a:rPr lang="en-US" sz="1350" b="1" dirty="0">
                <a:solidFill>
                  <a:schemeClr val="bg2"/>
                </a:solidFill>
                <a:latin typeface="Consolas" panose="020B0609020204030204" pitchFamily="49" charset="0"/>
                <a:cs typeface="Consolas" panose="020B0609020204030204" pitchFamily="49" charset="0"/>
              </a:rPr>
              <a:t>	</a:t>
            </a:r>
            <a:r>
              <a:rPr lang="en-US" sz="1350" b="1" dirty="0" smtClean="0">
                <a:solidFill>
                  <a:schemeClr val="bg2"/>
                </a:solidFill>
                <a:latin typeface="Consolas" panose="020B0609020204030204" pitchFamily="49" charset="0"/>
                <a:cs typeface="Consolas" panose="020B0609020204030204" pitchFamily="49" charset="0"/>
              </a:rPr>
              <a:t>   return 6 * factorialOf5();</a:t>
            </a:r>
          </a:p>
          <a:p>
            <a:pPr marL="51435" indent="0"/>
            <a:r>
              <a:rPr lang="en-US" sz="1350" b="1" dirty="0" smtClean="0">
                <a:latin typeface="Consolas" panose="020B0609020204030204" pitchFamily="49" charset="0"/>
                <a:cs typeface="Consolas" panose="020B0609020204030204" pitchFamily="49" charset="0"/>
              </a:rPr>
              <a:t>}</a:t>
            </a:r>
          </a:p>
          <a:p>
            <a:pPr marL="51435" indent="0"/>
            <a:endParaRPr lang="en-US" sz="1350" b="1" dirty="0">
              <a:latin typeface="Consolas" panose="020B0609020204030204" pitchFamily="49" charset="0"/>
              <a:cs typeface="Consolas" panose="020B0609020204030204" pitchFamily="49" charset="0"/>
            </a:endParaRPr>
          </a:p>
          <a:p>
            <a:pPr marL="51435" indent="0"/>
            <a:r>
              <a:rPr lang="en-US" sz="1350" b="1" dirty="0" smtClean="0">
                <a:latin typeface="Consolas" panose="020B0609020204030204" pitchFamily="49" charset="0"/>
                <a:cs typeface="Consolas" panose="020B0609020204030204" pitchFamily="49" charset="0"/>
              </a:rPr>
              <a:t>long factorialOf5() {</a:t>
            </a:r>
          </a:p>
          <a:p>
            <a:pPr marL="51435" indent="0"/>
            <a:r>
              <a:rPr lang="en-US" sz="1350" b="1" dirty="0">
                <a:latin typeface="Consolas" panose="020B0609020204030204" pitchFamily="49" charset="0"/>
                <a:cs typeface="Consolas" panose="020B0609020204030204" pitchFamily="49" charset="0"/>
              </a:rPr>
              <a:t>	 </a:t>
            </a:r>
            <a:r>
              <a:rPr lang="en-US" sz="1350" b="1" dirty="0" smtClean="0">
                <a:latin typeface="Consolas" panose="020B0609020204030204" pitchFamily="49" charset="0"/>
                <a:cs typeface="Consolas" panose="020B0609020204030204" pitchFamily="49" charset="0"/>
              </a:rPr>
              <a:t>  return 120;</a:t>
            </a:r>
          </a:p>
          <a:p>
            <a:pPr marL="51435" indent="0"/>
            <a:r>
              <a:rPr lang="en-US" sz="1350" b="1"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4639740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29640" y="120216"/>
            <a:ext cx="5525396" cy="506730"/>
          </a:xfrm>
        </p:spPr>
        <p:txBody>
          <a:bodyPr/>
          <a:lstStyle/>
          <a:p>
            <a:r>
              <a:rPr lang="en-US" dirty="0" smtClean="0"/>
              <a:t>Factorial!</a:t>
            </a:r>
            <a:endParaRPr lang="en-US" dirty="0"/>
          </a:p>
        </p:txBody>
      </p:sp>
      <p:sp>
        <p:nvSpPr>
          <p:cNvPr id="5" name="Text Placeholder 4"/>
          <p:cNvSpPr>
            <a:spLocks noGrp="1"/>
          </p:cNvSpPr>
          <p:nvPr>
            <p:ph type="body" idx="1"/>
            <p:custDataLst>
              <p:tags r:id="rId2"/>
            </p:custDataLst>
          </p:nvPr>
        </p:nvSpPr>
        <p:spPr>
          <a:xfrm>
            <a:off x="2175173" y="630756"/>
            <a:ext cx="2292861" cy="479822"/>
          </a:xfrm>
        </p:spPr>
        <p:txBody>
          <a:bodyPr/>
          <a:lstStyle/>
          <a:p>
            <a:r>
              <a:rPr lang="en-US" dirty="0" smtClean="0"/>
              <a:t>Recursive definition</a:t>
            </a:r>
            <a:endParaRPr lang="en-US" dirty="0"/>
          </a:p>
        </p:txBody>
      </p:sp>
      <p:sp>
        <p:nvSpPr>
          <p:cNvPr id="6" name="Content Placeholder 5"/>
          <p:cNvSpPr>
            <a:spLocks noGrp="1"/>
          </p:cNvSpPr>
          <p:nvPr>
            <p:ph sz="half" idx="2"/>
            <p:custDataLst>
              <p:tags r:id="rId3"/>
            </p:custDataLst>
          </p:nvPr>
        </p:nvSpPr>
        <p:spPr>
          <a:xfrm>
            <a:off x="1725930" y="1124770"/>
            <a:ext cx="3200400" cy="2126848"/>
          </a:xfrm>
        </p:spPr>
        <p:txBody>
          <a:bodyPr/>
          <a:lstStyle/>
          <a:p>
            <a:r>
              <a:rPr lang="en-US" b="1" i="1" dirty="0" smtClean="0"/>
              <a:t>n</a:t>
            </a:r>
            <a:r>
              <a:rPr lang="en-US" b="1" dirty="0"/>
              <a:t>!   = </a:t>
            </a:r>
          </a:p>
          <a:p>
            <a:pPr lvl="1">
              <a:buFont typeface="Arial" pitchFamily="34" charset="0"/>
              <a:buChar char="•"/>
            </a:pPr>
            <a:r>
              <a:rPr lang="en-US" dirty="0"/>
              <a:t>if </a:t>
            </a:r>
            <a:r>
              <a:rPr lang="en-US" i="1" dirty="0"/>
              <a:t>n </a:t>
            </a:r>
            <a:r>
              <a:rPr lang="en-US" dirty="0"/>
              <a:t>is </a:t>
            </a:r>
            <a:r>
              <a:rPr lang="en-US" dirty="0" smtClean="0"/>
              <a:t>1, </a:t>
            </a:r>
            <a:r>
              <a:rPr lang="en-US" dirty="0"/>
              <a:t>then </a:t>
            </a:r>
            <a:r>
              <a:rPr lang="en-US" i="1" dirty="0"/>
              <a:t>n</a:t>
            </a:r>
            <a:r>
              <a:rPr lang="en-US" dirty="0"/>
              <a:t>! = 1 </a:t>
            </a:r>
          </a:p>
          <a:p>
            <a:pPr lvl="1">
              <a:buFont typeface="Arial" pitchFamily="34" charset="0"/>
              <a:buChar char="•"/>
            </a:pPr>
            <a:r>
              <a:rPr lang="pt-BR" dirty="0"/>
              <a:t>if </a:t>
            </a:r>
            <a:r>
              <a:rPr lang="pt-BR" i="1" dirty="0"/>
              <a:t>n </a:t>
            </a:r>
            <a:r>
              <a:rPr lang="pt-BR" dirty="0"/>
              <a:t>&gt; 1, then </a:t>
            </a:r>
            <a:r>
              <a:rPr lang="pt-BR" i="1" dirty="0"/>
              <a:t>n</a:t>
            </a:r>
            <a:r>
              <a:rPr lang="pt-BR" dirty="0"/>
              <a:t>! = </a:t>
            </a:r>
            <a:r>
              <a:rPr lang="pt-BR" i="1" dirty="0"/>
              <a:t>n </a:t>
            </a:r>
            <a:r>
              <a:rPr lang="pt-BR" dirty="0" smtClean="0"/>
              <a:t>* (</a:t>
            </a:r>
            <a:r>
              <a:rPr lang="pt-BR" i="1" dirty="0"/>
              <a:t>n </a:t>
            </a:r>
            <a:r>
              <a:rPr lang="pt-BR" dirty="0"/>
              <a:t>– 1)! 	</a:t>
            </a:r>
          </a:p>
          <a:p>
            <a:endParaRPr lang="en-US" dirty="0"/>
          </a:p>
        </p:txBody>
      </p:sp>
      <p:sp>
        <p:nvSpPr>
          <p:cNvPr id="8" name="Content Placeholder 7"/>
          <p:cNvSpPr>
            <a:spLocks noGrp="1"/>
          </p:cNvSpPr>
          <p:nvPr>
            <p:ph sz="quarter" idx="4"/>
            <p:custDataLst>
              <p:tags r:id="rId4"/>
            </p:custDataLst>
          </p:nvPr>
        </p:nvSpPr>
        <p:spPr>
          <a:xfrm>
            <a:off x="1725930" y="2957180"/>
            <a:ext cx="7184154" cy="2126848"/>
          </a:xfrm>
        </p:spPr>
        <p:txBody>
          <a:bodyPr>
            <a:normAutofit/>
          </a:bodyPr>
          <a:lstStyle/>
          <a:p>
            <a:pPr marL="51435" indent="0"/>
            <a:r>
              <a:rPr lang="en-US" sz="1350" b="1" dirty="0">
                <a:latin typeface="Consolas" panose="020B0609020204030204" pitchFamily="49" charset="0"/>
                <a:cs typeface="Consolas" panose="020B0609020204030204" pitchFamily="49" charset="0"/>
              </a:rPr>
              <a:t>long </a:t>
            </a:r>
            <a:r>
              <a:rPr lang="en-US" sz="1350" b="1" dirty="0" smtClean="0">
                <a:latin typeface="Consolas" panose="020B0609020204030204" pitchFamily="49" charset="0"/>
                <a:cs typeface="Consolas" panose="020B0609020204030204" pitchFamily="49" charset="0"/>
              </a:rPr>
              <a:t>factorial(</a:t>
            </a:r>
            <a:r>
              <a:rPr lang="en-US" sz="1350" b="1" dirty="0" err="1" smtClean="0">
                <a:latin typeface="Consolas" panose="020B0609020204030204" pitchFamily="49" charset="0"/>
                <a:cs typeface="Consolas" panose="020B0609020204030204" pitchFamily="49" charset="0"/>
              </a:rPr>
              <a:t>int</a:t>
            </a:r>
            <a:r>
              <a:rPr lang="en-US" sz="1350" b="1" dirty="0" smtClean="0">
                <a:latin typeface="Consolas" panose="020B0609020204030204" pitchFamily="49" charset="0"/>
                <a:cs typeface="Consolas" panose="020B0609020204030204" pitchFamily="49" charset="0"/>
              </a:rPr>
              <a:t> n) { </a:t>
            </a:r>
            <a:endParaRPr lang="en-US" sz="1350" b="1" dirty="0">
              <a:latin typeface="Consolas" panose="020B0609020204030204" pitchFamily="49" charset="0"/>
              <a:cs typeface="Consolas" panose="020B0609020204030204" pitchFamily="49" charset="0"/>
            </a:endParaRPr>
          </a:p>
          <a:p>
            <a:pPr marL="51435" indent="0"/>
            <a:r>
              <a:rPr lang="en-US" sz="1350" b="1" dirty="0" smtClean="0">
                <a:latin typeface="Consolas" panose="020B0609020204030204" pitchFamily="49" charset="0"/>
                <a:cs typeface="Consolas" panose="020B0609020204030204" pitchFamily="49" charset="0"/>
              </a:rPr>
              <a:t>    if (n == 1) {</a:t>
            </a:r>
          </a:p>
          <a:p>
            <a:pPr marL="51435" indent="0"/>
            <a:r>
              <a:rPr lang="en-US" sz="1350" b="1" dirty="0">
                <a:latin typeface="Consolas" panose="020B0609020204030204" pitchFamily="49" charset="0"/>
                <a:cs typeface="Consolas" panose="020B0609020204030204" pitchFamily="49" charset="0"/>
              </a:rPr>
              <a:t> </a:t>
            </a:r>
            <a:r>
              <a:rPr lang="en-US" sz="1350" b="1" dirty="0" smtClean="0">
                <a:latin typeface="Consolas" panose="020B0609020204030204" pitchFamily="49" charset="0"/>
                <a:cs typeface="Consolas" panose="020B0609020204030204" pitchFamily="49" charset="0"/>
              </a:rPr>
              <a:t>      return 1;</a:t>
            </a:r>
          </a:p>
          <a:p>
            <a:pPr marL="51435" indent="0"/>
            <a:r>
              <a:rPr lang="en-US" sz="1350" b="1" dirty="0">
                <a:latin typeface="Consolas" panose="020B0609020204030204" pitchFamily="49" charset="0"/>
                <a:cs typeface="Consolas" panose="020B0609020204030204" pitchFamily="49" charset="0"/>
              </a:rPr>
              <a:t> </a:t>
            </a:r>
            <a:r>
              <a:rPr lang="en-US" sz="1350" b="1" dirty="0" smtClean="0">
                <a:latin typeface="Consolas" panose="020B0609020204030204" pitchFamily="49" charset="0"/>
                <a:cs typeface="Consolas" panose="020B0609020204030204" pitchFamily="49" charset="0"/>
              </a:rPr>
              <a:t>   } else {</a:t>
            </a:r>
          </a:p>
          <a:p>
            <a:pPr marL="51435" indent="0"/>
            <a:r>
              <a:rPr lang="en-US" sz="1350" b="1" dirty="0">
                <a:solidFill>
                  <a:schemeClr val="bg2"/>
                </a:solidFill>
                <a:latin typeface="Consolas" panose="020B0609020204030204" pitchFamily="49" charset="0"/>
                <a:cs typeface="Consolas" panose="020B0609020204030204" pitchFamily="49" charset="0"/>
              </a:rPr>
              <a:t>	</a:t>
            </a:r>
            <a:r>
              <a:rPr lang="en-US" sz="1350" b="1" dirty="0" smtClean="0">
                <a:solidFill>
                  <a:schemeClr val="bg2"/>
                </a:solidFill>
                <a:latin typeface="Consolas" panose="020B0609020204030204" pitchFamily="49" charset="0"/>
                <a:cs typeface="Consolas" panose="020B0609020204030204" pitchFamily="49" charset="0"/>
              </a:rPr>
              <a:t>   </a:t>
            </a:r>
            <a:r>
              <a:rPr lang="en-US" sz="1350" b="1" dirty="0" smtClean="0">
                <a:latin typeface="Consolas" panose="020B0609020204030204" pitchFamily="49" charset="0"/>
                <a:cs typeface="Consolas" panose="020B0609020204030204" pitchFamily="49" charset="0"/>
              </a:rPr>
              <a:t>return </a:t>
            </a:r>
            <a:r>
              <a:rPr lang="en-US" sz="1350" b="1" dirty="0">
                <a:latin typeface="Consolas" panose="020B0609020204030204" pitchFamily="49" charset="0"/>
                <a:cs typeface="Consolas" panose="020B0609020204030204" pitchFamily="49" charset="0"/>
              </a:rPr>
              <a:t>n </a:t>
            </a:r>
            <a:r>
              <a:rPr lang="en-US" sz="1350" b="1" dirty="0" smtClean="0">
                <a:latin typeface="Consolas" panose="020B0609020204030204" pitchFamily="49" charset="0"/>
                <a:cs typeface="Consolas" panose="020B0609020204030204" pitchFamily="49" charset="0"/>
              </a:rPr>
              <a:t>*</a:t>
            </a:r>
            <a:r>
              <a:rPr lang="en-US" sz="1350" b="1" dirty="0" smtClean="0">
                <a:solidFill>
                  <a:schemeClr val="bg2"/>
                </a:solidFill>
                <a:latin typeface="Consolas" panose="020B0609020204030204" pitchFamily="49" charset="0"/>
                <a:cs typeface="Consolas" panose="020B0609020204030204" pitchFamily="49" charset="0"/>
              </a:rPr>
              <a:t> </a:t>
            </a:r>
            <a:r>
              <a:rPr lang="en-US" sz="1350" b="1" dirty="0" err="1" smtClean="0">
                <a:solidFill>
                  <a:schemeClr val="bg2"/>
                </a:solidFill>
                <a:latin typeface="Consolas" panose="020B0609020204030204" pitchFamily="49" charset="0"/>
                <a:cs typeface="Consolas" panose="020B0609020204030204" pitchFamily="49" charset="0"/>
              </a:rPr>
              <a:t>pretendIJustMagicallyKnowFactorialOfThis</a:t>
            </a:r>
            <a:r>
              <a:rPr lang="en-US" sz="1350" b="1" dirty="0" smtClean="0">
                <a:solidFill>
                  <a:schemeClr val="bg2"/>
                </a:solidFill>
                <a:latin typeface="Consolas" panose="020B0609020204030204" pitchFamily="49" charset="0"/>
                <a:cs typeface="Consolas" panose="020B0609020204030204" pitchFamily="49" charset="0"/>
              </a:rPr>
              <a:t>(n - 1);</a:t>
            </a:r>
          </a:p>
          <a:p>
            <a:pPr marL="51435" indent="0"/>
            <a:r>
              <a:rPr lang="en-US" sz="1350" b="1" dirty="0">
                <a:latin typeface="Consolas" panose="020B0609020204030204" pitchFamily="49" charset="0"/>
                <a:cs typeface="Consolas" panose="020B0609020204030204" pitchFamily="49" charset="0"/>
              </a:rPr>
              <a:t> </a:t>
            </a:r>
            <a:r>
              <a:rPr lang="en-US" sz="1350" b="1" dirty="0" smtClean="0">
                <a:latin typeface="Consolas" panose="020B0609020204030204" pitchFamily="49" charset="0"/>
                <a:cs typeface="Consolas" panose="020B0609020204030204" pitchFamily="49" charset="0"/>
              </a:rPr>
              <a:t>   }</a:t>
            </a:r>
          </a:p>
          <a:p>
            <a:pPr marL="51435" indent="0"/>
            <a:r>
              <a:rPr lang="en-US" sz="1350" b="1" dirty="0" smtClean="0">
                <a:latin typeface="Consolas" panose="020B0609020204030204" pitchFamily="49" charset="0"/>
                <a:cs typeface="Consolas" panose="020B0609020204030204" pitchFamily="49" charset="0"/>
              </a:rPr>
              <a:t>}</a:t>
            </a:r>
            <a:endParaRPr lang="en-US" sz="1350" b="1" dirty="0">
              <a:latin typeface="Consolas" panose="020B0609020204030204" pitchFamily="49" charset="0"/>
              <a:cs typeface="Consolas" panose="020B0609020204030204" pitchFamily="49" charset="0"/>
            </a:endParaRPr>
          </a:p>
          <a:p>
            <a:endParaRPr lang="en-US" b="1" dirty="0">
              <a:latin typeface="Consolas" panose="020B0609020204030204" pitchFamily="49" charset="0"/>
              <a:cs typeface="Consolas" panose="020B0609020204030204" pitchFamily="49" charset="0"/>
            </a:endParaRPr>
          </a:p>
        </p:txBody>
      </p:sp>
      <p:sp>
        <p:nvSpPr>
          <p:cNvPr id="9" name="Text Placeholder 6"/>
          <p:cNvSpPr txBox="1">
            <a:spLocks/>
          </p:cNvSpPr>
          <p:nvPr>
            <p:custDataLst>
              <p:tags r:id="rId5"/>
            </p:custDataLst>
          </p:nvPr>
        </p:nvSpPr>
        <p:spPr>
          <a:xfrm>
            <a:off x="2175173" y="2371019"/>
            <a:ext cx="5877218" cy="479822"/>
          </a:xfrm>
          <a:prstGeom prst="rect">
            <a:avLst/>
          </a:prstGeom>
        </p:spPr>
        <p:txBody>
          <a:bodyPr vert="horz" lIns="0" tIns="45720" rIns="0" bIns="45720" rtlCol="0" anchor="b">
            <a:normAutofit fontScale="92500"/>
          </a:bodyPr>
          <a:lstStyle>
            <a:lvl1pPr marL="0" indent="0" algn="l" defTabSz="457200" rtl="0" eaLnBrk="1" fontAlgn="base" hangingPunct="1">
              <a:spcBef>
                <a:spcPct val="20000"/>
              </a:spcBef>
              <a:spcAft>
                <a:spcPct val="0"/>
              </a:spcAft>
              <a:buClr>
                <a:schemeClr val="bg2"/>
              </a:buClr>
              <a:buFont typeface="Wingdings" panose="05000000000000000000" pitchFamily="2" charset="2"/>
              <a:buNone/>
              <a:defRPr sz="1800" b="1" kern="1200" spc="20">
                <a:solidFill>
                  <a:schemeClr val="accent1"/>
                </a:solidFill>
                <a:latin typeface="+mn-lt"/>
                <a:ea typeface="MS PGothic" panose="020B0600070205080204" pitchFamily="34" charset="-128"/>
                <a:cs typeface="ＭＳ Ｐゴシック" charset="0"/>
              </a:defRPr>
            </a:lvl1pPr>
            <a:lvl2pPr marL="342900" indent="0" algn="l" defTabSz="457200" rtl="0" eaLnBrk="1" fontAlgn="base" hangingPunct="1">
              <a:spcBef>
                <a:spcPct val="20000"/>
              </a:spcBef>
              <a:spcAft>
                <a:spcPct val="0"/>
              </a:spcAft>
              <a:buClr>
                <a:schemeClr val="bg2"/>
              </a:buClr>
              <a:buFont typeface="Wingdings" panose="05000000000000000000" pitchFamily="2" charset="2"/>
              <a:buNone/>
              <a:defRPr sz="1500" b="1" kern="1200">
                <a:solidFill>
                  <a:srgbClr val="595959"/>
                </a:solidFill>
                <a:latin typeface="+mn-lt"/>
                <a:ea typeface="MS PGothic" panose="020B0600070205080204" pitchFamily="34" charset="-128"/>
                <a:cs typeface="+mn-cs"/>
              </a:defRPr>
            </a:lvl2pPr>
            <a:lvl3pPr marL="685800" indent="0" algn="l" defTabSz="457200" rtl="0" eaLnBrk="1" fontAlgn="base" hangingPunct="1">
              <a:spcBef>
                <a:spcPct val="20000"/>
              </a:spcBef>
              <a:spcAft>
                <a:spcPct val="0"/>
              </a:spcAft>
              <a:buClr>
                <a:schemeClr val="bg2"/>
              </a:buClr>
              <a:buSzPct val="102000"/>
              <a:buFont typeface="Source Sans Pro" pitchFamily="1" charset="0"/>
              <a:buNone/>
              <a:defRPr sz="1350" b="1" kern="1200">
                <a:solidFill>
                  <a:srgbClr val="595959"/>
                </a:solidFill>
                <a:latin typeface="+mn-lt"/>
                <a:ea typeface="MS PGothic" panose="020B0600070205080204" pitchFamily="34" charset="-128"/>
                <a:cs typeface="+mn-cs"/>
              </a:defRPr>
            </a:lvl3pPr>
            <a:lvl4pPr marL="1028700" indent="0" algn="l" defTabSz="457200" rtl="0" eaLnBrk="1" fontAlgn="base" hangingPunct="1">
              <a:spcBef>
                <a:spcPct val="20000"/>
              </a:spcBef>
              <a:spcAft>
                <a:spcPct val="0"/>
              </a:spcAft>
              <a:buClr>
                <a:schemeClr val="bg2"/>
              </a:buClr>
              <a:buFont typeface="Arial" panose="020B0604020202020204" pitchFamily="34" charset="0"/>
              <a:buNone/>
              <a:defRPr sz="1200" b="1" kern="1200">
                <a:solidFill>
                  <a:srgbClr val="595959"/>
                </a:solidFill>
                <a:latin typeface="+mn-lt"/>
                <a:ea typeface="MS PGothic" panose="020B0600070205080204" pitchFamily="34" charset="-128"/>
                <a:cs typeface="+mn-cs"/>
              </a:defRPr>
            </a:lvl4pPr>
            <a:lvl5pPr marL="1371600" indent="0" algn="l" defTabSz="457200" rtl="0" eaLnBrk="1" fontAlgn="base" hangingPunct="1">
              <a:spcBef>
                <a:spcPct val="20000"/>
              </a:spcBef>
              <a:spcAft>
                <a:spcPct val="0"/>
              </a:spcAft>
              <a:buClr>
                <a:schemeClr val="bg2"/>
              </a:buClr>
              <a:buFont typeface="Source Sans Pro" pitchFamily="1" charset="0"/>
              <a:buNone/>
              <a:defRPr sz="1200" b="1" kern="1200">
                <a:solidFill>
                  <a:srgbClr val="595959"/>
                </a:solidFill>
                <a:latin typeface="+mn-lt"/>
                <a:ea typeface="MS PGothic" panose="020B0600070205080204" pitchFamily="34" charset="-128"/>
                <a:cs typeface="+mn-cs"/>
              </a:defRPr>
            </a:lvl5pPr>
            <a:lvl6pPr marL="1714500" indent="0" algn="l" defTabSz="457200" rtl="0" eaLnBrk="1" latinLnBrk="0" hangingPunct="1">
              <a:spcBef>
                <a:spcPct val="20000"/>
              </a:spcBef>
              <a:buFont typeface="Arial"/>
              <a:buNone/>
              <a:defRPr sz="1200" b="1" kern="1200">
                <a:solidFill>
                  <a:schemeClr val="tx1"/>
                </a:solidFill>
                <a:latin typeface="+mn-lt"/>
                <a:ea typeface="+mn-ea"/>
                <a:cs typeface="+mn-cs"/>
              </a:defRPr>
            </a:lvl6pPr>
            <a:lvl7pPr marL="2057400" indent="0" algn="l" defTabSz="457200" rtl="0" eaLnBrk="1" latinLnBrk="0" hangingPunct="1">
              <a:spcBef>
                <a:spcPct val="20000"/>
              </a:spcBef>
              <a:buFont typeface="Arial"/>
              <a:buNone/>
              <a:defRPr sz="1200" b="1" kern="1200">
                <a:solidFill>
                  <a:schemeClr val="tx1"/>
                </a:solidFill>
                <a:latin typeface="+mn-lt"/>
                <a:ea typeface="+mn-ea"/>
                <a:cs typeface="+mn-cs"/>
              </a:defRPr>
            </a:lvl7pPr>
            <a:lvl8pPr marL="2400300" indent="0" algn="l" defTabSz="457200" rtl="0" eaLnBrk="1" latinLnBrk="0" hangingPunct="1">
              <a:spcBef>
                <a:spcPct val="20000"/>
              </a:spcBef>
              <a:buFont typeface="Arial"/>
              <a:buNone/>
              <a:defRPr sz="1200" b="1" kern="1200">
                <a:solidFill>
                  <a:schemeClr val="tx1"/>
                </a:solidFill>
                <a:latin typeface="+mn-lt"/>
                <a:ea typeface="+mn-ea"/>
                <a:cs typeface="+mn-cs"/>
              </a:defRPr>
            </a:lvl8pPr>
            <a:lvl9pPr marL="2743200" indent="0" algn="l" defTabSz="457200" rtl="0" eaLnBrk="1" latinLnBrk="0" hangingPunct="1">
              <a:spcBef>
                <a:spcPct val="20000"/>
              </a:spcBef>
              <a:buFont typeface="Arial"/>
              <a:buNone/>
              <a:defRPr sz="1200" b="1" kern="1200">
                <a:solidFill>
                  <a:schemeClr val="tx1"/>
                </a:solidFill>
                <a:latin typeface="+mn-lt"/>
                <a:ea typeface="+mn-ea"/>
                <a:cs typeface="+mn-cs"/>
              </a:defRPr>
            </a:lvl9pPr>
          </a:lstStyle>
          <a:p>
            <a:r>
              <a:rPr lang="en-US" smtClean="0"/>
              <a:t>Recursive code: imagining more concrete examaples</a:t>
            </a:r>
            <a:endParaRPr lang="en-US" dirty="0"/>
          </a:p>
        </p:txBody>
      </p:sp>
    </p:spTree>
    <p:extLst>
      <p:ext uri="{BB962C8B-B14F-4D97-AF65-F5344CB8AC3E}">
        <p14:creationId xmlns:p14="http://schemas.microsoft.com/office/powerpoint/2010/main" val="30237885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29640" y="120216"/>
            <a:ext cx="5525396" cy="506730"/>
          </a:xfrm>
        </p:spPr>
        <p:txBody>
          <a:bodyPr/>
          <a:lstStyle/>
          <a:p>
            <a:r>
              <a:rPr lang="en-US" dirty="0" smtClean="0"/>
              <a:t>Factorial!</a:t>
            </a:r>
            <a:endParaRPr lang="en-US" dirty="0"/>
          </a:p>
        </p:txBody>
      </p:sp>
      <p:sp>
        <p:nvSpPr>
          <p:cNvPr id="5" name="Text Placeholder 4"/>
          <p:cNvSpPr>
            <a:spLocks noGrp="1"/>
          </p:cNvSpPr>
          <p:nvPr>
            <p:ph type="body" idx="1"/>
            <p:custDataLst>
              <p:tags r:id="rId2"/>
            </p:custDataLst>
          </p:nvPr>
        </p:nvSpPr>
        <p:spPr>
          <a:xfrm>
            <a:off x="2175173" y="630756"/>
            <a:ext cx="2292861" cy="479822"/>
          </a:xfrm>
        </p:spPr>
        <p:txBody>
          <a:bodyPr/>
          <a:lstStyle/>
          <a:p>
            <a:r>
              <a:rPr lang="en-US" dirty="0" smtClean="0"/>
              <a:t>Recursive definition</a:t>
            </a:r>
            <a:endParaRPr lang="en-US" dirty="0"/>
          </a:p>
        </p:txBody>
      </p:sp>
      <p:sp>
        <p:nvSpPr>
          <p:cNvPr id="6" name="Content Placeholder 5"/>
          <p:cNvSpPr>
            <a:spLocks noGrp="1"/>
          </p:cNvSpPr>
          <p:nvPr>
            <p:ph sz="half" idx="2"/>
            <p:custDataLst>
              <p:tags r:id="rId3"/>
            </p:custDataLst>
          </p:nvPr>
        </p:nvSpPr>
        <p:spPr>
          <a:xfrm>
            <a:off x="1725930" y="1124770"/>
            <a:ext cx="3200400" cy="2126848"/>
          </a:xfrm>
        </p:spPr>
        <p:txBody>
          <a:bodyPr/>
          <a:lstStyle/>
          <a:p>
            <a:r>
              <a:rPr lang="en-US" b="1" i="1" dirty="0" smtClean="0"/>
              <a:t>n</a:t>
            </a:r>
            <a:r>
              <a:rPr lang="en-US" b="1" dirty="0"/>
              <a:t>!   = </a:t>
            </a:r>
          </a:p>
          <a:p>
            <a:pPr lvl="1">
              <a:buFont typeface="Arial" pitchFamily="34" charset="0"/>
              <a:buChar char="•"/>
            </a:pPr>
            <a:r>
              <a:rPr lang="en-US" dirty="0"/>
              <a:t>if </a:t>
            </a:r>
            <a:r>
              <a:rPr lang="en-US" i="1" dirty="0"/>
              <a:t>n </a:t>
            </a:r>
            <a:r>
              <a:rPr lang="en-US" dirty="0"/>
              <a:t>is 1, then </a:t>
            </a:r>
            <a:r>
              <a:rPr lang="en-US" i="1" dirty="0"/>
              <a:t>n</a:t>
            </a:r>
            <a:r>
              <a:rPr lang="en-US" dirty="0"/>
              <a:t>! = 1 </a:t>
            </a:r>
          </a:p>
          <a:p>
            <a:pPr lvl="1">
              <a:buFont typeface="Arial" pitchFamily="34" charset="0"/>
              <a:buChar char="•"/>
            </a:pPr>
            <a:r>
              <a:rPr lang="pt-BR" dirty="0"/>
              <a:t>if </a:t>
            </a:r>
            <a:r>
              <a:rPr lang="pt-BR" i="1" dirty="0"/>
              <a:t>n </a:t>
            </a:r>
            <a:r>
              <a:rPr lang="pt-BR" dirty="0"/>
              <a:t>&gt; 1, then </a:t>
            </a:r>
            <a:r>
              <a:rPr lang="pt-BR" i="1" dirty="0"/>
              <a:t>n</a:t>
            </a:r>
            <a:r>
              <a:rPr lang="pt-BR" dirty="0"/>
              <a:t>! = </a:t>
            </a:r>
            <a:r>
              <a:rPr lang="pt-BR" i="1" dirty="0"/>
              <a:t>n </a:t>
            </a:r>
            <a:r>
              <a:rPr lang="pt-BR" dirty="0" smtClean="0"/>
              <a:t>* (</a:t>
            </a:r>
            <a:r>
              <a:rPr lang="pt-BR" i="1" dirty="0"/>
              <a:t>n </a:t>
            </a:r>
            <a:r>
              <a:rPr lang="pt-BR" dirty="0"/>
              <a:t>– 1</a:t>
            </a:r>
            <a:r>
              <a:rPr lang="pt-BR" dirty="0" smtClean="0"/>
              <a:t>)! </a:t>
            </a:r>
            <a:r>
              <a:rPr lang="pt-BR" dirty="0"/>
              <a:t>	</a:t>
            </a:r>
          </a:p>
          <a:p>
            <a:endParaRPr lang="en-US" dirty="0"/>
          </a:p>
        </p:txBody>
      </p:sp>
      <p:sp>
        <p:nvSpPr>
          <p:cNvPr id="7" name="Text Placeholder 6"/>
          <p:cNvSpPr>
            <a:spLocks noGrp="1"/>
          </p:cNvSpPr>
          <p:nvPr>
            <p:ph type="body" sz="quarter" idx="3"/>
            <p:custDataLst>
              <p:tags r:id="rId4"/>
            </p:custDataLst>
          </p:nvPr>
        </p:nvSpPr>
        <p:spPr>
          <a:xfrm>
            <a:off x="2175173" y="2371019"/>
            <a:ext cx="2291788" cy="479822"/>
          </a:xfrm>
        </p:spPr>
        <p:txBody>
          <a:bodyPr/>
          <a:lstStyle/>
          <a:p>
            <a:r>
              <a:rPr lang="en-US" dirty="0" smtClean="0"/>
              <a:t>Recursive code</a:t>
            </a:r>
            <a:endParaRPr lang="en-US" dirty="0"/>
          </a:p>
        </p:txBody>
      </p:sp>
      <p:sp>
        <p:nvSpPr>
          <p:cNvPr id="8" name="Content Placeholder 7"/>
          <p:cNvSpPr>
            <a:spLocks noGrp="1"/>
          </p:cNvSpPr>
          <p:nvPr>
            <p:ph sz="quarter" idx="4"/>
            <p:custDataLst>
              <p:tags r:id="rId5"/>
            </p:custDataLst>
          </p:nvPr>
        </p:nvSpPr>
        <p:spPr>
          <a:xfrm>
            <a:off x="1725930" y="2957180"/>
            <a:ext cx="6992768" cy="2126848"/>
          </a:xfrm>
        </p:spPr>
        <p:txBody>
          <a:bodyPr>
            <a:normAutofit/>
          </a:bodyPr>
          <a:lstStyle/>
          <a:p>
            <a:pPr marL="51435" indent="0"/>
            <a:r>
              <a:rPr lang="en-US" sz="1350" b="1" dirty="0">
                <a:latin typeface="Consolas" panose="020B0609020204030204" pitchFamily="49" charset="0"/>
                <a:cs typeface="Consolas" panose="020B0609020204030204" pitchFamily="49" charset="0"/>
              </a:rPr>
              <a:t>long </a:t>
            </a:r>
            <a:r>
              <a:rPr lang="en-US" sz="1350" b="1" dirty="0" smtClean="0">
                <a:latin typeface="Consolas" panose="020B0609020204030204" pitchFamily="49" charset="0"/>
                <a:cs typeface="Consolas" panose="020B0609020204030204" pitchFamily="49" charset="0"/>
              </a:rPr>
              <a:t>factorial(</a:t>
            </a:r>
            <a:r>
              <a:rPr lang="en-US" sz="1350" b="1" dirty="0" err="1" smtClean="0">
                <a:latin typeface="Consolas" panose="020B0609020204030204" pitchFamily="49" charset="0"/>
                <a:cs typeface="Consolas" panose="020B0609020204030204" pitchFamily="49" charset="0"/>
              </a:rPr>
              <a:t>int</a:t>
            </a:r>
            <a:r>
              <a:rPr lang="en-US" sz="1350" b="1" dirty="0" smtClean="0">
                <a:latin typeface="Consolas" panose="020B0609020204030204" pitchFamily="49" charset="0"/>
                <a:cs typeface="Consolas" panose="020B0609020204030204" pitchFamily="49" charset="0"/>
              </a:rPr>
              <a:t> n) { </a:t>
            </a:r>
            <a:endParaRPr lang="en-US" sz="1350" b="1" dirty="0">
              <a:latin typeface="Consolas" panose="020B0609020204030204" pitchFamily="49" charset="0"/>
              <a:cs typeface="Consolas" panose="020B0609020204030204" pitchFamily="49" charset="0"/>
            </a:endParaRPr>
          </a:p>
          <a:p>
            <a:pPr marL="51435" indent="0"/>
            <a:r>
              <a:rPr lang="en-US" sz="1350" b="1" dirty="0" smtClean="0">
                <a:latin typeface="Consolas" panose="020B0609020204030204" pitchFamily="49" charset="0"/>
                <a:cs typeface="Consolas" panose="020B0609020204030204" pitchFamily="49" charset="0"/>
              </a:rPr>
              <a:t>    if (n == 1) {</a:t>
            </a:r>
          </a:p>
          <a:p>
            <a:pPr marL="51435" indent="0"/>
            <a:r>
              <a:rPr lang="en-US" sz="1350" b="1" dirty="0">
                <a:latin typeface="Consolas" panose="020B0609020204030204" pitchFamily="49" charset="0"/>
                <a:cs typeface="Consolas" panose="020B0609020204030204" pitchFamily="49" charset="0"/>
              </a:rPr>
              <a:t> </a:t>
            </a:r>
            <a:r>
              <a:rPr lang="en-US" sz="1350" b="1" dirty="0" smtClean="0">
                <a:latin typeface="Consolas" panose="020B0609020204030204" pitchFamily="49" charset="0"/>
                <a:cs typeface="Consolas" panose="020B0609020204030204" pitchFamily="49" charset="0"/>
              </a:rPr>
              <a:t>      return 1;</a:t>
            </a:r>
          </a:p>
          <a:p>
            <a:pPr marL="51435" indent="0"/>
            <a:r>
              <a:rPr lang="en-US" sz="1350" b="1" dirty="0">
                <a:solidFill>
                  <a:schemeClr val="bg2"/>
                </a:solidFill>
                <a:latin typeface="Consolas" panose="020B0609020204030204" pitchFamily="49" charset="0"/>
                <a:cs typeface="Consolas" panose="020B0609020204030204" pitchFamily="49" charset="0"/>
              </a:rPr>
              <a:t> </a:t>
            </a:r>
            <a:r>
              <a:rPr lang="en-US" sz="1350" b="1" dirty="0" smtClean="0">
                <a:solidFill>
                  <a:schemeClr val="bg2"/>
                </a:solidFill>
                <a:latin typeface="Consolas" panose="020B0609020204030204" pitchFamily="49" charset="0"/>
                <a:cs typeface="Consolas" panose="020B0609020204030204" pitchFamily="49" charset="0"/>
              </a:rPr>
              <a:t>   </a:t>
            </a:r>
            <a:r>
              <a:rPr lang="en-US" sz="1350" b="1" dirty="0" smtClean="0">
                <a:latin typeface="Consolas" panose="020B0609020204030204" pitchFamily="49" charset="0"/>
                <a:cs typeface="Consolas" panose="020B0609020204030204" pitchFamily="49" charset="0"/>
              </a:rPr>
              <a:t>} else </a:t>
            </a:r>
            <a:r>
              <a:rPr lang="en-US" sz="1350" b="1" dirty="0">
                <a:latin typeface="Consolas" panose="020B0609020204030204" pitchFamily="49" charset="0"/>
                <a:cs typeface="Consolas" panose="020B0609020204030204" pitchFamily="49" charset="0"/>
              </a:rPr>
              <a:t>{</a:t>
            </a:r>
          </a:p>
          <a:p>
            <a:pPr marL="51435" indent="0"/>
            <a:r>
              <a:rPr lang="en-US" sz="1350" b="1" dirty="0">
                <a:latin typeface="Consolas" panose="020B0609020204030204" pitchFamily="49" charset="0"/>
                <a:cs typeface="Consolas" panose="020B0609020204030204" pitchFamily="49" charset="0"/>
              </a:rPr>
              <a:t>	   </a:t>
            </a:r>
            <a:r>
              <a:rPr lang="en-US" sz="1350" b="1" dirty="0" smtClean="0">
                <a:latin typeface="Consolas" panose="020B0609020204030204" pitchFamily="49" charset="0"/>
                <a:cs typeface="Consolas" panose="020B0609020204030204" pitchFamily="49" charset="0"/>
              </a:rPr>
              <a:t>return n * </a:t>
            </a:r>
            <a:r>
              <a:rPr lang="en-US" sz="1350" b="1" dirty="0" smtClean="0">
                <a:solidFill>
                  <a:schemeClr val="bg2"/>
                </a:solidFill>
                <a:latin typeface="Consolas" panose="020B0609020204030204" pitchFamily="49" charset="0"/>
                <a:cs typeface="Consolas" panose="020B0609020204030204" pitchFamily="49" charset="0"/>
              </a:rPr>
              <a:t>factorial</a:t>
            </a:r>
            <a:r>
              <a:rPr lang="en-US" sz="1350" b="1" dirty="0" smtClean="0">
                <a:latin typeface="Consolas" panose="020B0609020204030204" pitchFamily="49" charset="0"/>
                <a:cs typeface="Consolas" panose="020B0609020204030204" pitchFamily="49" charset="0"/>
              </a:rPr>
              <a:t>(n - 1);</a:t>
            </a:r>
          </a:p>
          <a:p>
            <a:pPr marL="51435" indent="0"/>
            <a:r>
              <a:rPr lang="en-US" sz="1350" b="1" dirty="0">
                <a:latin typeface="Consolas" panose="020B0609020204030204" pitchFamily="49" charset="0"/>
                <a:cs typeface="Consolas" panose="020B0609020204030204" pitchFamily="49" charset="0"/>
              </a:rPr>
              <a:t> </a:t>
            </a:r>
            <a:r>
              <a:rPr lang="en-US" sz="1350" b="1" dirty="0" smtClean="0">
                <a:latin typeface="Consolas" panose="020B0609020204030204" pitchFamily="49" charset="0"/>
                <a:cs typeface="Consolas" panose="020B0609020204030204" pitchFamily="49" charset="0"/>
              </a:rPr>
              <a:t>   }</a:t>
            </a:r>
          </a:p>
          <a:p>
            <a:pPr marL="51435" indent="0"/>
            <a:r>
              <a:rPr lang="en-US" sz="1350" b="1" dirty="0" smtClean="0">
                <a:latin typeface="Consolas" panose="020B0609020204030204" pitchFamily="49" charset="0"/>
                <a:cs typeface="Consolas" panose="020B0609020204030204" pitchFamily="49" charset="0"/>
              </a:rPr>
              <a:t>}</a:t>
            </a:r>
          </a:p>
          <a:p>
            <a:endParaRPr lang="en-US"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1644042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29640" y="120216"/>
            <a:ext cx="5525396" cy="506730"/>
          </a:xfrm>
        </p:spPr>
        <p:txBody>
          <a:bodyPr/>
          <a:lstStyle/>
          <a:p>
            <a:r>
              <a:rPr lang="en-US" dirty="0" smtClean="0"/>
              <a:t>Factorial!</a:t>
            </a:r>
            <a:endParaRPr lang="en-US" dirty="0"/>
          </a:p>
        </p:txBody>
      </p:sp>
      <p:sp>
        <p:nvSpPr>
          <p:cNvPr id="5" name="Text Placeholder 4"/>
          <p:cNvSpPr>
            <a:spLocks noGrp="1"/>
          </p:cNvSpPr>
          <p:nvPr>
            <p:ph type="body" idx="1"/>
            <p:custDataLst>
              <p:tags r:id="rId2"/>
            </p:custDataLst>
          </p:nvPr>
        </p:nvSpPr>
        <p:spPr>
          <a:xfrm>
            <a:off x="2175173" y="630756"/>
            <a:ext cx="2292861" cy="479822"/>
          </a:xfrm>
        </p:spPr>
        <p:txBody>
          <a:bodyPr/>
          <a:lstStyle/>
          <a:p>
            <a:r>
              <a:rPr lang="en-US" dirty="0" smtClean="0"/>
              <a:t>Recursive definition</a:t>
            </a:r>
            <a:endParaRPr lang="en-US" dirty="0"/>
          </a:p>
        </p:txBody>
      </p:sp>
      <p:sp>
        <p:nvSpPr>
          <p:cNvPr id="6" name="Content Placeholder 5"/>
          <p:cNvSpPr>
            <a:spLocks noGrp="1"/>
          </p:cNvSpPr>
          <p:nvPr>
            <p:ph sz="half" idx="2"/>
            <p:custDataLst>
              <p:tags r:id="rId3"/>
            </p:custDataLst>
          </p:nvPr>
        </p:nvSpPr>
        <p:spPr>
          <a:xfrm>
            <a:off x="1725930" y="1124770"/>
            <a:ext cx="3200400" cy="2126848"/>
          </a:xfrm>
        </p:spPr>
        <p:txBody>
          <a:bodyPr/>
          <a:lstStyle/>
          <a:p>
            <a:r>
              <a:rPr lang="en-US" b="1" i="1" dirty="0" smtClean="0"/>
              <a:t>n</a:t>
            </a:r>
            <a:r>
              <a:rPr lang="en-US" b="1" dirty="0"/>
              <a:t>!   = </a:t>
            </a:r>
          </a:p>
          <a:p>
            <a:pPr lvl="1">
              <a:buFont typeface="Arial" pitchFamily="34" charset="0"/>
              <a:buChar char="•"/>
            </a:pPr>
            <a:r>
              <a:rPr lang="en-US" dirty="0"/>
              <a:t>if </a:t>
            </a:r>
            <a:r>
              <a:rPr lang="en-US" i="1" dirty="0"/>
              <a:t>n </a:t>
            </a:r>
            <a:r>
              <a:rPr lang="en-US" dirty="0"/>
              <a:t>is 1, then </a:t>
            </a:r>
            <a:r>
              <a:rPr lang="en-US" i="1" dirty="0"/>
              <a:t>n</a:t>
            </a:r>
            <a:r>
              <a:rPr lang="en-US" dirty="0"/>
              <a:t>! = 1 </a:t>
            </a:r>
          </a:p>
          <a:p>
            <a:pPr lvl="1">
              <a:buFont typeface="Arial" pitchFamily="34" charset="0"/>
              <a:buChar char="•"/>
            </a:pPr>
            <a:r>
              <a:rPr lang="pt-BR" dirty="0"/>
              <a:t>if </a:t>
            </a:r>
            <a:r>
              <a:rPr lang="pt-BR" i="1" dirty="0"/>
              <a:t>n </a:t>
            </a:r>
            <a:r>
              <a:rPr lang="pt-BR" dirty="0"/>
              <a:t>&gt; 1, then </a:t>
            </a:r>
            <a:r>
              <a:rPr lang="pt-BR" i="1" dirty="0"/>
              <a:t>n</a:t>
            </a:r>
            <a:r>
              <a:rPr lang="pt-BR" dirty="0"/>
              <a:t>! = </a:t>
            </a:r>
            <a:r>
              <a:rPr lang="pt-BR" i="1" dirty="0"/>
              <a:t>n </a:t>
            </a:r>
            <a:r>
              <a:rPr lang="pt-BR" dirty="0" smtClean="0"/>
              <a:t>* (</a:t>
            </a:r>
            <a:r>
              <a:rPr lang="pt-BR" i="1" dirty="0"/>
              <a:t>n </a:t>
            </a:r>
            <a:r>
              <a:rPr lang="pt-BR" dirty="0"/>
              <a:t>– 1</a:t>
            </a:r>
            <a:r>
              <a:rPr lang="pt-BR" dirty="0" smtClean="0"/>
              <a:t>)! </a:t>
            </a:r>
            <a:r>
              <a:rPr lang="pt-BR" dirty="0"/>
              <a:t>	</a:t>
            </a:r>
          </a:p>
          <a:p>
            <a:endParaRPr lang="en-US" dirty="0"/>
          </a:p>
        </p:txBody>
      </p:sp>
      <p:sp>
        <p:nvSpPr>
          <p:cNvPr id="7" name="Text Placeholder 6"/>
          <p:cNvSpPr>
            <a:spLocks noGrp="1"/>
          </p:cNvSpPr>
          <p:nvPr>
            <p:ph type="body" sz="quarter" idx="3"/>
            <p:custDataLst>
              <p:tags r:id="rId4"/>
            </p:custDataLst>
          </p:nvPr>
        </p:nvSpPr>
        <p:spPr>
          <a:xfrm>
            <a:off x="5429944" y="591837"/>
            <a:ext cx="2291788" cy="479822"/>
          </a:xfrm>
        </p:spPr>
        <p:txBody>
          <a:bodyPr/>
          <a:lstStyle/>
          <a:p>
            <a:r>
              <a:rPr lang="en-US" dirty="0" smtClean="0"/>
              <a:t>Recursive code</a:t>
            </a:r>
            <a:endParaRPr lang="en-US" dirty="0"/>
          </a:p>
        </p:txBody>
      </p:sp>
      <p:sp>
        <p:nvSpPr>
          <p:cNvPr id="8" name="Content Placeholder 7"/>
          <p:cNvSpPr>
            <a:spLocks noGrp="1"/>
          </p:cNvSpPr>
          <p:nvPr>
            <p:ph sz="quarter" idx="4"/>
            <p:custDataLst>
              <p:tags r:id="rId5"/>
            </p:custDataLst>
          </p:nvPr>
        </p:nvSpPr>
        <p:spPr>
          <a:xfrm>
            <a:off x="5269230" y="1085850"/>
            <a:ext cx="3486150" cy="2126848"/>
          </a:xfrm>
        </p:spPr>
        <p:txBody>
          <a:bodyPr>
            <a:normAutofit/>
          </a:bodyPr>
          <a:lstStyle/>
          <a:p>
            <a:pPr marL="51435" indent="0"/>
            <a:r>
              <a:rPr lang="en-US" sz="1350" b="1" dirty="0">
                <a:latin typeface="Consolas" panose="020B0609020204030204" pitchFamily="49" charset="0"/>
                <a:cs typeface="Consolas" panose="020B0609020204030204" pitchFamily="49" charset="0"/>
              </a:rPr>
              <a:t>long factorial(</a:t>
            </a:r>
            <a:r>
              <a:rPr lang="en-US" sz="1350" b="1" dirty="0" err="1">
                <a:latin typeface="Consolas" panose="020B0609020204030204" pitchFamily="49" charset="0"/>
                <a:cs typeface="Consolas" panose="020B0609020204030204" pitchFamily="49" charset="0"/>
              </a:rPr>
              <a:t>int</a:t>
            </a:r>
            <a:r>
              <a:rPr lang="en-US" sz="1350" b="1" dirty="0">
                <a:latin typeface="Consolas" panose="020B0609020204030204" pitchFamily="49" charset="0"/>
                <a:cs typeface="Consolas" panose="020B0609020204030204" pitchFamily="49" charset="0"/>
              </a:rPr>
              <a:t> n) { </a:t>
            </a:r>
          </a:p>
          <a:p>
            <a:pPr marL="51435" indent="0"/>
            <a:r>
              <a:rPr lang="en-US" sz="1350" b="1" dirty="0">
                <a:latin typeface="Consolas" panose="020B0609020204030204" pitchFamily="49" charset="0"/>
                <a:cs typeface="Consolas" panose="020B0609020204030204" pitchFamily="49" charset="0"/>
              </a:rPr>
              <a:t>    if (n == 1) {</a:t>
            </a:r>
          </a:p>
          <a:p>
            <a:pPr marL="51435" indent="0"/>
            <a:r>
              <a:rPr lang="en-US" sz="1350" b="1" dirty="0">
                <a:latin typeface="Consolas" panose="020B0609020204030204" pitchFamily="49" charset="0"/>
                <a:cs typeface="Consolas" panose="020B0609020204030204" pitchFamily="49" charset="0"/>
              </a:rPr>
              <a:t>       return 1;</a:t>
            </a:r>
          </a:p>
          <a:p>
            <a:pPr marL="51435" indent="0"/>
            <a:r>
              <a:rPr lang="en-US" sz="1350" b="1" dirty="0">
                <a:solidFill>
                  <a:schemeClr val="bg2"/>
                </a:solidFill>
                <a:latin typeface="Consolas" panose="020B0609020204030204" pitchFamily="49" charset="0"/>
                <a:cs typeface="Consolas" panose="020B0609020204030204" pitchFamily="49" charset="0"/>
              </a:rPr>
              <a:t>    </a:t>
            </a:r>
            <a:r>
              <a:rPr lang="en-US" sz="1350" b="1" dirty="0">
                <a:latin typeface="Consolas" panose="020B0609020204030204" pitchFamily="49" charset="0"/>
                <a:cs typeface="Consolas" panose="020B0609020204030204" pitchFamily="49" charset="0"/>
              </a:rPr>
              <a:t>} else {</a:t>
            </a:r>
          </a:p>
          <a:p>
            <a:pPr marL="51435" indent="0"/>
            <a:r>
              <a:rPr lang="en-US" sz="1350" b="1" dirty="0">
                <a:latin typeface="Consolas" panose="020B0609020204030204" pitchFamily="49" charset="0"/>
                <a:cs typeface="Consolas" panose="020B0609020204030204" pitchFamily="49" charset="0"/>
              </a:rPr>
              <a:t>	   return n * </a:t>
            </a:r>
            <a:r>
              <a:rPr lang="en-US" sz="1350" b="1" dirty="0">
                <a:solidFill>
                  <a:schemeClr val="bg2"/>
                </a:solidFill>
                <a:latin typeface="Consolas" panose="020B0609020204030204" pitchFamily="49" charset="0"/>
                <a:cs typeface="Consolas" panose="020B0609020204030204" pitchFamily="49" charset="0"/>
              </a:rPr>
              <a:t>factorial</a:t>
            </a:r>
            <a:r>
              <a:rPr lang="en-US" sz="1350" b="1" dirty="0">
                <a:latin typeface="Consolas" panose="020B0609020204030204" pitchFamily="49" charset="0"/>
                <a:cs typeface="Consolas" panose="020B0609020204030204" pitchFamily="49" charset="0"/>
              </a:rPr>
              <a:t>(n - 1);</a:t>
            </a:r>
          </a:p>
          <a:p>
            <a:pPr marL="51435" indent="0"/>
            <a:r>
              <a:rPr lang="en-US" sz="1350" b="1" dirty="0">
                <a:latin typeface="Consolas" panose="020B0609020204030204" pitchFamily="49" charset="0"/>
                <a:cs typeface="Consolas" panose="020B0609020204030204" pitchFamily="49" charset="0"/>
              </a:rPr>
              <a:t>    }</a:t>
            </a:r>
          </a:p>
          <a:p>
            <a:pPr marL="51435" indent="0"/>
            <a:r>
              <a:rPr lang="en-US" sz="1350" b="1" dirty="0">
                <a:latin typeface="Consolas" panose="020B0609020204030204" pitchFamily="49" charset="0"/>
                <a:cs typeface="Consolas" panose="020B0609020204030204" pitchFamily="49" charset="0"/>
              </a:rPr>
              <a:t>}</a:t>
            </a:r>
          </a:p>
          <a:p>
            <a:endParaRPr lang="en-US" b="1" dirty="0">
              <a:latin typeface="Consolas" panose="020B0609020204030204" pitchFamily="49" charset="0"/>
              <a:cs typeface="Consolas" panose="020B0609020204030204" pitchFamily="49" charset="0"/>
            </a:endParaRPr>
          </a:p>
        </p:txBody>
      </p:sp>
      <p:sp>
        <p:nvSpPr>
          <p:cNvPr id="9" name="Rectangle 8"/>
          <p:cNvSpPr/>
          <p:nvPr>
            <p:custDataLst>
              <p:tags r:id="rId6"/>
            </p:custDataLst>
          </p:nvPr>
        </p:nvSpPr>
        <p:spPr>
          <a:xfrm>
            <a:off x="929640" y="2826112"/>
            <a:ext cx="7406286" cy="1846659"/>
          </a:xfrm>
          <a:prstGeom prst="rect">
            <a:avLst/>
          </a:prstGeom>
        </p:spPr>
        <p:txBody>
          <a:bodyPr wrap="square">
            <a:spAutoFit/>
          </a:bodyPr>
          <a:lstStyle/>
          <a:p>
            <a:pPr marL="51435"/>
            <a:r>
              <a:rPr lang="en-US" b="1" dirty="0" smtClean="0"/>
              <a:t>Pro tip: the </a:t>
            </a:r>
            <a:r>
              <a:rPr lang="en-US" b="1" dirty="0" smtClean="0">
                <a:solidFill>
                  <a:schemeClr val="bg2"/>
                </a:solidFill>
              </a:rPr>
              <a:t>recursive “leap of faith”</a:t>
            </a:r>
            <a:endParaRPr lang="en-US" b="1" dirty="0">
              <a:solidFill>
                <a:schemeClr val="bg2"/>
              </a:solidFill>
            </a:endParaRPr>
          </a:p>
          <a:p>
            <a:pPr marL="337185" indent="-285750">
              <a:buFont typeface="Wingdings" panose="05000000000000000000" pitchFamily="2" charset="2"/>
              <a:buChar char="§"/>
            </a:pPr>
            <a:r>
              <a:rPr lang="en-US" sz="1600" dirty="0" smtClean="0"/>
              <a:t>This concept has become part of the mythology of Stanford’s CS106B classes. It speaks to the idea that recursion will start to make sense to you when you just </a:t>
            </a:r>
            <a:r>
              <a:rPr lang="en-US" sz="1600" u="sng" dirty="0" smtClean="0"/>
              <a:t>trust</a:t>
            </a:r>
            <a:r>
              <a:rPr lang="en-US" sz="1600" dirty="0" smtClean="0"/>
              <a:t> that the recursive part works. </a:t>
            </a:r>
          </a:p>
          <a:p>
            <a:pPr marL="337185" indent="-285750">
              <a:buFont typeface="Wingdings" panose="05000000000000000000" pitchFamily="2" charset="2"/>
              <a:buChar char="§"/>
            </a:pPr>
            <a:r>
              <a:rPr lang="en-US" sz="1600" dirty="0" smtClean="0">
                <a:solidFill>
                  <a:schemeClr val="bg2"/>
                </a:solidFill>
              </a:rPr>
              <a:t>One way of tricking your brain into summoning this trust is imagining that the recursive call instead calls some </a:t>
            </a:r>
            <a:r>
              <a:rPr lang="en-US" sz="1600" i="1" dirty="0" smtClean="0">
                <a:solidFill>
                  <a:schemeClr val="bg2"/>
                </a:solidFill>
              </a:rPr>
              <a:t>different </a:t>
            </a:r>
            <a:r>
              <a:rPr lang="en-US" sz="1600" dirty="0" smtClean="0">
                <a:solidFill>
                  <a:schemeClr val="bg2"/>
                </a:solidFill>
              </a:rPr>
              <a:t>(non-recursive) function that calculates the same thing, like we did at first for factorial().</a:t>
            </a:r>
          </a:p>
        </p:txBody>
      </p:sp>
      <mc:AlternateContent xmlns:mc="http://schemas.openxmlformats.org/markup-compatibility/2006" xmlns:p14="http://schemas.microsoft.com/office/powerpoint/2010/main">
        <mc:Choice Requires="p14">
          <p:contentPart p14:bwMode="auto" r:id="rId9">
            <p14:nvContentPartPr>
              <p14:cNvPr id="2" name="Ink 1"/>
              <p14:cNvContentPartPr/>
              <p14:nvPr>
                <p:custDataLst>
                  <p:tags r:id="rId7"/>
                </p:custDataLst>
              </p14:nvPr>
            </p14:nvContentPartPr>
            <p14:xfrm>
              <a:off x="7009200" y="1950480"/>
              <a:ext cx="1561680" cy="541800"/>
            </p14:xfrm>
          </p:contentPart>
        </mc:Choice>
        <mc:Fallback xmlns="">
          <p:pic>
            <p:nvPicPr>
              <p:cNvPr id="2" name="Ink 1"/>
              <p:cNvPicPr/>
              <p:nvPr/>
            </p:nvPicPr>
            <p:blipFill>
              <a:blip r:embed="rId10"/>
              <a:stretch>
                <a:fillRect/>
              </a:stretch>
            </p:blipFill>
            <p:spPr>
              <a:xfrm>
                <a:off x="6999840" y="1941120"/>
                <a:ext cx="1580400" cy="560520"/>
              </a:xfrm>
              <a:prstGeom prst="rect">
                <a:avLst/>
              </a:prstGeom>
            </p:spPr>
          </p:pic>
        </mc:Fallback>
      </mc:AlternateContent>
    </p:spTree>
    <p:extLst>
      <p:ext uri="{BB962C8B-B14F-4D97-AF65-F5344CB8AC3E}">
        <p14:creationId xmlns:p14="http://schemas.microsoft.com/office/powerpoint/2010/main" val="29293820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1"/>
            </p:custDataLst>
          </p:nvPr>
        </p:nvSpPr>
        <p:spPr/>
        <p:txBody>
          <a:bodyPr/>
          <a:lstStyle/>
          <a:p>
            <a:r>
              <a:rPr lang="en-US" dirty="0" smtClean="0"/>
              <a:t>Digging deeper in the recursion</a:t>
            </a:r>
            <a:endParaRPr lang="en-US" dirty="0"/>
          </a:p>
        </p:txBody>
      </p:sp>
      <p:sp>
        <p:nvSpPr>
          <p:cNvPr id="9" name="Text Placeholder 8"/>
          <p:cNvSpPr>
            <a:spLocks noGrp="1"/>
          </p:cNvSpPr>
          <p:nvPr>
            <p:ph type="body" idx="1"/>
            <p:custDataLst>
              <p:tags r:id="rId2"/>
            </p:custDataLst>
          </p:nvPr>
        </p:nvSpPr>
        <p:spPr/>
        <p:txBody>
          <a:bodyPr/>
          <a:lstStyle/>
          <a:p>
            <a:endParaRPr lang="en-US" dirty="0" smtClean="0"/>
          </a:p>
        </p:txBody>
      </p:sp>
      <p:sp>
        <p:nvSpPr>
          <p:cNvPr id="7" name="Slide Number Placeholder 6"/>
          <p:cNvSpPr>
            <a:spLocks noGrp="1"/>
          </p:cNvSpPr>
          <p:nvPr>
            <p:ph type="sldNum" sz="quarter" idx="12"/>
            <p:custDataLst>
              <p:tags r:id="rId3"/>
            </p:custDataLst>
          </p:nvPr>
        </p:nvSpPr>
        <p:spPr/>
        <p:txBody>
          <a:bodyPr/>
          <a:lstStyle/>
          <a:p>
            <a:fld id="{BD5B7778-A611-4872-8891-91482CF4CF2A}" type="slidenum">
              <a:rPr lang="en-US" smtClean="0"/>
              <a:pPr/>
              <a:t>20</a:t>
            </a:fld>
            <a:endParaRPr lang="en-US"/>
          </a:p>
        </p:txBody>
      </p:sp>
    </p:spTree>
    <p:extLst>
      <p:ext uri="{BB962C8B-B14F-4D97-AF65-F5344CB8AC3E}">
        <p14:creationId xmlns:p14="http://schemas.microsoft.com/office/powerpoint/2010/main" val="6611973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29640" y="120216"/>
            <a:ext cx="5525396" cy="506730"/>
          </a:xfrm>
        </p:spPr>
        <p:txBody>
          <a:bodyPr/>
          <a:lstStyle/>
          <a:p>
            <a:r>
              <a:rPr lang="en-US" dirty="0" smtClean="0"/>
              <a:t>Factorial!</a:t>
            </a:r>
            <a:endParaRPr lang="en-US" dirty="0"/>
          </a:p>
        </p:txBody>
      </p:sp>
      <p:sp>
        <p:nvSpPr>
          <p:cNvPr id="8" name="Content Placeholder 7"/>
          <p:cNvSpPr>
            <a:spLocks noGrp="1"/>
          </p:cNvSpPr>
          <p:nvPr>
            <p:ph sz="quarter" idx="4"/>
            <p:custDataLst>
              <p:tags r:id="rId2"/>
            </p:custDataLst>
          </p:nvPr>
        </p:nvSpPr>
        <p:spPr>
          <a:xfrm>
            <a:off x="1002029" y="1652920"/>
            <a:ext cx="3486150" cy="2126848"/>
          </a:xfrm>
        </p:spPr>
        <p:txBody>
          <a:bodyPr>
            <a:normAutofit/>
          </a:bodyPr>
          <a:lstStyle/>
          <a:p>
            <a:pPr marL="51435" indent="0"/>
            <a:r>
              <a:rPr lang="en-US" sz="1350" b="1" dirty="0" smtClean="0">
                <a:latin typeface="Consolas" panose="020B0609020204030204" pitchFamily="49" charset="0"/>
                <a:cs typeface="Consolas" panose="020B0609020204030204" pitchFamily="49" charset="0"/>
              </a:rPr>
              <a:t>long </a:t>
            </a:r>
            <a:r>
              <a:rPr lang="en-US" sz="1350" b="1" dirty="0">
                <a:latin typeface="Consolas" panose="020B0609020204030204" pitchFamily="49" charset="0"/>
                <a:cs typeface="Consolas" panose="020B0609020204030204" pitchFamily="49" charset="0"/>
              </a:rPr>
              <a:t>factorial(</a:t>
            </a:r>
            <a:r>
              <a:rPr lang="en-US" sz="1350" b="1" dirty="0" err="1">
                <a:latin typeface="Consolas" panose="020B0609020204030204" pitchFamily="49" charset="0"/>
                <a:cs typeface="Consolas" panose="020B0609020204030204" pitchFamily="49" charset="0"/>
              </a:rPr>
              <a:t>int</a:t>
            </a:r>
            <a:r>
              <a:rPr lang="en-US" sz="1350" b="1" dirty="0">
                <a:latin typeface="Consolas" panose="020B0609020204030204" pitchFamily="49" charset="0"/>
                <a:cs typeface="Consolas" panose="020B0609020204030204" pitchFamily="49" charset="0"/>
              </a:rPr>
              <a:t> n) { </a:t>
            </a:r>
            <a:endParaRPr lang="en-US" sz="1350" b="1" dirty="0" smtClean="0">
              <a:latin typeface="Consolas" panose="020B0609020204030204" pitchFamily="49" charset="0"/>
              <a:cs typeface="Consolas" panose="020B0609020204030204" pitchFamily="49" charset="0"/>
            </a:endParaRPr>
          </a:p>
          <a:p>
            <a:pPr marL="51435" indent="0"/>
            <a:r>
              <a:rPr lang="en-US" sz="1350" b="1" dirty="0">
                <a:latin typeface="Consolas" panose="020B0609020204030204" pitchFamily="49" charset="0"/>
                <a:cs typeface="Consolas" panose="020B0609020204030204" pitchFamily="49" charset="0"/>
              </a:rPr>
              <a:t> </a:t>
            </a:r>
            <a:r>
              <a:rPr lang="en-US" sz="1350" b="1" dirty="0" smtClean="0">
                <a:latin typeface="Consolas" panose="020B0609020204030204" pitchFamily="49" charset="0"/>
                <a:cs typeface="Consolas" panose="020B0609020204030204" pitchFamily="49" charset="0"/>
              </a:rPr>
              <a:t>   </a:t>
            </a:r>
            <a:r>
              <a:rPr lang="en-US" sz="1350" b="1" dirty="0" err="1">
                <a:solidFill>
                  <a:schemeClr val="bg2"/>
                </a:solidFill>
                <a:latin typeface="Consolas" panose="020B0609020204030204" pitchFamily="49" charset="0"/>
                <a:cs typeface="Consolas" panose="020B0609020204030204" pitchFamily="49" charset="0"/>
              </a:rPr>
              <a:t>cout</a:t>
            </a:r>
            <a:r>
              <a:rPr lang="en-US" sz="1350" b="1" dirty="0">
                <a:solidFill>
                  <a:schemeClr val="bg2"/>
                </a:solidFill>
                <a:latin typeface="Consolas" panose="020B0609020204030204" pitchFamily="49" charset="0"/>
                <a:cs typeface="Consolas" panose="020B0609020204030204" pitchFamily="49" charset="0"/>
              </a:rPr>
              <a:t> &lt;&lt; n &lt;&lt; </a:t>
            </a:r>
            <a:r>
              <a:rPr lang="en-US" sz="1350" b="1" dirty="0" err="1">
                <a:solidFill>
                  <a:schemeClr val="bg2"/>
                </a:solidFill>
                <a:latin typeface="Consolas" panose="020B0609020204030204" pitchFamily="49" charset="0"/>
                <a:cs typeface="Consolas" panose="020B0609020204030204" pitchFamily="49" charset="0"/>
              </a:rPr>
              <a:t>endl</a:t>
            </a:r>
            <a:r>
              <a:rPr lang="en-US" sz="1350" b="1" dirty="0">
                <a:solidFill>
                  <a:schemeClr val="bg2"/>
                </a:solidFill>
                <a:latin typeface="Consolas" panose="020B0609020204030204" pitchFamily="49" charset="0"/>
                <a:cs typeface="Consolas" panose="020B0609020204030204" pitchFamily="49" charset="0"/>
              </a:rPr>
              <a:t>; //added code </a:t>
            </a:r>
            <a:endParaRPr lang="en-US" sz="1350" b="1" dirty="0">
              <a:latin typeface="Consolas" panose="020B0609020204030204" pitchFamily="49" charset="0"/>
              <a:cs typeface="Consolas" panose="020B0609020204030204" pitchFamily="49" charset="0"/>
            </a:endParaRPr>
          </a:p>
          <a:p>
            <a:pPr marL="51435" indent="0"/>
            <a:r>
              <a:rPr lang="en-US" sz="1350" b="1" dirty="0">
                <a:latin typeface="Consolas" panose="020B0609020204030204" pitchFamily="49" charset="0"/>
                <a:cs typeface="Consolas" panose="020B0609020204030204" pitchFamily="49" charset="0"/>
              </a:rPr>
              <a:t>    if (n == 1) {</a:t>
            </a:r>
          </a:p>
          <a:p>
            <a:pPr marL="51435" indent="0"/>
            <a:r>
              <a:rPr lang="en-US" sz="1350" b="1" dirty="0">
                <a:latin typeface="Consolas" panose="020B0609020204030204" pitchFamily="49" charset="0"/>
                <a:cs typeface="Consolas" panose="020B0609020204030204" pitchFamily="49" charset="0"/>
              </a:rPr>
              <a:t>       return 1;</a:t>
            </a:r>
          </a:p>
          <a:p>
            <a:pPr marL="51435" indent="0"/>
            <a:r>
              <a:rPr lang="en-US" sz="1350" b="1" dirty="0">
                <a:solidFill>
                  <a:schemeClr val="bg2"/>
                </a:solidFill>
                <a:latin typeface="Consolas" panose="020B0609020204030204" pitchFamily="49" charset="0"/>
                <a:cs typeface="Consolas" panose="020B0609020204030204" pitchFamily="49" charset="0"/>
              </a:rPr>
              <a:t>    </a:t>
            </a:r>
            <a:r>
              <a:rPr lang="en-US" sz="1350" b="1" dirty="0">
                <a:latin typeface="Consolas" panose="020B0609020204030204" pitchFamily="49" charset="0"/>
                <a:cs typeface="Consolas" panose="020B0609020204030204" pitchFamily="49" charset="0"/>
              </a:rPr>
              <a:t>} else {</a:t>
            </a:r>
          </a:p>
          <a:p>
            <a:pPr marL="51435" indent="0"/>
            <a:r>
              <a:rPr lang="en-US" sz="1350" b="1" dirty="0">
                <a:latin typeface="Consolas" panose="020B0609020204030204" pitchFamily="49" charset="0"/>
                <a:cs typeface="Consolas" panose="020B0609020204030204" pitchFamily="49" charset="0"/>
              </a:rPr>
              <a:t>	   return n * factorial(n - 1);</a:t>
            </a:r>
          </a:p>
          <a:p>
            <a:pPr marL="51435" indent="0"/>
            <a:r>
              <a:rPr lang="en-US" sz="1350" b="1" dirty="0">
                <a:latin typeface="Consolas" panose="020B0609020204030204" pitchFamily="49" charset="0"/>
                <a:cs typeface="Consolas" panose="020B0609020204030204" pitchFamily="49" charset="0"/>
              </a:rPr>
              <a:t>    }</a:t>
            </a:r>
          </a:p>
          <a:p>
            <a:pPr marL="51435" indent="0"/>
            <a:r>
              <a:rPr lang="en-US" sz="1350" b="1" dirty="0">
                <a:latin typeface="Consolas" panose="020B0609020204030204" pitchFamily="49" charset="0"/>
                <a:cs typeface="Consolas" panose="020B0609020204030204" pitchFamily="49" charset="0"/>
              </a:rPr>
              <a:t>}</a:t>
            </a:r>
          </a:p>
          <a:p>
            <a:pPr marL="51435" indent="0"/>
            <a:endParaRPr lang="en-US" sz="1350" b="1" dirty="0">
              <a:latin typeface="Consolas" panose="020B0609020204030204" pitchFamily="49" charset="0"/>
              <a:cs typeface="Consolas" panose="020B0609020204030204" pitchFamily="49" charset="0"/>
            </a:endParaRPr>
          </a:p>
          <a:p>
            <a:endParaRPr lang="en-US" b="1" dirty="0">
              <a:latin typeface="Consolas" panose="020B0609020204030204" pitchFamily="49" charset="0"/>
              <a:cs typeface="Consolas" panose="020B0609020204030204" pitchFamily="49" charset="0"/>
            </a:endParaRPr>
          </a:p>
        </p:txBody>
      </p:sp>
      <p:sp>
        <p:nvSpPr>
          <p:cNvPr id="9" name="Rectangle 8"/>
          <p:cNvSpPr/>
          <p:nvPr>
            <p:custDataLst>
              <p:tags r:id="rId3"/>
            </p:custDataLst>
          </p:nvPr>
        </p:nvSpPr>
        <p:spPr>
          <a:xfrm>
            <a:off x="5714291" y="1398818"/>
            <a:ext cx="2971800" cy="2308324"/>
          </a:xfrm>
          <a:prstGeom prst="rect">
            <a:avLst/>
          </a:prstGeom>
        </p:spPr>
        <p:txBody>
          <a:bodyPr wrap="square">
            <a:spAutoFit/>
          </a:bodyPr>
          <a:lstStyle/>
          <a:p>
            <a:pPr marL="51435"/>
            <a:r>
              <a:rPr lang="en-US" dirty="0" smtClean="0"/>
              <a:t>What is the </a:t>
            </a:r>
            <a:r>
              <a:rPr lang="en-US" b="1" dirty="0" smtClean="0"/>
              <a:t>third</a:t>
            </a:r>
            <a:r>
              <a:rPr lang="en-US" dirty="0" smtClean="0"/>
              <a:t> thing </a:t>
            </a:r>
            <a:r>
              <a:rPr lang="en-US" b="1" dirty="0" smtClean="0"/>
              <a:t>printed</a:t>
            </a:r>
            <a:r>
              <a:rPr lang="en-US" dirty="0" smtClean="0"/>
              <a:t> when we call factorial(10)?</a:t>
            </a:r>
          </a:p>
          <a:p>
            <a:pPr marL="394335" indent="-342900">
              <a:buFont typeface="+mj-lt"/>
              <a:buAutoNum type="alphaUcPeriod"/>
            </a:pPr>
            <a:r>
              <a:rPr lang="en-US" dirty="0" smtClean="0"/>
              <a:t>2</a:t>
            </a:r>
          </a:p>
          <a:p>
            <a:pPr marL="394335" indent="-342900">
              <a:buFont typeface="+mj-lt"/>
              <a:buAutoNum type="alphaUcPeriod"/>
            </a:pPr>
            <a:r>
              <a:rPr lang="en-US" dirty="0" smtClean="0"/>
              <a:t>3</a:t>
            </a:r>
          </a:p>
          <a:p>
            <a:pPr marL="394335" indent="-342900">
              <a:buFont typeface="+mj-lt"/>
              <a:buAutoNum type="alphaUcPeriod"/>
            </a:pPr>
            <a:r>
              <a:rPr lang="en-US" dirty="0" smtClean="0"/>
              <a:t>7</a:t>
            </a:r>
          </a:p>
          <a:p>
            <a:pPr marL="394335" indent="-342900">
              <a:buFont typeface="+mj-lt"/>
              <a:buAutoNum type="alphaUcPeriod"/>
            </a:pPr>
            <a:r>
              <a:rPr lang="en-US" dirty="0" smtClean="0"/>
              <a:t>8</a:t>
            </a:r>
          </a:p>
          <a:p>
            <a:pPr marL="394335" indent="-342900">
              <a:buFont typeface="+mj-lt"/>
              <a:buAutoNum type="alphaUcPeriod"/>
            </a:pPr>
            <a:r>
              <a:rPr lang="en-US" dirty="0" smtClean="0"/>
              <a:t>Other/none/more</a:t>
            </a:r>
          </a:p>
        </p:txBody>
      </p:sp>
      <mc:AlternateContent xmlns:mc="http://schemas.openxmlformats.org/markup-compatibility/2006" xmlns:p14="http://schemas.microsoft.com/office/powerpoint/2010/main">
        <mc:Choice Requires="p14">
          <p:contentPart p14:bwMode="auto" r:id="rId6">
            <p14:nvContentPartPr>
              <p14:cNvPr id="2" name="Ink 1"/>
              <p14:cNvContentPartPr/>
              <p14:nvPr>
                <p:custDataLst>
                  <p:tags r:id="rId4"/>
                </p:custDataLst>
              </p14:nvPr>
            </p14:nvContentPartPr>
            <p14:xfrm>
              <a:off x="2439000" y="1420920"/>
              <a:ext cx="4255200" cy="2634840"/>
            </p14:xfrm>
          </p:contentPart>
        </mc:Choice>
        <mc:Fallback xmlns="">
          <p:pic>
            <p:nvPicPr>
              <p:cNvPr id="2" name="Ink 1"/>
              <p:cNvPicPr/>
              <p:nvPr/>
            </p:nvPicPr>
            <p:blipFill>
              <a:blip r:embed="rId7"/>
              <a:stretch>
                <a:fillRect/>
              </a:stretch>
            </p:blipFill>
            <p:spPr>
              <a:xfrm>
                <a:off x="2432520" y="1418040"/>
                <a:ext cx="4269240" cy="2644920"/>
              </a:xfrm>
              <a:prstGeom prst="rect">
                <a:avLst/>
              </a:prstGeom>
            </p:spPr>
          </p:pic>
        </mc:Fallback>
      </mc:AlternateContent>
    </p:spTree>
    <p:extLst>
      <p:ext uri="{BB962C8B-B14F-4D97-AF65-F5344CB8AC3E}">
        <p14:creationId xmlns:p14="http://schemas.microsoft.com/office/powerpoint/2010/main" val="23888153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925618" y="228600"/>
            <a:ext cx="5268558" cy="857250"/>
          </a:xfrm>
        </p:spPr>
        <p:txBody>
          <a:bodyPr>
            <a:normAutofit/>
          </a:bodyPr>
          <a:lstStyle/>
          <a:p>
            <a:r>
              <a:rPr lang="en-US" dirty="0" smtClean="0"/>
              <a:t>How does this look in memory?</a:t>
            </a:r>
            <a:endParaRPr lang="en-US" dirty="0"/>
          </a:p>
        </p:txBody>
      </p:sp>
      <p:sp>
        <p:nvSpPr>
          <p:cNvPr id="5" name="Text Placeholder 4"/>
          <p:cNvSpPr>
            <a:spLocks noGrp="1"/>
          </p:cNvSpPr>
          <p:nvPr>
            <p:ph type="body" idx="1"/>
            <p:custDataLst>
              <p:tags r:id="rId2"/>
            </p:custDataLst>
          </p:nvPr>
        </p:nvSpPr>
        <p:spPr>
          <a:xfrm>
            <a:off x="1877993" y="1085850"/>
            <a:ext cx="2292861" cy="479822"/>
          </a:xfrm>
        </p:spPr>
        <p:txBody>
          <a:bodyPr>
            <a:normAutofit/>
          </a:bodyPr>
          <a:lstStyle/>
          <a:p>
            <a:r>
              <a:rPr lang="en-US" dirty="0" smtClean="0"/>
              <a:t>Memory</a:t>
            </a:r>
            <a:endParaRPr lang="en-US" dirty="0"/>
          </a:p>
        </p:txBody>
      </p:sp>
      <p:sp>
        <p:nvSpPr>
          <p:cNvPr id="11" name="Rectangle 10"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3"/>
            </p:custDataLst>
          </p:nvPr>
        </p:nvSpPr>
        <p:spPr>
          <a:xfrm>
            <a:off x="1885950" y="1600200"/>
            <a:ext cx="18288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custDataLst>
              <p:tags r:id="rId4"/>
            </p:custDataLst>
          </p:nvPr>
        </p:nvSpPr>
        <p:spPr>
          <a:xfrm>
            <a:off x="1885950" y="4000500"/>
            <a:ext cx="1828800" cy="5715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sp>
        <p:nvSpPr>
          <p:cNvPr id="13" name="Rectangle 12"/>
          <p:cNvSpPr/>
          <p:nvPr>
            <p:custDataLst>
              <p:tags r:id="rId5"/>
            </p:custDataLst>
          </p:nvPr>
        </p:nvSpPr>
        <p:spPr>
          <a:xfrm>
            <a:off x="1885950" y="1600200"/>
            <a:ext cx="18288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Stack</a:t>
            </a:r>
            <a:endParaRPr lang="en-US" dirty="0">
              <a:solidFill>
                <a:schemeClr val="tx1"/>
              </a:solidFill>
            </a:endParaRPr>
          </a:p>
        </p:txBody>
      </p:sp>
      <p:cxnSp>
        <p:nvCxnSpPr>
          <p:cNvPr id="3" name="Straight Arrow Connector 2"/>
          <p:cNvCxnSpPr>
            <a:stCxn id="12" idx="0"/>
          </p:cNvCxnSpPr>
          <p:nvPr>
            <p:custDataLst>
              <p:tags r:id="rId6"/>
            </p:custDataLst>
          </p:nvPr>
        </p:nvCxnSpPr>
        <p:spPr>
          <a:xfrm flipV="1">
            <a:off x="2800350" y="3657600"/>
            <a:ext cx="0" cy="3429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stCxn id="13" idx="2"/>
          </p:cNvCxnSpPr>
          <p:nvPr>
            <p:custDataLst>
              <p:tags r:id="rId7"/>
            </p:custDataLst>
          </p:nvPr>
        </p:nvCxnSpPr>
        <p:spPr>
          <a:xfrm>
            <a:off x="2800350" y="1943100"/>
            <a:ext cx="0" cy="32517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custDataLst>
              <p:tags r:id="rId8"/>
            </p:custDataLst>
          </p:nvPr>
        </p:nvSpPr>
        <p:spPr>
          <a:xfrm>
            <a:off x="1600200" y="4400550"/>
            <a:ext cx="312906" cy="369332"/>
          </a:xfrm>
          <a:prstGeom prst="rect">
            <a:avLst/>
          </a:prstGeom>
        </p:spPr>
        <p:txBody>
          <a:bodyPr wrap="none">
            <a:spAutoFit/>
          </a:bodyPr>
          <a:lstStyle/>
          <a:p>
            <a:r>
              <a:rPr lang="en-US" dirty="0" smtClean="0"/>
              <a:t>0</a:t>
            </a:r>
            <a:endParaRPr lang="en-US" dirty="0"/>
          </a:p>
        </p:txBody>
      </p:sp>
    </p:spTree>
    <p:extLst>
      <p:ext uri="{BB962C8B-B14F-4D97-AF65-F5344CB8AC3E}">
        <p14:creationId xmlns:p14="http://schemas.microsoft.com/office/powerpoint/2010/main" val="28040049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77647" y="46196"/>
            <a:ext cx="5502536" cy="552450"/>
          </a:xfrm>
        </p:spPr>
        <p:txBody>
          <a:bodyPr>
            <a:normAutofit/>
          </a:bodyPr>
          <a:lstStyle/>
          <a:p>
            <a:r>
              <a:rPr lang="en-US" dirty="0" smtClean="0"/>
              <a:t>How does this look in memory?</a:t>
            </a:r>
            <a:endParaRPr lang="en-US" dirty="0"/>
          </a:p>
        </p:txBody>
      </p:sp>
      <p:sp>
        <p:nvSpPr>
          <p:cNvPr id="5" name="Text Placeholder 4"/>
          <p:cNvSpPr>
            <a:spLocks noGrp="1"/>
          </p:cNvSpPr>
          <p:nvPr>
            <p:ph type="body" idx="1"/>
            <p:custDataLst>
              <p:tags r:id="rId2"/>
            </p:custDataLst>
          </p:nvPr>
        </p:nvSpPr>
        <p:spPr>
          <a:xfrm>
            <a:off x="554824" y="941308"/>
            <a:ext cx="2292861" cy="479822"/>
          </a:xfrm>
        </p:spPr>
        <p:txBody>
          <a:bodyPr>
            <a:normAutofit/>
          </a:bodyPr>
          <a:lstStyle/>
          <a:p>
            <a:r>
              <a:rPr lang="en-US" dirty="0" smtClean="0"/>
              <a:t>Memory</a:t>
            </a:r>
            <a:endParaRPr lang="en-US" dirty="0"/>
          </a:p>
        </p:txBody>
      </p:sp>
      <p:sp>
        <p:nvSpPr>
          <p:cNvPr id="8" name="Content Placeholder 7"/>
          <p:cNvSpPr>
            <a:spLocks noGrp="1"/>
          </p:cNvSpPr>
          <p:nvPr>
            <p:ph sz="quarter" idx="4"/>
            <p:custDataLst>
              <p:tags r:id="rId3"/>
            </p:custDataLst>
          </p:nvPr>
        </p:nvSpPr>
        <p:spPr>
          <a:xfrm>
            <a:off x="4752685" y="941308"/>
            <a:ext cx="4174526" cy="3563898"/>
          </a:xfrm>
        </p:spPr>
        <p:txBody>
          <a:bodyPr>
            <a:noAutofit/>
          </a:bodyPr>
          <a:lstStyle/>
          <a:p>
            <a:pPr marL="51435" indent="0"/>
            <a:r>
              <a:rPr lang="en-US" sz="1500" b="1" dirty="0">
                <a:latin typeface="Consolas" panose="020B0609020204030204" pitchFamily="49" charset="0"/>
                <a:cs typeface="Consolas" panose="020B0609020204030204" pitchFamily="49" charset="0"/>
              </a:rPr>
              <a:t>long factorial(</a:t>
            </a:r>
            <a:r>
              <a:rPr lang="en-US" sz="1500" b="1" dirty="0" err="1">
                <a:latin typeface="Consolas" panose="020B0609020204030204" pitchFamily="49" charset="0"/>
                <a:cs typeface="Consolas" panose="020B0609020204030204" pitchFamily="49" charset="0"/>
              </a:rPr>
              <a:t>int</a:t>
            </a:r>
            <a:r>
              <a:rPr lang="en-US" sz="1500" b="1" dirty="0">
                <a:latin typeface="Consolas" panose="020B0609020204030204" pitchFamily="49" charset="0"/>
                <a:cs typeface="Consolas" panose="020B0609020204030204" pitchFamily="49" charset="0"/>
              </a:rPr>
              <a:t> n) { </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cout</a:t>
            </a:r>
            <a:r>
              <a:rPr lang="en-US" sz="1500" b="1" dirty="0">
                <a:latin typeface="Consolas" panose="020B0609020204030204" pitchFamily="49" charset="0"/>
                <a:cs typeface="Consolas" panose="020B0609020204030204" pitchFamily="49" charset="0"/>
              </a:rPr>
              <a:t> &lt;&lt; n &lt;&lt; </a:t>
            </a:r>
            <a:r>
              <a:rPr lang="en-US" sz="1500" b="1" dirty="0" err="1">
                <a:latin typeface="Consolas" panose="020B0609020204030204" pitchFamily="49" charset="0"/>
                <a:cs typeface="Consolas" panose="020B0609020204030204" pitchFamily="49" charset="0"/>
              </a:rPr>
              <a:t>endl</a:t>
            </a:r>
            <a:r>
              <a:rPr lang="en-US" sz="1500" b="1" dirty="0">
                <a:latin typeface="Consolas" panose="020B0609020204030204" pitchFamily="49" charset="0"/>
                <a:cs typeface="Consolas" panose="020B0609020204030204" pitchFamily="49" charset="0"/>
              </a:rPr>
              <a:t>; </a:t>
            </a:r>
          </a:p>
          <a:p>
            <a:pPr marL="51435" indent="0"/>
            <a:r>
              <a:rPr lang="en-US" sz="1500" b="1" dirty="0">
                <a:latin typeface="Consolas" panose="020B0609020204030204" pitchFamily="49" charset="0"/>
                <a:cs typeface="Consolas" panose="020B0609020204030204" pitchFamily="49" charset="0"/>
              </a:rPr>
              <a:t>    if (n == 1) {</a:t>
            </a:r>
          </a:p>
          <a:p>
            <a:pPr marL="51435" indent="0"/>
            <a:r>
              <a:rPr lang="en-US" sz="1500" b="1" dirty="0">
                <a:latin typeface="Consolas" panose="020B0609020204030204" pitchFamily="49" charset="0"/>
                <a:cs typeface="Consolas" panose="020B0609020204030204" pitchFamily="49" charset="0"/>
              </a:rPr>
              <a:t>       return 1;</a:t>
            </a:r>
          </a:p>
          <a:p>
            <a:pPr marL="51435" indent="0"/>
            <a:r>
              <a:rPr lang="en-US" sz="1500" b="1" dirty="0">
                <a:solidFill>
                  <a:schemeClr val="bg2"/>
                </a:solidFill>
                <a:latin typeface="Consolas" panose="020B0609020204030204" pitchFamily="49" charset="0"/>
                <a:cs typeface="Consolas" panose="020B0609020204030204" pitchFamily="49" charset="0"/>
              </a:rPr>
              <a:t>    </a:t>
            </a:r>
            <a:r>
              <a:rPr lang="en-US" sz="1500" b="1" dirty="0">
                <a:latin typeface="Consolas" panose="020B0609020204030204" pitchFamily="49" charset="0"/>
                <a:cs typeface="Consolas" panose="020B0609020204030204" pitchFamily="49" charset="0"/>
              </a:rPr>
              <a:t>} else {</a:t>
            </a:r>
          </a:p>
          <a:p>
            <a:pPr marL="51435" indent="0"/>
            <a:r>
              <a:rPr lang="en-US" sz="1500" b="1" dirty="0">
                <a:latin typeface="Consolas" panose="020B0609020204030204" pitchFamily="49" charset="0"/>
                <a:cs typeface="Consolas" panose="020B0609020204030204" pitchFamily="49" charset="0"/>
              </a:rPr>
              <a:t>	   return n * factorial(n - 1);</a:t>
            </a:r>
          </a:p>
          <a:p>
            <a:pPr marL="51435" indent="0"/>
            <a:r>
              <a:rPr lang="en-US" sz="1500" b="1" dirty="0">
                <a:latin typeface="Consolas" panose="020B0609020204030204" pitchFamily="49" charset="0"/>
                <a:cs typeface="Consolas" panose="020B0609020204030204" pitchFamily="49" charset="0"/>
              </a:rPr>
              <a:t>    }</a:t>
            </a:r>
          </a:p>
          <a:p>
            <a:pPr marL="51435" indent="0"/>
            <a:r>
              <a:rPr lang="en-US" sz="1500" b="1" dirty="0">
                <a:latin typeface="Consolas" panose="020B0609020204030204" pitchFamily="49" charset="0"/>
                <a:cs typeface="Consolas" panose="020B0609020204030204" pitchFamily="49" charset="0"/>
              </a:rPr>
              <a:t>}</a:t>
            </a:r>
          </a:p>
          <a:p>
            <a:pPr marL="51435" indent="0"/>
            <a:endParaRPr lang="en-US" sz="1500" b="1" dirty="0">
              <a:latin typeface="Consolas" panose="020B0609020204030204" pitchFamily="49" charset="0"/>
              <a:cs typeface="Consolas" panose="020B0609020204030204" pitchFamily="49" charset="0"/>
            </a:endParaRPr>
          </a:p>
          <a:p>
            <a:pPr marL="51435" indent="0"/>
            <a:r>
              <a:rPr lang="en-US" sz="1500" b="1" dirty="0">
                <a:latin typeface="Consolas" panose="020B0609020204030204" pitchFamily="49" charset="0"/>
                <a:cs typeface="Consolas" panose="020B0609020204030204" pitchFamily="49" charset="0"/>
              </a:rPr>
              <a:t>void </a:t>
            </a:r>
            <a:r>
              <a:rPr lang="en-US" sz="1500" b="1" dirty="0" err="1">
                <a:latin typeface="Consolas" panose="020B0609020204030204" pitchFamily="49" charset="0"/>
                <a:cs typeface="Consolas" panose="020B0609020204030204" pitchFamily="49" charset="0"/>
              </a:rPr>
              <a:t>myfunction</a:t>
            </a:r>
            <a:r>
              <a:rPr lang="en-US" sz="1500" b="1" dirty="0">
                <a:latin typeface="Consolas" panose="020B0609020204030204" pitchFamily="49" charset="0"/>
                <a:cs typeface="Consolas" panose="020B0609020204030204" pitchFamily="49" charset="0"/>
              </a:rPr>
              <a:t>(){</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int</a:t>
            </a:r>
            <a:r>
              <a:rPr lang="en-US" sz="1500" b="1" dirty="0">
                <a:latin typeface="Consolas" panose="020B0609020204030204" pitchFamily="49" charset="0"/>
                <a:cs typeface="Consolas" panose="020B0609020204030204" pitchFamily="49" charset="0"/>
              </a:rPr>
              <a:t> x = 10;</a:t>
            </a:r>
          </a:p>
          <a:p>
            <a:pPr marL="51435" indent="0"/>
            <a:r>
              <a:rPr lang="en-US" sz="1500" b="1" dirty="0">
                <a:latin typeface="Consolas" panose="020B0609020204030204" pitchFamily="49" charset="0"/>
                <a:cs typeface="Consolas" panose="020B0609020204030204" pitchFamily="49" charset="0"/>
              </a:rPr>
              <a:t>	long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0;</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factorial(x);</a:t>
            </a:r>
          </a:p>
          <a:p>
            <a:pPr marL="51435" indent="0"/>
            <a:r>
              <a:rPr lang="en-US" sz="1500" b="1" dirty="0">
                <a:latin typeface="Consolas" panose="020B0609020204030204" pitchFamily="49" charset="0"/>
                <a:cs typeface="Consolas" panose="020B0609020204030204" pitchFamily="49" charset="0"/>
              </a:rPr>
              <a:t>}</a:t>
            </a:r>
          </a:p>
          <a:p>
            <a:endParaRPr lang="en-US" sz="1500" b="1" dirty="0">
              <a:latin typeface="Consolas" panose="020B0609020204030204" pitchFamily="49" charset="0"/>
              <a:cs typeface="Consolas" panose="020B0609020204030204" pitchFamily="49" charset="0"/>
            </a:endParaRPr>
          </a:p>
        </p:txBody>
      </p:sp>
      <p:sp>
        <p:nvSpPr>
          <p:cNvPr id="23" name="Rectangle 22"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4"/>
            </p:custDataLst>
          </p:nvPr>
        </p:nvSpPr>
        <p:spPr>
          <a:xfrm>
            <a:off x="1521758" y="1085850"/>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custDataLst>
              <p:tags r:id="rId5"/>
            </p:custDataLst>
          </p:nvPr>
        </p:nvSpPr>
        <p:spPr>
          <a:xfrm>
            <a:off x="1521758" y="108585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a:t>
            </a:r>
            <a:endParaRPr lang="en-US" dirty="0">
              <a:solidFill>
                <a:schemeClr val="tx1"/>
              </a:solidFill>
            </a:endParaRPr>
          </a:p>
        </p:txBody>
      </p:sp>
      <p:sp>
        <p:nvSpPr>
          <p:cNvPr id="26" name="Rectangle 25"/>
          <p:cNvSpPr/>
          <p:nvPr>
            <p:custDataLst>
              <p:tags r:id="rId6"/>
            </p:custDataLst>
          </p:nvPr>
        </p:nvSpPr>
        <p:spPr>
          <a:xfrm>
            <a:off x="1517231" y="4514850"/>
            <a:ext cx="2438400" cy="5334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sp>
        <p:nvSpPr>
          <p:cNvPr id="31" name="Rectangle 30"/>
          <p:cNvSpPr/>
          <p:nvPr>
            <p:custDataLst>
              <p:tags r:id="rId7"/>
            </p:custDataLst>
          </p:nvPr>
        </p:nvSpPr>
        <p:spPr>
          <a:xfrm>
            <a:off x="1521758" y="154305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smtClean="0">
                <a:solidFill>
                  <a:schemeClr val="tx1"/>
                </a:solidFill>
              </a:rPr>
              <a:t>myfunction</a:t>
            </a:r>
            <a:r>
              <a:rPr lang="en-US" dirty="0" smtClean="0">
                <a:solidFill>
                  <a:schemeClr val="tx1"/>
                </a:solidFill>
              </a:rPr>
              <a:t>()    x:</a:t>
            </a:r>
          </a:p>
          <a:p>
            <a:r>
              <a:rPr lang="en-US" dirty="0">
                <a:solidFill>
                  <a:schemeClr val="tx1"/>
                </a:solidFill>
              </a:rPr>
              <a:t>	</a:t>
            </a:r>
            <a:r>
              <a:rPr lang="en-US" dirty="0" smtClean="0">
                <a:solidFill>
                  <a:schemeClr val="tx1"/>
                </a:solidFill>
              </a:rPr>
              <a:t>            </a:t>
            </a:r>
            <a:r>
              <a:rPr lang="en-US" dirty="0" err="1" smtClean="0">
                <a:solidFill>
                  <a:schemeClr val="tx1"/>
                </a:solidFill>
              </a:rPr>
              <a:t>xfac</a:t>
            </a:r>
            <a:r>
              <a:rPr lang="en-US" dirty="0" smtClean="0">
                <a:solidFill>
                  <a:schemeClr val="tx1"/>
                </a:solidFill>
              </a:rPr>
              <a:t>:   </a:t>
            </a:r>
            <a:endParaRPr lang="en-US" dirty="0">
              <a:solidFill>
                <a:schemeClr val="tx1"/>
              </a:solidFill>
            </a:endParaRPr>
          </a:p>
        </p:txBody>
      </p:sp>
      <p:grpSp>
        <p:nvGrpSpPr>
          <p:cNvPr id="32" name="Group 31"/>
          <p:cNvGrpSpPr/>
          <p:nvPr>
            <p:custDataLst>
              <p:tags r:id="rId8"/>
            </p:custDataLst>
          </p:nvPr>
        </p:nvGrpSpPr>
        <p:grpSpPr>
          <a:xfrm>
            <a:off x="1521758" y="2305050"/>
            <a:ext cx="2438400" cy="457200"/>
            <a:chOff x="990600" y="4724400"/>
            <a:chExt cx="2438400" cy="457200"/>
          </a:xfrm>
        </p:grpSpPr>
        <p:sp>
          <p:nvSpPr>
            <p:cNvPr id="33" name="Rectangle 32"/>
            <p:cNvSpPr/>
            <p:nvPr>
              <p:custDataLst>
                <p:tags r:id="rId15"/>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36" name="TextBox 35"/>
            <p:cNvSpPr txBox="1"/>
            <p:nvPr>
              <p:custDataLst>
                <p:tags r:id="rId16"/>
              </p:custDataLst>
            </p:nvPr>
          </p:nvSpPr>
          <p:spPr>
            <a:xfrm>
              <a:off x="2895600" y="4724400"/>
              <a:ext cx="457200" cy="369332"/>
            </a:xfrm>
            <a:prstGeom prst="rect">
              <a:avLst/>
            </a:prstGeom>
            <a:noFill/>
            <a:ln>
              <a:solidFill>
                <a:schemeClr val="tx1"/>
              </a:solidFill>
            </a:ln>
          </p:spPr>
          <p:txBody>
            <a:bodyPr wrap="square" rtlCol="0">
              <a:spAutoFit/>
            </a:bodyPr>
            <a:lstStyle/>
            <a:p>
              <a:r>
                <a:rPr lang="en-US" dirty="0" smtClean="0"/>
                <a:t>10</a:t>
              </a:r>
              <a:endParaRPr lang="en-US" dirty="0"/>
            </a:p>
          </p:txBody>
        </p:sp>
      </p:grpSp>
      <p:sp>
        <p:nvSpPr>
          <p:cNvPr id="37" name="Rectangle 36"/>
          <p:cNvSpPr/>
          <p:nvPr>
            <p:custDataLst>
              <p:tags r:id="rId9"/>
            </p:custDataLst>
          </p:nvPr>
        </p:nvSpPr>
        <p:spPr>
          <a:xfrm>
            <a:off x="1045609" y="4596884"/>
            <a:ext cx="312906" cy="369332"/>
          </a:xfrm>
          <a:prstGeom prst="rect">
            <a:avLst/>
          </a:prstGeom>
        </p:spPr>
        <p:txBody>
          <a:bodyPr wrap="none">
            <a:spAutoFit/>
          </a:bodyPr>
          <a:lstStyle/>
          <a:p>
            <a:r>
              <a:rPr lang="en-US" dirty="0" smtClean="0"/>
              <a:t>0</a:t>
            </a:r>
            <a:endParaRPr lang="en-US" dirty="0"/>
          </a:p>
        </p:txBody>
      </p:sp>
      <p:sp>
        <p:nvSpPr>
          <p:cNvPr id="38" name="TextBox 37"/>
          <p:cNvSpPr txBox="1"/>
          <p:nvPr>
            <p:custDataLst>
              <p:tags r:id="rId10"/>
            </p:custDataLst>
          </p:nvPr>
        </p:nvSpPr>
        <p:spPr>
          <a:xfrm>
            <a:off x="3426758" y="1543050"/>
            <a:ext cx="457200" cy="369332"/>
          </a:xfrm>
          <a:prstGeom prst="rect">
            <a:avLst/>
          </a:prstGeom>
          <a:noFill/>
          <a:ln>
            <a:solidFill>
              <a:schemeClr val="tx1"/>
            </a:solidFill>
          </a:ln>
        </p:spPr>
        <p:txBody>
          <a:bodyPr wrap="square" rtlCol="0">
            <a:spAutoFit/>
          </a:bodyPr>
          <a:lstStyle/>
          <a:p>
            <a:r>
              <a:rPr lang="en-US" dirty="0" smtClean="0"/>
              <a:t>10</a:t>
            </a:r>
            <a:endParaRPr lang="en-US" dirty="0"/>
          </a:p>
        </p:txBody>
      </p:sp>
      <p:sp>
        <p:nvSpPr>
          <p:cNvPr id="40" name="TextBox 39"/>
          <p:cNvSpPr txBox="1"/>
          <p:nvPr>
            <p:custDataLst>
              <p:tags r:id="rId11"/>
            </p:custDataLst>
          </p:nvPr>
        </p:nvSpPr>
        <p:spPr>
          <a:xfrm>
            <a:off x="3426758" y="1924050"/>
            <a:ext cx="457200" cy="369332"/>
          </a:xfrm>
          <a:prstGeom prst="rect">
            <a:avLst/>
          </a:prstGeom>
          <a:noFill/>
          <a:ln>
            <a:solidFill>
              <a:schemeClr val="tx1"/>
            </a:solidFill>
          </a:ln>
        </p:spPr>
        <p:txBody>
          <a:bodyPr wrap="square" rtlCol="0">
            <a:spAutoFit/>
          </a:bodyPr>
          <a:lstStyle/>
          <a:p>
            <a:pPr algn="ctr"/>
            <a:r>
              <a:rPr lang="en-US" dirty="0" smtClean="0"/>
              <a:t>0</a:t>
            </a:r>
            <a:endParaRPr lang="en-US" dirty="0"/>
          </a:p>
        </p:txBody>
      </p:sp>
      <p:cxnSp>
        <p:nvCxnSpPr>
          <p:cNvPr id="20" name="Straight Arrow Connector 19"/>
          <p:cNvCxnSpPr/>
          <p:nvPr>
            <p:custDataLst>
              <p:tags r:id="rId12"/>
            </p:custDataLst>
          </p:nvPr>
        </p:nvCxnSpPr>
        <p:spPr>
          <a:xfrm flipV="1">
            <a:off x="2736555" y="4162306"/>
            <a:ext cx="0" cy="3429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custDataLst>
              <p:tags r:id="rId13"/>
            </p:custDataLst>
          </p:nvPr>
        </p:nvCxnSpPr>
        <p:spPr>
          <a:xfrm>
            <a:off x="2729910" y="2762250"/>
            <a:ext cx="0" cy="32517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9">
            <p14:nvContentPartPr>
              <p14:cNvPr id="2" name="Ink 1"/>
              <p14:cNvContentPartPr/>
              <p14:nvPr>
                <p:custDataLst>
                  <p:tags r:id="rId14"/>
                </p:custDataLst>
              </p14:nvPr>
            </p14:nvContentPartPr>
            <p14:xfrm>
              <a:off x="1242720" y="792720"/>
              <a:ext cx="7351920" cy="3499200"/>
            </p14:xfrm>
          </p:contentPart>
        </mc:Choice>
        <mc:Fallback xmlns="">
          <p:pic>
            <p:nvPicPr>
              <p:cNvPr id="2" name="Ink 1"/>
              <p:cNvPicPr/>
              <p:nvPr/>
            </p:nvPicPr>
            <p:blipFill>
              <a:blip r:embed="rId20"/>
              <a:stretch>
                <a:fillRect/>
              </a:stretch>
            </p:blipFill>
            <p:spPr>
              <a:xfrm>
                <a:off x="1233360" y="788400"/>
                <a:ext cx="7370640" cy="3512880"/>
              </a:xfrm>
              <a:prstGeom prst="rect">
                <a:avLst/>
              </a:prstGeom>
            </p:spPr>
          </p:pic>
        </mc:Fallback>
      </mc:AlternateContent>
    </p:spTree>
    <p:extLst>
      <p:ext uri="{BB962C8B-B14F-4D97-AF65-F5344CB8AC3E}">
        <p14:creationId xmlns:p14="http://schemas.microsoft.com/office/powerpoint/2010/main" val="33346097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ext Placeholder 4"/>
          <p:cNvSpPr>
            <a:spLocks noGrp="1"/>
          </p:cNvSpPr>
          <p:nvPr>
            <p:ph type="body" idx="1"/>
            <p:custDataLst>
              <p:tags r:id="rId1"/>
            </p:custDataLst>
          </p:nvPr>
        </p:nvSpPr>
        <p:spPr>
          <a:xfrm>
            <a:off x="777240" y="76200"/>
            <a:ext cx="3057148" cy="639762"/>
          </a:xfrm>
        </p:spPr>
        <p:txBody>
          <a:bodyPr>
            <a:normAutofit/>
          </a:bodyPr>
          <a:lstStyle/>
          <a:p>
            <a:r>
              <a:rPr lang="en-US" dirty="0" smtClean="0"/>
              <a:t>Memory</a:t>
            </a:r>
            <a:endParaRPr lang="en-US" dirty="0"/>
          </a:p>
        </p:txBody>
      </p:sp>
      <p:sp>
        <p:nvSpPr>
          <p:cNvPr id="60" name="Rectangle 59"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2"/>
            </p:custDataLst>
          </p:nvPr>
        </p:nvSpPr>
        <p:spPr>
          <a:xfrm>
            <a:off x="781767" y="762000"/>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p:cNvSpPr/>
          <p:nvPr>
            <p:custDataLst>
              <p:tags r:id="rId3"/>
            </p:custDataLst>
          </p:nvPr>
        </p:nvSpPr>
        <p:spPr>
          <a:xfrm>
            <a:off x="781767" y="7620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a:t>
            </a:r>
            <a:endParaRPr lang="en-US" dirty="0">
              <a:solidFill>
                <a:schemeClr val="tx1"/>
              </a:solidFill>
            </a:endParaRPr>
          </a:p>
        </p:txBody>
      </p:sp>
      <p:sp>
        <p:nvSpPr>
          <p:cNvPr id="62" name="Rectangle 61"/>
          <p:cNvSpPr/>
          <p:nvPr>
            <p:custDataLst>
              <p:tags r:id="rId4"/>
            </p:custDataLst>
          </p:nvPr>
        </p:nvSpPr>
        <p:spPr>
          <a:xfrm>
            <a:off x="777240" y="4191000"/>
            <a:ext cx="2438400" cy="5334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sp>
        <p:nvSpPr>
          <p:cNvPr id="65" name="Rectangle 64"/>
          <p:cNvSpPr/>
          <p:nvPr>
            <p:custDataLst>
              <p:tags r:id="rId5"/>
            </p:custDataLst>
          </p:nvPr>
        </p:nvSpPr>
        <p:spPr>
          <a:xfrm>
            <a:off x="781767" y="12192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smtClean="0">
                <a:solidFill>
                  <a:schemeClr val="tx1"/>
                </a:solidFill>
              </a:rPr>
              <a:t>myfunction</a:t>
            </a:r>
            <a:r>
              <a:rPr lang="en-US" dirty="0" smtClean="0">
                <a:solidFill>
                  <a:schemeClr val="tx1"/>
                </a:solidFill>
              </a:rPr>
              <a:t>()   x:</a:t>
            </a:r>
          </a:p>
          <a:p>
            <a:r>
              <a:rPr lang="en-US" dirty="0">
                <a:solidFill>
                  <a:schemeClr val="tx1"/>
                </a:solidFill>
              </a:rPr>
              <a:t>	</a:t>
            </a:r>
            <a:r>
              <a:rPr lang="en-US" dirty="0" smtClean="0">
                <a:solidFill>
                  <a:schemeClr val="tx1"/>
                </a:solidFill>
              </a:rPr>
              <a:t>           </a:t>
            </a:r>
            <a:r>
              <a:rPr lang="en-US" dirty="0" err="1" smtClean="0">
                <a:solidFill>
                  <a:schemeClr val="tx1"/>
                </a:solidFill>
              </a:rPr>
              <a:t>xfac</a:t>
            </a:r>
            <a:r>
              <a:rPr lang="en-US" dirty="0" smtClean="0">
                <a:solidFill>
                  <a:schemeClr val="tx1"/>
                </a:solidFill>
              </a:rPr>
              <a:t>: </a:t>
            </a:r>
            <a:endParaRPr lang="en-US" dirty="0">
              <a:solidFill>
                <a:schemeClr val="tx1"/>
              </a:solidFill>
            </a:endParaRPr>
          </a:p>
        </p:txBody>
      </p:sp>
      <p:grpSp>
        <p:nvGrpSpPr>
          <p:cNvPr id="66" name="Group 65"/>
          <p:cNvGrpSpPr/>
          <p:nvPr>
            <p:custDataLst>
              <p:tags r:id="rId6"/>
            </p:custDataLst>
          </p:nvPr>
        </p:nvGrpSpPr>
        <p:grpSpPr>
          <a:xfrm>
            <a:off x="781767" y="1981200"/>
            <a:ext cx="2438400" cy="457200"/>
            <a:chOff x="990600" y="4724400"/>
            <a:chExt cx="2438400" cy="457200"/>
          </a:xfrm>
        </p:grpSpPr>
        <p:sp>
          <p:nvSpPr>
            <p:cNvPr id="67" name="Rectangle 66"/>
            <p:cNvSpPr/>
            <p:nvPr>
              <p:custDataLst>
                <p:tags r:id="rId43"/>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68" name="TextBox 67"/>
            <p:cNvSpPr txBox="1"/>
            <p:nvPr>
              <p:custDataLst>
                <p:tags r:id="rId44"/>
              </p:custDataLst>
            </p:nvPr>
          </p:nvSpPr>
          <p:spPr>
            <a:xfrm>
              <a:off x="2895600" y="4724400"/>
              <a:ext cx="457200" cy="369332"/>
            </a:xfrm>
            <a:prstGeom prst="rect">
              <a:avLst/>
            </a:prstGeom>
            <a:noFill/>
            <a:ln>
              <a:solidFill>
                <a:schemeClr val="tx1"/>
              </a:solidFill>
            </a:ln>
          </p:spPr>
          <p:txBody>
            <a:bodyPr wrap="square" rtlCol="0">
              <a:spAutoFit/>
            </a:bodyPr>
            <a:lstStyle/>
            <a:p>
              <a:r>
                <a:rPr lang="en-US" dirty="0" smtClean="0"/>
                <a:t>10</a:t>
              </a:r>
              <a:endParaRPr lang="en-US" dirty="0"/>
            </a:p>
          </p:txBody>
        </p:sp>
      </p:grpSp>
      <p:sp>
        <p:nvSpPr>
          <p:cNvPr id="69" name="TextBox 68"/>
          <p:cNvSpPr txBox="1"/>
          <p:nvPr>
            <p:custDataLst>
              <p:tags r:id="rId7"/>
            </p:custDataLst>
          </p:nvPr>
        </p:nvSpPr>
        <p:spPr>
          <a:xfrm>
            <a:off x="2686767" y="1219200"/>
            <a:ext cx="457200" cy="369332"/>
          </a:xfrm>
          <a:prstGeom prst="rect">
            <a:avLst/>
          </a:prstGeom>
          <a:noFill/>
          <a:ln>
            <a:solidFill>
              <a:schemeClr val="tx1"/>
            </a:solidFill>
          </a:ln>
        </p:spPr>
        <p:txBody>
          <a:bodyPr wrap="square" rtlCol="0">
            <a:spAutoFit/>
          </a:bodyPr>
          <a:lstStyle/>
          <a:p>
            <a:r>
              <a:rPr lang="en-US" dirty="0" smtClean="0"/>
              <a:t>10</a:t>
            </a:r>
            <a:endParaRPr lang="en-US" dirty="0"/>
          </a:p>
        </p:txBody>
      </p:sp>
      <p:sp>
        <p:nvSpPr>
          <p:cNvPr id="70" name="TextBox 69"/>
          <p:cNvSpPr txBox="1"/>
          <p:nvPr>
            <p:custDataLst>
              <p:tags r:id="rId8"/>
            </p:custDataLst>
          </p:nvPr>
        </p:nvSpPr>
        <p:spPr>
          <a:xfrm>
            <a:off x="2686767" y="1600200"/>
            <a:ext cx="457200" cy="369332"/>
          </a:xfrm>
          <a:prstGeom prst="rect">
            <a:avLst/>
          </a:prstGeom>
          <a:noFill/>
          <a:ln>
            <a:solidFill>
              <a:schemeClr val="tx1"/>
            </a:solidFill>
          </a:ln>
        </p:spPr>
        <p:txBody>
          <a:bodyPr wrap="square" rtlCol="0">
            <a:spAutoFit/>
          </a:bodyPr>
          <a:lstStyle/>
          <a:p>
            <a:pPr algn="ctr"/>
            <a:r>
              <a:rPr lang="en-US" dirty="0" smtClean="0"/>
              <a:t>0</a:t>
            </a:r>
            <a:endParaRPr lang="en-US" dirty="0"/>
          </a:p>
        </p:txBody>
      </p:sp>
      <p:sp>
        <p:nvSpPr>
          <p:cNvPr id="71" name="Rectangle 70"/>
          <p:cNvSpPr/>
          <p:nvPr>
            <p:custDataLst>
              <p:tags r:id="rId9"/>
            </p:custDataLst>
          </p:nvPr>
        </p:nvSpPr>
        <p:spPr>
          <a:xfrm>
            <a:off x="781767" y="2438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72" name="TextBox 71"/>
          <p:cNvSpPr txBox="1"/>
          <p:nvPr>
            <p:custDataLst>
              <p:tags r:id="rId10"/>
            </p:custDataLst>
          </p:nvPr>
        </p:nvSpPr>
        <p:spPr>
          <a:xfrm>
            <a:off x="2686767" y="2438400"/>
            <a:ext cx="457200" cy="369332"/>
          </a:xfrm>
          <a:prstGeom prst="rect">
            <a:avLst/>
          </a:prstGeom>
          <a:noFill/>
          <a:ln>
            <a:solidFill>
              <a:schemeClr val="tx1"/>
            </a:solidFill>
          </a:ln>
        </p:spPr>
        <p:txBody>
          <a:bodyPr wrap="square" rtlCol="0">
            <a:spAutoFit/>
          </a:bodyPr>
          <a:lstStyle/>
          <a:p>
            <a:r>
              <a:rPr lang="en-US" dirty="0"/>
              <a:t>9</a:t>
            </a:r>
          </a:p>
        </p:txBody>
      </p:sp>
      <p:sp>
        <p:nvSpPr>
          <p:cNvPr id="73" name="Text Placeholder 4"/>
          <p:cNvSpPr>
            <a:spLocks noGrp="1"/>
          </p:cNvSpPr>
          <p:nvPr>
            <p:ph type="body" idx="1"/>
            <p:custDataLst>
              <p:tags r:id="rId11"/>
            </p:custDataLst>
          </p:nvPr>
        </p:nvSpPr>
        <p:spPr>
          <a:xfrm>
            <a:off x="3531050" y="76200"/>
            <a:ext cx="3057148" cy="639762"/>
          </a:xfrm>
        </p:spPr>
        <p:txBody>
          <a:bodyPr>
            <a:normAutofit/>
          </a:bodyPr>
          <a:lstStyle/>
          <a:p>
            <a:r>
              <a:rPr lang="en-US" dirty="0" smtClean="0"/>
              <a:t>Memory</a:t>
            </a:r>
            <a:endParaRPr lang="en-US" dirty="0"/>
          </a:p>
        </p:txBody>
      </p:sp>
      <p:sp>
        <p:nvSpPr>
          <p:cNvPr id="74" name="Rectangle 7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12"/>
            </p:custDataLst>
          </p:nvPr>
        </p:nvSpPr>
        <p:spPr>
          <a:xfrm>
            <a:off x="3535577" y="762000"/>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p:cNvSpPr/>
          <p:nvPr>
            <p:custDataLst>
              <p:tags r:id="rId13"/>
            </p:custDataLst>
          </p:nvPr>
        </p:nvSpPr>
        <p:spPr>
          <a:xfrm>
            <a:off x="3535577" y="7620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a:t>
            </a:r>
            <a:endParaRPr lang="en-US" dirty="0">
              <a:solidFill>
                <a:schemeClr val="tx1"/>
              </a:solidFill>
            </a:endParaRPr>
          </a:p>
        </p:txBody>
      </p:sp>
      <p:sp>
        <p:nvSpPr>
          <p:cNvPr id="76" name="Rectangle 75"/>
          <p:cNvSpPr/>
          <p:nvPr>
            <p:custDataLst>
              <p:tags r:id="rId14"/>
            </p:custDataLst>
          </p:nvPr>
        </p:nvSpPr>
        <p:spPr>
          <a:xfrm>
            <a:off x="3531050" y="4191000"/>
            <a:ext cx="2438400" cy="5334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sp>
        <p:nvSpPr>
          <p:cNvPr id="79" name="Rectangle 78"/>
          <p:cNvSpPr/>
          <p:nvPr>
            <p:custDataLst>
              <p:tags r:id="rId15"/>
            </p:custDataLst>
          </p:nvPr>
        </p:nvSpPr>
        <p:spPr>
          <a:xfrm>
            <a:off x="3535577" y="12192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smtClean="0">
                <a:solidFill>
                  <a:schemeClr val="tx1"/>
                </a:solidFill>
              </a:rPr>
              <a:t>myfunction</a:t>
            </a:r>
            <a:r>
              <a:rPr lang="en-US" dirty="0" smtClean="0">
                <a:solidFill>
                  <a:schemeClr val="tx1"/>
                </a:solidFill>
              </a:rPr>
              <a:t>()   x:</a:t>
            </a:r>
          </a:p>
          <a:p>
            <a:r>
              <a:rPr lang="en-US" dirty="0">
                <a:solidFill>
                  <a:schemeClr val="tx1"/>
                </a:solidFill>
              </a:rPr>
              <a:t>	</a:t>
            </a:r>
            <a:r>
              <a:rPr lang="en-US" dirty="0" smtClean="0">
                <a:solidFill>
                  <a:schemeClr val="tx1"/>
                </a:solidFill>
              </a:rPr>
              <a:t>           </a:t>
            </a:r>
            <a:r>
              <a:rPr lang="en-US" dirty="0" err="1" smtClean="0">
                <a:solidFill>
                  <a:schemeClr val="tx1"/>
                </a:solidFill>
              </a:rPr>
              <a:t>xfac</a:t>
            </a:r>
            <a:r>
              <a:rPr lang="en-US" dirty="0" smtClean="0">
                <a:solidFill>
                  <a:schemeClr val="tx1"/>
                </a:solidFill>
              </a:rPr>
              <a:t>: </a:t>
            </a:r>
            <a:endParaRPr lang="en-US" dirty="0">
              <a:solidFill>
                <a:schemeClr val="tx1"/>
              </a:solidFill>
            </a:endParaRPr>
          </a:p>
        </p:txBody>
      </p:sp>
      <p:grpSp>
        <p:nvGrpSpPr>
          <p:cNvPr id="80" name="Group 79"/>
          <p:cNvGrpSpPr/>
          <p:nvPr>
            <p:custDataLst>
              <p:tags r:id="rId16"/>
            </p:custDataLst>
          </p:nvPr>
        </p:nvGrpSpPr>
        <p:grpSpPr>
          <a:xfrm>
            <a:off x="3535577" y="1981200"/>
            <a:ext cx="2438400" cy="457200"/>
            <a:chOff x="990600" y="4724400"/>
            <a:chExt cx="2438400" cy="457200"/>
          </a:xfrm>
        </p:grpSpPr>
        <p:sp>
          <p:nvSpPr>
            <p:cNvPr id="81" name="Rectangle 80"/>
            <p:cNvSpPr/>
            <p:nvPr>
              <p:custDataLst>
                <p:tags r:id="rId41"/>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82" name="TextBox 81"/>
            <p:cNvSpPr txBox="1"/>
            <p:nvPr>
              <p:custDataLst>
                <p:tags r:id="rId42"/>
              </p:custDataLst>
            </p:nvPr>
          </p:nvSpPr>
          <p:spPr>
            <a:xfrm>
              <a:off x="2895600" y="4724400"/>
              <a:ext cx="457200" cy="369332"/>
            </a:xfrm>
            <a:prstGeom prst="rect">
              <a:avLst/>
            </a:prstGeom>
            <a:noFill/>
            <a:ln>
              <a:solidFill>
                <a:schemeClr val="tx1"/>
              </a:solidFill>
            </a:ln>
          </p:spPr>
          <p:txBody>
            <a:bodyPr wrap="square" rtlCol="0">
              <a:spAutoFit/>
            </a:bodyPr>
            <a:lstStyle/>
            <a:p>
              <a:r>
                <a:rPr lang="en-US" dirty="0"/>
                <a:t>9</a:t>
              </a:r>
            </a:p>
          </p:txBody>
        </p:sp>
      </p:grpSp>
      <p:sp>
        <p:nvSpPr>
          <p:cNvPr id="83" name="TextBox 82"/>
          <p:cNvSpPr txBox="1"/>
          <p:nvPr>
            <p:custDataLst>
              <p:tags r:id="rId17"/>
            </p:custDataLst>
          </p:nvPr>
        </p:nvSpPr>
        <p:spPr>
          <a:xfrm>
            <a:off x="5440577" y="1219200"/>
            <a:ext cx="457200" cy="369332"/>
          </a:xfrm>
          <a:prstGeom prst="rect">
            <a:avLst/>
          </a:prstGeom>
          <a:noFill/>
          <a:ln>
            <a:solidFill>
              <a:schemeClr val="tx1"/>
            </a:solidFill>
          </a:ln>
        </p:spPr>
        <p:txBody>
          <a:bodyPr wrap="square" rtlCol="0">
            <a:spAutoFit/>
          </a:bodyPr>
          <a:lstStyle/>
          <a:p>
            <a:r>
              <a:rPr lang="en-US" dirty="0" smtClean="0"/>
              <a:t>10</a:t>
            </a:r>
            <a:endParaRPr lang="en-US" dirty="0"/>
          </a:p>
        </p:txBody>
      </p:sp>
      <p:sp>
        <p:nvSpPr>
          <p:cNvPr id="84" name="TextBox 83"/>
          <p:cNvSpPr txBox="1"/>
          <p:nvPr>
            <p:custDataLst>
              <p:tags r:id="rId18"/>
            </p:custDataLst>
          </p:nvPr>
        </p:nvSpPr>
        <p:spPr>
          <a:xfrm>
            <a:off x="5440577" y="1600200"/>
            <a:ext cx="457200" cy="369332"/>
          </a:xfrm>
          <a:prstGeom prst="rect">
            <a:avLst/>
          </a:prstGeom>
          <a:noFill/>
          <a:ln>
            <a:solidFill>
              <a:schemeClr val="tx1"/>
            </a:solidFill>
          </a:ln>
        </p:spPr>
        <p:txBody>
          <a:bodyPr wrap="square" rtlCol="0">
            <a:spAutoFit/>
          </a:bodyPr>
          <a:lstStyle/>
          <a:p>
            <a:pPr algn="ctr"/>
            <a:r>
              <a:rPr lang="en-US" dirty="0" smtClean="0"/>
              <a:t>0</a:t>
            </a:r>
            <a:endParaRPr lang="en-US" dirty="0"/>
          </a:p>
        </p:txBody>
      </p:sp>
      <p:sp>
        <p:nvSpPr>
          <p:cNvPr id="85" name="Text Placeholder 4"/>
          <p:cNvSpPr>
            <a:spLocks noGrp="1"/>
          </p:cNvSpPr>
          <p:nvPr>
            <p:ph type="body" idx="1"/>
            <p:custDataLst>
              <p:tags r:id="rId19"/>
            </p:custDataLst>
          </p:nvPr>
        </p:nvSpPr>
        <p:spPr>
          <a:xfrm>
            <a:off x="6350450" y="76200"/>
            <a:ext cx="3057148" cy="639762"/>
          </a:xfrm>
        </p:spPr>
        <p:txBody>
          <a:bodyPr>
            <a:normAutofit/>
          </a:bodyPr>
          <a:lstStyle/>
          <a:p>
            <a:r>
              <a:rPr lang="en-US" dirty="0" smtClean="0"/>
              <a:t>Memory</a:t>
            </a:r>
            <a:endParaRPr lang="en-US" dirty="0"/>
          </a:p>
        </p:txBody>
      </p:sp>
      <p:sp>
        <p:nvSpPr>
          <p:cNvPr id="86" name="Rectangle 85"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20"/>
            </p:custDataLst>
          </p:nvPr>
        </p:nvSpPr>
        <p:spPr>
          <a:xfrm>
            <a:off x="6354977" y="762000"/>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p:cNvSpPr/>
          <p:nvPr>
            <p:custDataLst>
              <p:tags r:id="rId21"/>
            </p:custDataLst>
          </p:nvPr>
        </p:nvSpPr>
        <p:spPr>
          <a:xfrm>
            <a:off x="6354977" y="7620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a:t>
            </a:r>
            <a:endParaRPr lang="en-US" dirty="0">
              <a:solidFill>
                <a:schemeClr val="tx1"/>
              </a:solidFill>
            </a:endParaRPr>
          </a:p>
        </p:txBody>
      </p:sp>
      <p:sp>
        <p:nvSpPr>
          <p:cNvPr id="88" name="Rectangle 87"/>
          <p:cNvSpPr/>
          <p:nvPr>
            <p:custDataLst>
              <p:tags r:id="rId22"/>
            </p:custDataLst>
          </p:nvPr>
        </p:nvSpPr>
        <p:spPr>
          <a:xfrm>
            <a:off x="6350450" y="4191000"/>
            <a:ext cx="2438400" cy="5334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sp>
        <p:nvSpPr>
          <p:cNvPr id="91" name="Rectangle 90"/>
          <p:cNvSpPr/>
          <p:nvPr>
            <p:custDataLst>
              <p:tags r:id="rId23"/>
            </p:custDataLst>
          </p:nvPr>
        </p:nvSpPr>
        <p:spPr>
          <a:xfrm>
            <a:off x="6354977" y="12192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smtClean="0">
                <a:solidFill>
                  <a:schemeClr val="tx1"/>
                </a:solidFill>
              </a:rPr>
              <a:t>myfunction</a:t>
            </a:r>
            <a:r>
              <a:rPr lang="en-US" dirty="0" smtClean="0">
                <a:solidFill>
                  <a:schemeClr val="tx1"/>
                </a:solidFill>
              </a:rPr>
              <a:t>()   x:</a:t>
            </a:r>
          </a:p>
          <a:p>
            <a:r>
              <a:rPr lang="en-US" dirty="0">
                <a:solidFill>
                  <a:schemeClr val="tx1"/>
                </a:solidFill>
              </a:rPr>
              <a:t>	</a:t>
            </a:r>
            <a:r>
              <a:rPr lang="en-US" dirty="0" smtClean="0">
                <a:solidFill>
                  <a:schemeClr val="tx1"/>
                </a:solidFill>
              </a:rPr>
              <a:t>           </a:t>
            </a:r>
            <a:r>
              <a:rPr lang="en-US" dirty="0" err="1" smtClean="0">
                <a:solidFill>
                  <a:schemeClr val="tx1"/>
                </a:solidFill>
              </a:rPr>
              <a:t>xfac</a:t>
            </a:r>
            <a:r>
              <a:rPr lang="en-US" dirty="0" smtClean="0">
                <a:solidFill>
                  <a:schemeClr val="tx1"/>
                </a:solidFill>
              </a:rPr>
              <a:t>: </a:t>
            </a:r>
            <a:endParaRPr lang="en-US" dirty="0">
              <a:solidFill>
                <a:schemeClr val="tx1"/>
              </a:solidFill>
            </a:endParaRPr>
          </a:p>
        </p:txBody>
      </p:sp>
      <p:grpSp>
        <p:nvGrpSpPr>
          <p:cNvPr id="92" name="Group 91"/>
          <p:cNvGrpSpPr/>
          <p:nvPr>
            <p:custDataLst>
              <p:tags r:id="rId24"/>
            </p:custDataLst>
          </p:nvPr>
        </p:nvGrpSpPr>
        <p:grpSpPr>
          <a:xfrm>
            <a:off x="6354977" y="1981200"/>
            <a:ext cx="2438400" cy="457200"/>
            <a:chOff x="990600" y="4724400"/>
            <a:chExt cx="2438400" cy="457200"/>
          </a:xfrm>
        </p:grpSpPr>
        <p:sp>
          <p:nvSpPr>
            <p:cNvPr id="93" name="Rectangle 92"/>
            <p:cNvSpPr/>
            <p:nvPr>
              <p:custDataLst>
                <p:tags r:id="rId39"/>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94" name="TextBox 93"/>
            <p:cNvSpPr txBox="1"/>
            <p:nvPr>
              <p:custDataLst>
                <p:tags r:id="rId40"/>
              </p:custDataLst>
            </p:nvPr>
          </p:nvSpPr>
          <p:spPr>
            <a:xfrm>
              <a:off x="2884990" y="4736068"/>
              <a:ext cx="457200" cy="369332"/>
            </a:xfrm>
            <a:prstGeom prst="rect">
              <a:avLst/>
            </a:prstGeom>
            <a:noFill/>
            <a:ln>
              <a:solidFill>
                <a:schemeClr val="tx1"/>
              </a:solidFill>
            </a:ln>
          </p:spPr>
          <p:txBody>
            <a:bodyPr wrap="square" rtlCol="0">
              <a:spAutoFit/>
            </a:bodyPr>
            <a:lstStyle/>
            <a:p>
              <a:r>
                <a:rPr lang="en-US" dirty="0" smtClean="0"/>
                <a:t>10</a:t>
              </a:r>
              <a:endParaRPr lang="en-US" dirty="0"/>
            </a:p>
          </p:txBody>
        </p:sp>
      </p:grpSp>
      <p:sp>
        <p:nvSpPr>
          <p:cNvPr id="95" name="TextBox 94"/>
          <p:cNvSpPr txBox="1"/>
          <p:nvPr>
            <p:custDataLst>
              <p:tags r:id="rId25"/>
            </p:custDataLst>
          </p:nvPr>
        </p:nvSpPr>
        <p:spPr>
          <a:xfrm>
            <a:off x="8259977" y="1219200"/>
            <a:ext cx="457200" cy="369332"/>
          </a:xfrm>
          <a:prstGeom prst="rect">
            <a:avLst/>
          </a:prstGeom>
          <a:noFill/>
          <a:ln>
            <a:solidFill>
              <a:schemeClr val="tx1"/>
            </a:solidFill>
          </a:ln>
        </p:spPr>
        <p:txBody>
          <a:bodyPr wrap="square" rtlCol="0">
            <a:spAutoFit/>
          </a:bodyPr>
          <a:lstStyle/>
          <a:p>
            <a:r>
              <a:rPr lang="en-US" dirty="0" smtClean="0"/>
              <a:t>10</a:t>
            </a:r>
            <a:endParaRPr lang="en-US" dirty="0"/>
          </a:p>
        </p:txBody>
      </p:sp>
      <p:sp>
        <p:nvSpPr>
          <p:cNvPr id="96" name="TextBox 95"/>
          <p:cNvSpPr txBox="1"/>
          <p:nvPr>
            <p:custDataLst>
              <p:tags r:id="rId26"/>
            </p:custDataLst>
          </p:nvPr>
        </p:nvSpPr>
        <p:spPr>
          <a:xfrm>
            <a:off x="8259977" y="1600200"/>
            <a:ext cx="457200" cy="369332"/>
          </a:xfrm>
          <a:prstGeom prst="rect">
            <a:avLst/>
          </a:prstGeom>
          <a:noFill/>
          <a:ln>
            <a:solidFill>
              <a:schemeClr val="tx1"/>
            </a:solidFill>
          </a:ln>
        </p:spPr>
        <p:txBody>
          <a:bodyPr wrap="square" rtlCol="0">
            <a:spAutoFit/>
          </a:bodyPr>
          <a:lstStyle/>
          <a:p>
            <a:pPr algn="ctr"/>
            <a:r>
              <a:rPr lang="en-US" dirty="0" smtClean="0"/>
              <a:t>0</a:t>
            </a:r>
            <a:endParaRPr lang="en-US" dirty="0"/>
          </a:p>
        </p:txBody>
      </p:sp>
      <p:sp>
        <p:nvSpPr>
          <p:cNvPr id="97" name="TextBox 96"/>
          <p:cNvSpPr txBox="1"/>
          <p:nvPr>
            <p:custDataLst>
              <p:tags r:id="rId27"/>
            </p:custDataLst>
          </p:nvPr>
        </p:nvSpPr>
        <p:spPr>
          <a:xfrm>
            <a:off x="7868367" y="1992868"/>
            <a:ext cx="391610" cy="369332"/>
          </a:xfrm>
          <a:prstGeom prst="rect">
            <a:avLst/>
          </a:prstGeom>
          <a:noFill/>
          <a:ln>
            <a:solidFill>
              <a:schemeClr val="tx1"/>
            </a:solidFill>
          </a:ln>
        </p:spPr>
        <p:txBody>
          <a:bodyPr wrap="square" rtlCol="0">
            <a:spAutoFit/>
          </a:bodyPr>
          <a:lstStyle/>
          <a:p>
            <a:r>
              <a:rPr lang="en-US" dirty="0"/>
              <a:t>9</a:t>
            </a:r>
          </a:p>
        </p:txBody>
      </p:sp>
      <p:sp>
        <p:nvSpPr>
          <p:cNvPr id="3" name="Rectangle 2"/>
          <p:cNvSpPr/>
          <p:nvPr>
            <p:custDataLst>
              <p:tags r:id="rId28"/>
            </p:custDataLst>
          </p:nvPr>
        </p:nvSpPr>
        <p:spPr>
          <a:xfrm>
            <a:off x="1895993" y="87868"/>
            <a:ext cx="492443" cy="369332"/>
          </a:xfrm>
          <a:prstGeom prst="rect">
            <a:avLst/>
          </a:prstGeom>
        </p:spPr>
        <p:txBody>
          <a:bodyPr wrap="none">
            <a:spAutoFit/>
          </a:bodyPr>
          <a:lstStyle/>
          <a:p>
            <a:r>
              <a:rPr lang="en-US" dirty="0" smtClean="0"/>
              <a:t>(A)</a:t>
            </a:r>
            <a:endParaRPr lang="en-US" dirty="0"/>
          </a:p>
        </p:txBody>
      </p:sp>
      <p:sp>
        <p:nvSpPr>
          <p:cNvPr id="43" name="Rectangle 42"/>
          <p:cNvSpPr/>
          <p:nvPr>
            <p:custDataLst>
              <p:tags r:id="rId29"/>
            </p:custDataLst>
          </p:nvPr>
        </p:nvSpPr>
        <p:spPr>
          <a:xfrm>
            <a:off x="4500969" y="98508"/>
            <a:ext cx="492443" cy="369332"/>
          </a:xfrm>
          <a:prstGeom prst="rect">
            <a:avLst/>
          </a:prstGeom>
        </p:spPr>
        <p:txBody>
          <a:bodyPr wrap="none">
            <a:spAutoFit/>
          </a:bodyPr>
          <a:lstStyle/>
          <a:p>
            <a:r>
              <a:rPr lang="en-US" dirty="0" smtClean="0"/>
              <a:t>(B)</a:t>
            </a:r>
            <a:endParaRPr lang="en-US" dirty="0"/>
          </a:p>
        </p:txBody>
      </p:sp>
      <p:sp>
        <p:nvSpPr>
          <p:cNvPr id="44" name="Rectangle 43"/>
          <p:cNvSpPr/>
          <p:nvPr>
            <p:custDataLst>
              <p:tags r:id="rId30"/>
            </p:custDataLst>
          </p:nvPr>
        </p:nvSpPr>
        <p:spPr>
          <a:xfrm>
            <a:off x="7311509" y="87875"/>
            <a:ext cx="505267" cy="369332"/>
          </a:xfrm>
          <a:prstGeom prst="rect">
            <a:avLst/>
          </a:prstGeom>
        </p:spPr>
        <p:txBody>
          <a:bodyPr wrap="none">
            <a:spAutoFit/>
          </a:bodyPr>
          <a:lstStyle/>
          <a:p>
            <a:r>
              <a:rPr lang="en-US" dirty="0" smtClean="0"/>
              <a:t>(C)</a:t>
            </a:r>
            <a:endParaRPr lang="en-US" dirty="0"/>
          </a:p>
        </p:txBody>
      </p:sp>
      <p:sp>
        <p:nvSpPr>
          <p:cNvPr id="45" name="Rectangle 44"/>
          <p:cNvSpPr/>
          <p:nvPr>
            <p:custDataLst>
              <p:tags r:id="rId31"/>
            </p:custDataLst>
          </p:nvPr>
        </p:nvSpPr>
        <p:spPr>
          <a:xfrm>
            <a:off x="2194324" y="4761869"/>
            <a:ext cx="3057247" cy="369332"/>
          </a:xfrm>
          <a:prstGeom prst="rect">
            <a:avLst/>
          </a:prstGeom>
        </p:spPr>
        <p:txBody>
          <a:bodyPr wrap="none">
            <a:spAutoFit/>
          </a:bodyPr>
          <a:lstStyle/>
          <a:p>
            <a:r>
              <a:rPr lang="en-US" dirty="0" smtClean="0"/>
              <a:t>(D) Other/none of the above</a:t>
            </a:r>
            <a:endParaRPr lang="en-US" dirty="0"/>
          </a:p>
        </p:txBody>
      </p:sp>
      <p:cxnSp>
        <p:nvCxnSpPr>
          <p:cNvPr id="46" name="Straight Arrow Connector 45"/>
          <p:cNvCxnSpPr/>
          <p:nvPr>
            <p:custDataLst>
              <p:tags r:id="rId32"/>
            </p:custDataLst>
          </p:nvPr>
        </p:nvCxnSpPr>
        <p:spPr>
          <a:xfrm flipV="1">
            <a:off x="2006452" y="3829050"/>
            <a:ext cx="0" cy="3429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custDataLst>
              <p:tags r:id="rId33"/>
            </p:custDataLst>
          </p:nvPr>
        </p:nvCxnSpPr>
        <p:spPr>
          <a:xfrm>
            <a:off x="2006452" y="2895600"/>
            <a:ext cx="0" cy="32517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custDataLst>
              <p:tags r:id="rId34"/>
            </p:custDataLst>
          </p:nvPr>
        </p:nvCxnSpPr>
        <p:spPr>
          <a:xfrm flipV="1">
            <a:off x="4728830" y="3829050"/>
            <a:ext cx="0" cy="3429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custDataLst>
              <p:tags r:id="rId35"/>
            </p:custDataLst>
          </p:nvPr>
        </p:nvCxnSpPr>
        <p:spPr>
          <a:xfrm>
            <a:off x="4724843" y="2438400"/>
            <a:ext cx="0" cy="32517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custDataLst>
              <p:tags r:id="rId36"/>
            </p:custDataLst>
          </p:nvPr>
        </p:nvCxnSpPr>
        <p:spPr>
          <a:xfrm flipV="1">
            <a:off x="7581900" y="3829050"/>
            <a:ext cx="0" cy="3429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custDataLst>
              <p:tags r:id="rId37"/>
            </p:custDataLst>
          </p:nvPr>
        </p:nvCxnSpPr>
        <p:spPr>
          <a:xfrm>
            <a:off x="7577913" y="2438400"/>
            <a:ext cx="0" cy="32517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7">
            <p14:nvContentPartPr>
              <p14:cNvPr id="2" name="Ink 1"/>
              <p14:cNvContentPartPr/>
              <p14:nvPr>
                <p:custDataLst>
                  <p:tags r:id="rId38"/>
                </p:custDataLst>
              </p14:nvPr>
            </p14:nvContentPartPr>
            <p14:xfrm>
              <a:off x="565560" y="71640"/>
              <a:ext cx="7973280" cy="2970000"/>
            </p14:xfrm>
          </p:contentPart>
        </mc:Choice>
        <mc:Fallback xmlns="">
          <p:pic>
            <p:nvPicPr>
              <p:cNvPr id="2" name="Ink 1"/>
              <p:cNvPicPr/>
              <p:nvPr/>
            </p:nvPicPr>
            <p:blipFill>
              <a:blip r:embed="rId48"/>
              <a:stretch>
                <a:fillRect/>
              </a:stretch>
            </p:blipFill>
            <p:spPr>
              <a:xfrm>
                <a:off x="556200" y="62280"/>
                <a:ext cx="7992000" cy="2988720"/>
              </a:xfrm>
              <a:prstGeom prst="rect">
                <a:avLst/>
              </a:prstGeom>
            </p:spPr>
          </p:pic>
        </mc:Fallback>
      </mc:AlternateContent>
    </p:spTree>
    <p:extLst>
      <p:ext uri="{BB962C8B-B14F-4D97-AF65-F5344CB8AC3E}">
        <p14:creationId xmlns:p14="http://schemas.microsoft.com/office/powerpoint/2010/main" val="22130590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custDataLst>
              <p:tags r:id="rId1"/>
            </p:custDataLst>
          </p:nvPr>
        </p:nvSpPr>
        <p:spPr/>
        <p:txBody>
          <a:bodyPr/>
          <a:lstStyle/>
          <a:p>
            <a:r>
              <a:rPr lang="en-US" dirty="0" smtClean="0"/>
              <a:t>The “stack” part of memory is a stack</a:t>
            </a:r>
            <a:endParaRPr lang="en-US" dirty="0"/>
          </a:p>
        </p:txBody>
      </p:sp>
      <p:sp>
        <p:nvSpPr>
          <p:cNvPr id="8" name="Text Placeholder 7"/>
          <p:cNvSpPr>
            <a:spLocks noGrp="1"/>
          </p:cNvSpPr>
          <p:nvPr>
            <p:ph type="body" idx="1"/>
            <p:custDataLst>
              <p:tags r:id="rId2"/>
            </p:custDataLst>
          </p:nvPr>
        </p:nvSpPr>
        <p:spPr/>
        <p:txBody>
          <a:bodyPr/>
          <a:lstStyle/>
          <a:p>
            <a:r>
              <a:rPr lang="en-US" dirty="0" smtClean="0"/>
              <a:t>Function call = push</a:t>
            </a:r>
          </a:p>
          <a:p>
            <a:r>
              <a:rPr lang="en-US" dirty="0" smtClean="0"/>
              <a:t>Return = pop</a:t>
            </a:r>
            <a:endParaRPr lang="en-US" dirty="0"/>
          </a:p>
        </p:txBody>
      </p:sp>
    </p:spTree>
    <p:extLst>
      <p:ext uri="{BB962C8B-B14F-4D97-AF65-F5344CB8AC3E}">
        <p14:creationId xmlns:p14="http://schemas.microsoft.com/office/powerpoint/2010/main" val="25337631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75360" y="34284"/>
            <a:ext cx="5135880" cy="571502"/>
          </a:xfrm>
        </p:spPr>
        <p:txBody>
          <a:bodyPr>
            <a:normAutofit/>
          </a:bodyPr>
          <a:lstStyle/>
          <a:p>
            <a:r>
              <a:rPr lang="en-US" dirty="0" smtClean="0"/>
              <a:t>The “stack” part of memory is a stack</a:t>
            </a:r>
            <a:endParaRPr lang="en-US" dirty="0"/>
          </a:p>
        </p:txBody>
      </p:sp>
      <p:sp>
        <p:nvSpPr>
          <p:cNvPr id="50" name="Content Placeholder 7"/>
          <p:cNvSpPr>
            <a:spLocks noGrp="1"/>
          </p:cNvSpPr>
          <p:nvPr>
            <p:ph sz="quarter" idx="4"/>
            <p:custDataLst>
              <p:tags r:id="rId2"/>
            </p:custDataLst>
          </p:nvPr>
        </p:nvSpPr>
        <p:spPr>
          <a:xfrm>
            <a:off x="4961506" y="788789"/>
            <a:ext cx="3886200" cy="3086100"/>
          </a:xfrm>
        </p:spPr>
        <p:txBody>
          <a:bodyPr>
            <a:noAutofit/>
          </a:bodyPr>
          <a:lstStyle/>
          <a:p>
            <a:pPr marL="51435" indent="0"/>
            <a:r>
              <a:rPr lang="en-US" sz="1500" b="1" dirty="0">
                <a:latin typeface="Consolas" panose="020B0609020204030204" pitchFamily="49" charset="0"/>
                <a:cs typeface="Consolas" panose="020B0609020204030204" pitchFamily="49" charset="0"/>
              </a:rPr>
              <a:t>long factorial(</a:t>
            </a:r>
            <a:r>
              <a:rPr lang="en-US" sz="1500" b="1" dirty="0" err="1">
                <a:latin typeface="Consolas" panose="020B0609020204030204" pitchFamily="49" charset="0"/>
                <a:cs typeface="Consolas" panose="020B0609020204030204" pitchFamily="49" charset="0"/>
              </a:rPr>
              <a:t>int</a:t>
            </a:r>
            <a:r>
              <a:rPr lang="en-US" sz="1500" b="1" dirty="0">
                <a:latin typeface="Consolas" panose="020B0609020204030204" pitchFamily="49" charset="0"/>
                <a:cs typeface="Consolas" panose="020B0609020204030204" pitchFamily="49" charset="0"/>
              </a:rPr>
              <a:t> n) { </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cout</a:t>
            </a:r>
            <a:r>
              <a:rPr lang="en-US" sz="1500" b="1" dirty="0">
                <a:latin typeface="Consolas" panose="020B0609020204030204" pitchFamily="49" charset="0"/>
                <a:cs typeface="Consolas" panose="020B0609020204030204" pitchFamily="49" charset="0"/>
              </a:rPr>
              <a:t> &lt;&lt; n &lt;&lt; </a:t>
            </a:r>
            <a:r>
              <a:rPr lang="en-US" sz="1500" b="1" dirty="0" err="1">
                <a:latin typeface="Consolas" panose="020B0609020204030204" pitchFamily="49" charset="0"/>
                <a:cs typeface="Consolas" panose="020B0609020204030204" pitchFamily="49" charset="0"/>
              </a:rPr>
              <a:t>endl</a:t>
            </a:r>
            <a:r>
              <a:rPr lang="en-US" sz="1500" b="1" dirty="0">
                <a:latin typeface="Consolas" panose="020B0609020204030204" pitchFamily="49" charset="0"/>
                <a:cs typeface="Consolas" panose="020B0609020204030204" pitchFamily="49" charset="0"/>
              </a:rPr>
              <a:t>; </a:t>
            </a:r>
          </a:p>
          <a:p>
            <a:pPr marL="51435" indent="0"/>
            <a:r>
              <a:rPr lang="en-US" sz="1500" b="1" dirty="0">
                <a:latin typeface="Consolas" panose="020B0609020204030204" pitchFamily="49" charset="0"/>
                <a:cs typeface="Consolas" panose="020B0609020204030204" pitchFamily="49" charset="0"/>
              </a:rPr>
              <a:t>    if (n == 1) {</a:t>
            </a:r>
          </a:p>
          <a:p>
            <a:pPr marL="51435" indent="0"/>
            <a:r>
              <a:rPr lang="en-US" sz="1500" b="1" dirty="0">
                <a:latin typeface="Consolas" panose="020B0609020204030204" pitchFamily="49" charset="0"/>
                <a:cs typeface="Consolas" panose="020B0609020204030204" pitchFamily="49" charset="0"/>
              </a:rPr>
              <a:t>       return 1;</a:t>
            </a:r>
          </a:p>
          <a:p>
            <a:pPr marL="51435" indent="0"/>
            <a:r>
              <a:rPr lang="en-US" sz="1500" b="1" dirty="0">
                <a:solidFill>
                  <a:schemeClr val="bg2"/>
                </a:solidFill>
                <a:latin typeface="Consolas" panose="020B0609020204030204" pitchFamily="49" charset="0"/>
                <a:cs typeface="Consolas" panose="020B0609020204030204" pitchFamily="49" charset="0"/>
              </a:rPr>
              <a:t>    </a:t>
            </a:r>
            <a:r>
              <a:rPr lang="en-US" sz="1500" b="1" dirty="0">
                <a:latin typeface="Consolas" panose="020B0609020204030204" pitchFamily="49" charset="0"/>
                <a:cs typeface="Consolas" panose="020B0609020204030204" pitchFamily="49" charset="0"/>
              </a:rPr>
              <a:t>} else {</a:t>
            </a:r>
          </a:p>
          <a:p>
            <a:pPr marL="51435" indent="0"/>
            <a:r>
              <a:rPr lang="en-US" sz="1500" b="1" dirty="0">
                <a:latin typeface="Consolas" panose="020B0609020204030204" pitchFamily="49" charset="0"/>
                <a:cs typeface="Consolas" panose="020B0609020204030204" pitchFamily="49" charset="0"/>
              </a:rPr>
              <a:t>	   return n * factorial(n - 1);</a:t>
            </a:r>
          </a:p>
          <a:p>
            <a:pPr marL="51435" indent="0"/>
            <a:r>
              <a:rPr lang="en-US" sz="1500" b="1" dirty="0">
                <a:latin typeface="Consolas" panose="020B0609020204030204" pitchFamily="49" charset="0"/>
                <a:cs typeface="Consolas" panose="020B0609020204030204" pitchFamily="49" charset="0"/>
              </a:rPr>
              <a:t>    }</a:t>
            </a:r>
          </a:p>
          <a:p>
            <a:pPr marL="51435" indent="0"/>
            <a:r>
              <a:rPr lang="en-US" sz="1500" b="1" dirty="0">
                <a:latin typeface="Consolas" panose="020B0609020204030204" pitchFamily="49" charset="0"/>
                <a:cs typeface="Consolas" panose="020B0609020204030204" pitchFamily="49" charset="0"/>
              </a:rPr>
              <a:t>}</a:t>
            </a:r>
          </a:p>
          <a:p>
            <a:pPr marL="51435" indent="0"/>
            <a:endParaRPr lang="en-US" sz="1500" b="1" dirty="0">
              <a:latin typeface="Consolas" panose="020B0609020204030204" pitchFamily="49" charset="0"/>
              <a:cs typeface="Consolas" panose="020B0609020204030204" pitchFamily="49" charset="0"/>
            </a:endParaRPr>
          </a:p>
          <a:p>
            <a:pPr marL="51435" indent="0"/>
            <a:r>
              <a:rPr lang="en-US" sz="1500" b="1" dirty="0">
                <a:latin typeface="Consolas" panose="020B0609020204030204" pitchFamily="49" charset="0"/>
                <a:cs typeface="Consolas" panose="020B0609020204030204" pitchFamily="49" charset="0"/>
              </a:rPr>
              <a:t>void </a:t>
            </a:r>
            <a:r>
              <a:rPr lang="en-US" sz="1500" b="1" dirty="0" err="1">
                <a:latin typeface="Consolas" panose="020B0609020204030204" pitchFamily="49" charset="0"/>
                <a:cs typeface="Consolas" panose="020B0609020204030204" pitchFamily="49" charset="0"/>
              </a:rPr>
              <a:t>myfunction</a:t>
            </a:r>
            <a:r>
              <a:rPr lang="en-US" sz="1500" b="1" dirty="0">
                <a:latin typeface="Consolas" panose="020B0609020204030204" pitchFamily="49" charset="0"/>
                <a:cs typeface="Consolas" panose="020B0609020204030204" pitchFamily="49" charset="0"/>
              </a:rPr>
              <a:t>(){</a:t>
            </a:r>
          </a:p>
          <a:p>
            <a:pPr marL="51435" indent="0"/>
            <a:r>
              <a:rPr lang="en-US" sz="1500" b="1" dirty="0">
                <a:latin typeface="Consolas" panose="020B0609020204030204" pitchFamily="49" charset="0"/>
                <a:cs typeface="Consolas" panose="020B0609020204030204" pitchFamily="49" charset="0"/>
              </a:rPr>
              <a:t>	</a:t>
            </a:r>
            <a:r>
              <a:rPr lang="en-US" sz="1500" b="1" dirty="0" err="1">
                <a:solidFill>
                  <a:srgbClr val="0070C0"/>
                </a:solidFill>
                <a:latin typeface="Consolas" panose="020B0609020204030204" pitchFamily="49" charset="0"/>
                <a:cs typeface="Consolas" panose="020B0609020204030204" pitchFamily="49" charset="0"/>
              </a:rPr>
              <a:t>int</a:t>
            </a:r>
            <a:r>
              <a:rPr lang="en-US" sz="1500" b="1" dirty="0">
                <a:solidFill>
                  <a:srgbClr val="0070C0"/>
                </a:solidFill>
                <a:latin typeface="Consolas" panose="020B0609020204030204" pitchFamily="49" charset="0"/>
                <a:cs typeface="Consolas" panose="020B0609020204030204" pitchFamily="49" charset="0"/>
              </a:rPr>
              <a:t> x = 4</a:t>
            </a:r>
            <a:r>
              <a:rPr lang="en-US" sz="1500" b="1" dirty="0" smtClean="0">
                <a:solidFill>
                  <a:srgbClr val="0070C0"/>
                </a:solidFill>
                <a:latin typeface="Consolas" panose="020B0609020204030204" pitchFamily="49" charset="0"/>
                <a:cs typeface="Consolas" panose="020B0609020204030204" pitchFamily="49" charset="0"/>
              </a:rPr>
              <a:t>; // smaller test case</a:t>
            </a:r>
            <a:endParaRPr lang="en-US" sz="1500" b="1" dirty="0">
              <a:solidFill>
                <a:srgbClr val="0070C0"/>
              </a:solidFill>
              <a:latin typeface="Consolas" panose="020B0609020204030204" pitchFamily="49" charset="0"/>
              <a:cs typeface="Consolas" panose="020B0609020204030204" pitchFamily="49" charset="0"/>
            </a:endParaRPr>
          </a:p>
          <a:p>
            <a:pPr marL="51435" indent="0"/>
            <a:r>
              <a:rPr lang="en-US" sz="1500" b="1" dirty="0">
                <a:latin typeface="Consolas" panose="020B0609020204030204" pitchFamily="49" charset="0"/>
                <a:cs typeface="Consolas" panose="020B0609020204030204" pitchFamily="49" charset="0"/>
              </a:rPr>
              <a:t>	long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0;</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factorial(x);</a:t>
            </a:r>
          </a:p>
          <a:p>
            <a:pPr marL="51435" indent="0"/>
            <a:r>
              <a:rPr lang="en-US" sz="1500" b="1" dirty="0">
                <a:latin typeface="Consolas" panose="020B0609020204030204" pitchFamily="49" charset="0"/>
                <a:cs typeface="Consolas" panose="020B0609020204030204" pitchFamily="49" charset="0"/>
              </a:rPr>
              <a:t>}</a:t>
            </a:r>
          </a:p>
          <a:p>
            <a:endParaRPr lang="en-US" sz="1500" b="1" dirty="0">
              <a:latin typeface="Consolas" panose="020B0609020204030204" pitchFamily="49" charset="0"/>
              <a:cs typeface="Consolas" panose="020B0609020204030204" pitchFamily="49" charset="0"/>
            </a:endParaRPr>
          </a:p>
          <a:p>
            <a:endParaRPr lang="en-US" sz="1500" b="1" dirty="0">
              <a:latin typeface="Consolas" panose="020B0609020204030204" pitchFamily="49" charset="0"/>
              <a:cs typeface="Consolas" panose="020B0609020204030204" pitchFamily="49" charset="0"/>
            </a:endParaRPr>
          </a:p>
        </p:txBody>
      </p:sp>
      <p:sp>
        <p:nvSpPr>
          <p:cNvPr id="16" name="Rectangle 15"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3"/>
            </p:custDataLst>
          </p:nvPr>
        </p:nvSpPr>
        <p:spPr>
          <a:xfrm>
            <a:off x="1602872" y="884039"/>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custDataLst>
              <p:tags r:id="rId4"/>
            </p:custDataLst>
          </p:nvPr>
        </p:nvSpPr>
        <p:spPr>
          <a:xfrm>
            <a:off x="1602872" y="884039"/>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a:t>
            </a:r>
            <a:endParaRPr lang="en-US" dirty="0">
              <a:solidFill>
                <a:schemeClr val="tx1"/>
              </a:solidFill>
            </a:endParaRPr>
          </a:p>
        </p:txBody>
      </p:sp>
      <p:sp>
        <p:nvSpPr>
          <p:cNvPr id="18" name="Rectangle 17"/>
          <p:cNvSpPr/>
          <p:nvPr>
            <p:custDataLst>
              <p:tags r:id="rId5"/>
            </p:custDataLst>
          </p:nvPr>
        </p:nvSpPr>
        <p:spPr>
          <a:xfrm>
            <a:off x="1598345" y="4313039"/>
            <a:ext cx="2438400" cy="5334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sp>
        <p:nvSpPr>
          <p:cNvPr id="20" name="Rectangle 19"/>
          <p:cNvSpPr/>
          <p:nvPr>
            <p:custDataLst>
              <p:tags r:id="rId6"/>
            </p:custDataLst>
          </p:nvPr>
        </p:nvSpPr>
        <p:spPr>
          <a:xfrm>
            <a:off x="1602872" y="1341239"/>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smtClean="0">
                <a:solidFill>
                  <a:schemeClr val="tx1"/>
                </a:solidFill>
              </a:rPr>
              <a:t>myfunction</a:t>
            </a:r>
            <a:r>
              <a:rPr lang="en-US" dirty="0" smtClean="0">
                <a:solidFill>
                  <a:schemeClr val="tx1"/>
                </a:solidFill>
              </a:rPr>
              <a:t>()   x:</a:t>
            </a:r>
          </a:p>
          <a:p>
            <a:r>
              <a:rPr lang="en-US" dirty="0">
                <a:solidFill>
                  <a:schemeClr val="tx1"/>
                </a:solidFill>
              </a:rPr>
              <a:t>	</a:t>
            </a:r>
            <a:r>
              <a:rPr lang="en-US" dirty="0" smtClean="0">
                <a:solidFill>
                  <a:schemeClr val="tx1"/>
                </a:solidFill>
              </a:rPr>
              <a:t>           </a:t>
            </a:r>
            <a:r>
              <a:rPr lang="en-US" dirty="0" err="1" smtClean="0">
                <a:solidFill>
                  <a:schemeClr val="tx1"/>
                </a:solidFill>
              </a:rPr>
              <a:t>xfac</a:t>
            </a:r>
            <a:r>
              <a:rPr lang="en-US" dirty="0" smtClean="0">
                <a:solidFill>
                  <a:schemeClr val="tx1"/>
                </a:solidFill>
              </a:rPr>
              <a:t>: </a:t>
            </a:r>
            <a:endParaRPr lang="en-US" dirty="0">
              <a:solidFill>
                <a:schemeClr val="tx1"/>
              </a:solidFill>
            </a:endParaRPr>
          </a:p>
        </p:txBody>
      </p:sp>
      <p:grpSp>
        <p:nvGrpSpPr>
          <p:cNvPr id="21" name="Group 20"/>
          <p:cNvGrpSpPr/>
          <p:nvPr>
            <p:custDataLst>
              <p:tags r:id="rId7"/>
            </p:custDataLst>
          </p:nvPr>
        </p:nvGrpSpPr>
        <p:grpSpPr>
          <a:xfrm>
            <a:off x="1602872" y="2103239"/>
            <a:ext cx="2438400" cy="457200"/>
            <a:chOff x="990600" y="4724400"/>
            <a:chExt cx="2438400" cy="457200"/>
          </a:xfrm>
        </p:grpSpPr>
        <p:sp>
          <p:nvSpPr>
            <p:cNvPr id="22" name="Rectangle 21"/>
            <p:cNvSpPr/>
            <p:nvPr>
              <p:custDataLst>
                <p:tags r:id="rId13"/>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23" name="TextBox 22"/>
            <p:cNvSpPr txBox="1"/>
            <p:nvPr>
              <p:custDataLst>
                <p:tags r:id="rId14"/>
              </p:custDataLst>
            </p:nvPr>
          </p:nvSpPr>
          <p:spPr>
            <a:xfrm>
              <a:off x="2895600" y="4724400"/>
              <a:ext cx="457200" cy="369332"/>
            </a:xfrm>
            <a:prstGeom prst="rect">
              <a:avLst/>
            </a:prstGeom>
            <a:noFill/>
            <a:ln>
              <a:solidFill>
                <a:schemeClr val="tx1"/>
              </a:solidFill>
            </a:ln>
          </p:spPr>
          <p:txBody>
            <a:bodyPr wrap="square" rtlCol="0">
              <a:spAutoFit/>
            </a:bodyPr>
            <a:lstStyle/>
            <a:p>
              <a:r>
                <a:rPr lang="en-US" dirty="0"/>
                <a:t>4</a:t>
              </a:r>
            </a:p>
          </p:txBody>
        </p:sp>
      </p:grpSp>
      <p:sp>
        <p:nvSpPr>
          <p:cNvPr id="25" name="TextBox 24"/>
          <p:cNvSpPr txBox="1"/>
          <p:nvPr>
            <p:custDataLst>
              <p:tags r:id="rId8"/>
            </p:custDataLst>
          </p:nvPr>
        </p:nvSpPr>
        <p:spPr>
          <a:xfrm>
            <a:off x="3507872" y="1341239"/>
            <a:ext cx="457200" cy="369332"/>
          </a:xfrm>
          <a:prstGeom prst="rect">
            <a:avLst/>
          </a:prstGeom>
          <a:noFill/>
          <a:ln>
            <a:solidFill>
              <a:schemeClr val="tx1"/>
            </a:solidFill>
          </a:ln>
        </p:spPr>
        <p:txBody>
          <a:bodyPr wrap="square" rtlCol="0">
            <a:spAutoFit/>
          </a:bodyPr>
          <a:lstStyle/>
          <a:p>
            <a:r>
              <a:rPr lang="en-US" dirty="0"/>
              <a:t>4</a:t>
            </a:r>
          </a:p>
        </p:txBody>
      </p:sp>
      <p:sp>
        <p:nvSpPr>
          <p:cNvPr id="27" name="TextBox 26"/>
          <p:cNvSpPr txBox="1"/>
          <p:nvPr>
            <p:custDataLst>
              <p:tags r:id="rId9"/>
            </p:custDataLst>
          </p:nvPr>
        </p:nvSpPr>
        <p:spPr>
          <a:xfrm>
            <a:off x="3507872" y="1722239"/>
            <a:ext cx="457200" cy="369332"/>
          </a:xfrm>
          <a:prstGeom prst="rect">
            <a:avLst/>
          </a:prstGeom>
          <a:noFill/>
          <a:ln>
            <a:solidFill>
              <a:schemeClr val="tx1"/>
            </a:solidFill>
          </a:ln>
        </p:spPr>
        <p:txBody>
          <a:bodyPr wrap="square" rtlCol="0">
            <a:spAutoFit/>
          </a:bodyPr>
          <a:lstStyle/>
          <a:p>
            <a:pPr algn="ctr"/>
            <a:r>
              <a:rPr lang="en-US" dirty="0" smtClean="0"/>
              <a:t>0</a:t>
            </a:r>
            <a:endParaRPr lang="en-US" dirty="0"/>
          </a:p>
        </p:txBody>
      </p:sp>
      <p:cxnSp>
        <p:nvCxnSpPr>
          <p:cNvPr id="24" name="Straight Arrow Connector 23"/>
          <p:cNvCxnSpPr/>
          <p:nvPr>
            <p:custDataLst>
              <p:tags r:id="rId10"/>
            </p:custDataLst>
          </p:nvPr>
        </p:nvCxnSpPr>
        <p:spPr>
          <a:xfrm flipV="1">
            <a:off x="2780413" y="3951089"/>
            <a:ext cx="0" cy="3429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custDataLst>
              <p:tags r:id="rId11"/>
            </p:custDataLst>
          </p:nvPr>
        </p:nvCxnSpPr>
        <p:spPr>
          <a:xfrm>
            <a:off x="2776426" y="2560439"/>
            <a:ext cx="0" cy="32517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7">
            <p14:nvContentPartPr>
              <p14:cNvPr id="2" name="Ink 1"/>
              <p14:cNvContentPartPr/>
              <p14:nvPr>
                <p:custDataLst>
                  <p:tags r:id="rId12"/>
                </p:custDataLst>
              </p14:nvPr>
            </p14:nvContentPartPr>
            <p14:xfrm>
              <a:off x="6977520" y="652680"/>
              <a:ext cx="1251000" cy="1967040"/>
            </p14:xfrm>
          </p:contentPart>
        </mc:Choice>
        <mc:Fallback xmlns="">
          <p:pic>
            <p:nvPicPr>
              <p:cNvPr id="2" name="Ink 1"/>
              <p:cNvPicPr/>
              <p:nvPr/>
            </p:nvPicPr>
            <p:blipFill>
              <a:blip r:embed="rId18"/>
              <a:stretch>
                <a:fillRect/>
              </a:stretch>
            </p:blipFill>
            <p:spPr>
              <a:xfrm>
                <a:off x="6968160" y="643320"/>
                <a:ext cx="1269720" cy="1985760"/>
              </a:xfrm>
              <a:prstGeom prst="rect">
                <a:avLst/>
              </a:prstGeom>
            </p:spPr>
          </p:pic>
        </mc:Fallback>
      </mc:AlternateContent>
    </p:spTree>
    <p:extLst>
      <p:ext uri="{BB962C8B-B14F-4D97-AF65-F5344CB8AC3E}">
        <p14:creationId xmlns:p14="http://schemas.microsoft.com/office/powerpoint/2010/main" val="20458616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75360" y="34284"/>
            <a:ext cx="5135880" cy="571502"/>
          </a:xfrm>
        </p:spPr>
        <p:txBody>
          <a:bodyPr>
            <a:normAutofit/>
          </a:bodyPr>
          <a:lstStyle/>
          <a:p>
            <a:r>
              <a:rPr lang="en-US" dirty="0" smtClean="0"/>
              <a:t>The “stack” part of memory is a stack</a:t>
            </a:r>
            <a:endParaRPr lang="en-US" dirty="0"/>
          </a:p>
        </p:txBody>
      </p:sp>
      <p:sp>
        <p:nvSpPr>
          <p:cNvPr id="50" name="Content Placeholder 7"/>
          <p:cNvSpPr>
            <a:spLocks noGrp="1"/>
          </p:cNvSpPr>
          <p:nvPr>
            <p:ph sz="quarter" idx="4"/>
            <p:custDataLst>
              <p:tags r:id="rId2"/>
            </p:custDataLst>
          </p:nvPr>
        </p:nvSpPr>
        <p:spPr>
          <a:xfrm>
            <a:off x="4954772" y="788670"/>
            <a:ext cx="4006348" cy="3086100"/>
          </a:xfrm>
        </p:spPr>
        <p:txBody>
          <a:bodyPr>
            <a:noAutofit/>
          </a:bodyPr>
          <a:lstStyle/>
          <a:p>
            <a:pPr marL="51435" indent="0"/>
            <a:r>
              <a:rPr lang="en-US" sz="1500" b="1" dirty="0">
                <a:latin typeface="Consolas" panose="020B0609020204030204" pitchFamily="49" charset="0"/>
                <a:cs typeface="Consolas" panose="020B0609020204030204" pitchFamily="49" charset="0"/>
              </a:rPr>
              <a:t>long factorial(</a:t>
            </a:r>
            <a:r>
              <a:rPr lang="en-US" sz="1500" b="1" dirty="0" err="1">
                <a:latin typeface="Consolas" panose="020B0609020204030204" pitchFamily="49" charset="0"/>
                <a:cs typeface="Consolas" panose="020B0609020204030204" pitchFamily="49" charset="0"/>
              </a:rPr>
              <a:t>int</a:t>
            </a:r>
            <a:r>
              <a:rPr lang="en-US" sz="1500" b="1" dirty="0">
                <a:latin typeface="Consolas" panose="020B0609020204030204" pitchFamily="49" charset="0"/>
                <a:cs typeface="Consolas" panose="020B0609020204030204" pitchFamily="49" charset="0"/>
              </a:rPr>
              <a:t> n) { </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cout</a:t>
            </a:r>
            <a:r>
              <a:rPr lang="en-US" sz="1500" b="1" dirty="0">
                <a:latin typeface="Consolas" panose="020B0609020204030204" pitchFamily="49" charset="0"/>
                <a:cs typeface="Consolas" panose="020B0609020204030204" pitchFamily="49" charset="0"/>
              </a:rPr>
              <a:t> &lt;&lt; n &lt;&lt; </a:t>
            </a:r>
            <a:r>
              <a:rPr lang="en-US" sz="1500" b="1" dirty="0" err="1">
                <a:latin typeface="Consolas" panose="020B0609020204030204" pitchFamily="49" charset="0"/>
                <a:cs typeface="Consolas" panose="020B0609020204030204" pitchFamily="49" charset="0"/>
              </a:rPr>
              <a:t>endl</a:t>
            </a:r>
            <a:r>
              <a:rPr lang="en-US" sz="1500" b="1" dirty="0">
                <a:latin typeface="Consolas" panose="020B0609020204030204" pitchFamily="49" charset="0"/>
                <a:cs typeface="Consolas" panose="020B0609020204030204" pitchFamily="49" charset="0"/>
              </a:rPr>
              <a:t>; </a:t>
            </a:r>
          </a:p>
          <a:p>
            <a:pPr marL="51435" indent="0"/>
            <a:r>
              <a:rPr lang="en-US" sz="1500" b="1" dirty="0">
                <a:latin typeface="Consolas" panose="020B0609020204030204" pitchFamily="49" charset="0"/>
                <a:cs typeface="Consolas" panose="020B0609020204030204" pitchFamily="49" charset="0"/>
              </a:rPr>
              <a:t>    if (n == 1) {</a:t>
            </a:r>
          </a:p>
          <a:p>
            <a:pPr marL="51435" indent="0"/>
            <a:r>
              <a:rPr lang="en-US" sz="1500" b="1" dirty="0">
                <a:latin typeface="Consolas" panose="020B0609020204030204" pitchFamily="49" charset="0"/>
                <a:cs typeface="Consolas" panose="020B0609020204030204" pitchFamily="49" charset="0"/>
              </a:rPr>
              <a:t>       return 1;</a:t>
            </a:r>
          </a:p>
          <a:p>
            <a:pPr marL="51435" indent="0"/>
            <a:r>
              <a:rPr lang="en-US" sz="1500" b="1" dirty="0">
                <a:solidFill>
                  <a:schemeClr val="bg2"/>
                </a:solidFill>
                <a:latin typeface="Consolas" panose="020B0609020204030204" pitchFamily="49" charset="0"/>
                <a:cs typeface="Consolas" panose="020B0609020204030204" pitchFamily="49" charset="0"/>
              </a:rPr>
              <a:t>    </a:t>
            </a:r>
            <a:r>
              <a:rPr lang="en-US" sz="1500" b="1" dirty="0">
                <a:latin typeface="Consolas" panose="020B0609020204030204" pitchFamily="49" charset="0"/>
                <a:cs typeface="Consolas" panose="020B0609020204030204" pitchFamily="49" charset="0"/>
              </a:rPr>
              <a:t>} else {</a:t>
            </a:r>
          </a:p>
          <a:p>
            <a:pPr marL="51435" indent="0"/>
            <a:r>
              <a:rPr lang="en-US" sz="1500" b="1" dirty="0">
                <a:latin typeface="Consolas" panose="020B0609020204030204" pitchFamily="49" charset="0"/>
                <a:cs typeface="Consolas" panose="020B0609020204030204" pitchFamily="49" charset="0"/>
              </a:rPr>
              <a:t>	   return n * factorial(n - 1);</a:t>
            </a:r>
          </a:p>
          <a:p>
            <a:pPr marL="51435" indent="0"/>
            <a:r>
              <a:rPr lang="en-US" sz="1500" b="1" dirty="0">
                <a:latin typeface="Consolas" panose="020B0609020204030204" pitchFamily="49" charset="0"/>
                <a:cs typeface="Consolas" panose="020B0609020204030204" pitchFamily="49" charset="0"/>
              </a:rPr>
              <a:t>    }</a:t>
            </a:r>
          </a:p>
          <a:p>
            <a:pPr marL="51435" indent="0"/>
            <a:r>
              <a:rPr lang="en-US" sz="1500" b="1" dirty="0">
                <a:latin typeface="Consolas" panose="020B0609020204030204" pitchFamily="49" charset="0"/>
                <a:cs typeface="Consolas" panose="020B0609020204030204" pitchFamily="49" charset="0"/>
              </a:rPr>
              <a:t>}</a:t>
            </a:r>
          </a:p>
          <a:p>
            <a:pPr marL="51435" indent="0"/>
            <a:endParaRPr lang="en-US" sz="1500" b="1" dirty="0">
              <a:latin typeface="Consolas" panose="020B0609020204030204" pitchFamily="49" charset="0"/>
              <a:cs typeface="Consolas" panose="020B0609020204030204" pitchFamily="49" charset="0"/>
            </a:endParaRPr>
          </a:p>
          <a:p>
            <a:pPr marL="51435" indent="0"/>
            <a:r>
              <a:rPr lang="en-US" sz="1500" b="1" dirty="0">
                <a:latin typeface="Consolas" panose="020B0609020204030204" pitchFamily="49" charset="0"/>
                <a:cs typeface="Consolas" panose="020B0609020204030204" pitchFamily="49" charset="0"/>
              </a:rPr>
              <a:t>void </a:t>
            </a:r>
            <a:r>
              <a:rPr lang="en-US" sz="1500" b="1" dirty="0" err="1">
                <a:latin typeface="Consolas" panose="020B0609020204030204" pitchFamily="49" charset="0"/>
                <a:cs typeface="Consolas" panose="020B0609020204030204" pitchFamily="49" charset="0"/>
              </a:rPr>
              <a:t>myfunction</a:t>
            </a:r>
            <a:r>
              <a:rPr lang="en-US" sz="1500" b="1" dirty="0">
                <a:latin typeface="Consolas" panose="020B0609020204030204" pitchFamily="49" charset="0"/>
                <a:cs typeface="Consolas" panose="020B0609020204030204" pitchFamily="49" charset="0"/>
              </a:rPr>
              <a:t>(){</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int</a:t>
            </a:r>
            <a:r>
              <a:rPr lang="en-US" sz="1500" b="1" dirty="0">
                <a:latin typeface="Consolas" panose="020B0609020204030204" pitchFamily="49" charset="0"/>
                <a:cs typeface="Consolas" panose="020B0609020204030204" pitchFamily="49" charset="0"/>
              </a:rPr>
              <a:t> x = 4</a:t>
            </a:r>
            <a:r>
              <a:rPr lang="en-US" sz="1500" b="1" dirty="0" smtClean="0">
                <a:latin typeface="Consolas" panose="020B0609020204030204" pitchFamily="49" charset="0"/>
                <a:cs typeface="Consolas" panose="020B0609020204030204" pitchFamily="49" charset="0"/>
              </a:rPr>
              <a:t>;</a:t>
            </a:r>
            <a:endParaRPr lang="en-US" sz="1500" b="1" dirty="0">
              <a:latin typeface="Consolas" panose="020B0609020204030204" pitchFamily="49" charset="0"/>
              <a:cs typeface="Consolas" panose="020B0609020204030204" pitchFamily="49" charset="0"/>
            </a:endParaRPr>
          </a:p>
          <a:p>
            <a:pPr marL="51435" indent="0"/>
            <a:r>
              <a:rPr lang="en-US" sz="1500" b="1" dirty="0">
                <a:latin typeface="Consolas" panose="020B0609020204030204" pitchFamily="49" charset="0"/>
                <a:cs typeface="Consolas" panose="020B0609020204030204" pitchFamily="49" charset="0"/>
              </a:rPr>
              <a:t>	long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0;</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factorial(x);</a:t>
            </a:r>
          </a:p>
          <a:p>
            <a:pPr marL="51435" indent="0"/>
            <a:r>
              <a:rPr lang="en-US" sz="1500" b="1" dirty="0">
                <a:latin typeface="Consolas" panose="020B0609020204030204" pitchFamily="49" charset="0"/>
                <a:cs typeface="Consolas" panose="020B0609020204030204" pitchFamily="49" charset="0"/>
              </a:rPr>
              <a:t>}</a:t>
            </a:r>
          </a:p>
          <a:p>
            <a:endParaRPr lang="en-US" sz="1500" b="1" dirty="0">
              <a:latin typeface="Consolas" panose="020B0609020204030204" pitchFamily="49" charset="0"/>
              <a:cs typeface="Consolas" panose="020B0609020204030204" pitchFamily="49" charset="0"/>
            </a:endParaRPr>
          </a:p>
          <a:p>
            <a:endParaRPr lang="en-US" sz="1500" b="1" dirty="0">
              <a:latin typeface="Consolas" panose="020B0609020204030204" pitchFamily="49" charset="0"/>
              <a:cs typeface="Consolas" panose="020B0609020204030204" pitchFamily="49" charset="0"/>
            </a:endParaRPr>
          </a:p>
        </p:txBody>
      </p:sp>
      <p:sp>
        <p:nvSpPr>
          <p:cNvPr id="24" name="Rectangle 2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3"/>
            </p:custDataLst>
          </p:nvPr>
        </p:nvSpPr>
        <p:spPr>
          <a:xfrm>
            <a:off x="1602872" y="883920"/>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custDataLst>
              <p:tags r:id="rId4"/>
            </p:custDataLst>
          </p:nvPr>
        </p:nvSpPr>
        <p:spPr>
          <a:xfrm>
            <a:off x="1602872" y="88392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a:t>
            </a:r>
            <a:endParaRPr lang="en-US" dirty="0">
              <a:solidFill>
                <a:schemeClr val="tx1"/>
              </a:solidFill>
            </a:endParaRPr>
          </a:p>
        </p:txBody>
      </p:sp>
      <p:sp>
        <p:nvSpPr>
          <p:cNvPr id="29" name="Rectangle 28"/>
          <p:cNvSpPr/>
          <p:nvPr>
            <p:custDataLst>
              <p:tags r:id="rId5"/>
            </p:custDataLst>
          </p:nvPr>
        </p:nvSpPr>
        <p:spPr>
          <a:xfrm>
            <a:off x="1598345" y="4312920"/>
            <a:ext cx="2438400" cy="5334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sp>
        <p:nvSpPr>
          <p:cNvPr id="31" name="Rectangle 30"/>
          <p:cNvSpPr/>
          <p:nvPr>
            <p:custDataLst>
              <p:tags r:id="rId6"/>
            </p:custDataLst>
          </p:nvPr>
        </p:nvSpPr>
        <p:spPr>
          <a:xfrm>
            <a:off x="1602872" y="134112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smtClean="0">
                <a:solidFill>
                  <a:schemeClr val="tx1"/>
                </a:solidFill>
              </a:rPr>
              <a:t>myfunction</a:t>
            </a:r>
            <a:r>
              <a:rPr lang="en-US" dirty="0" smtClean="0">
                <a:solidFill>
                  <a:schemeClr val="tx1"/>
                </a:solidFill>
              </a:rPr>
              <a:t>()   x:</a:t>
            </a:r>
          </a:p>
          <a:p>
            <a:r>
              <a:rPr lang="en-US" dirty="0">
                <a:solidFill>
                  <a:schemeClr val="tx1"/>
                </a:solidFill>
              </a:rPr>
              <a:t>	</a:t>
            </a:r>
            <a:r>
              <a:rPr lang="en-US" dirty="0" smtClean="0">
                <a:solidFill>
                  <a:schemeClr val="tx1"/>
                </a:solidFill>
              </a:rPr>
              <a:t>           </a:t>
            </a:r>
            <a:r>
              <a:rPr lang="en-US" dirty="0" err="1" smtClean="0">
                <a:solidFill>
                  <a:schemeClr val="tx1"/>
                </a:solidFill>
              </a:rPr>
              <a:t>xfac</a:t>
            </a:r>
            <a:r>
              <a:rPr lang="en-US" dirty="0" smtClean="0">
                <a:solidFill>
                  <a:schemeClr val="tx1"/>
                </a:solidFill>
              </a:rPr>
              <a:t>: </a:t>
            </a:r>
            <a:endParaRPr lang="en-US" dirty="0">
              <a:solidFill>
                <a:schemeClr val="tx1"/>
              </a:solidFill>
            </a:endParaRPr>
          </a:p>
        </p:txBody>
      </p:sp>
      <p:grpSp>
        <p:nvGrpSpPr>
          <p:cNvPr id="32" name="Group 31"/>
          <p:cNvGrpSpPr/>
          <p:nvPr>
            <p:custDataLst>
              <p:tags r:id="rId7"/>
            </p:custDataLst>
          </p:nvPr>
        </p:nvGrpSpPr>
        <p:grpSpPr>
          <a:xfrm>
            <a:off x="1602872" y="2103120"/>
            <a:ext cx="2438400" cy="457200"/>
            <a:chOff x="990600" y="4724400"/>
            <a:chExt cx="2438400" cy="457200"/>
          </a:xfrm>
        </p:grpSpPr>
        <p:sp>
          <p:nvSpPr>
            <p:cNvPr id="33" name="Rectangle 32"/>
            <p:cNvSpPr/>
            <p:nvPr>
              <p:custDataLst>
                <p:tags r:id="rId14"/>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34" name="TextBox 33"/>
            <p:cNvSpPr txBox="1"/>
            <p:nvPr>
              <p:custDataLst>
                <p:tags r:id="rId15"/>
              </p:custDataLst>
            </p:nvPr>
          </p:nvSpPr>
          <p:spPr>
            <a:xfrm>
              <a:off x="2895600" y="4724400"/>
              <a:ext cx="457200" cy="369332"/>
            </a:xfrm>
            <a:prstGeom prst="rect">
              <a:avLst/>
            </a:prstGeom>
            <a:noFill/>
            <a:ln>
              <a:solidFill>
                <a:schemeClr val="tx1"/>
              </a:solidFill>
            </a:ln>
          </p:spPr>
          <p:txBody>
            <a:bodyPr wrap="square" rtlCol="0">
              <a:spAutoFit/>
            </a:bodyPr>
            <a:lstStyle/>
            <a:p>
              <a:r>
                <a:rPr lang="en-US" dirty="0"/>
                <a:t>4</a:t>
              </a:r>
            </a:p>
          </p:txBody>
        </p:sp>
      </p:grpSp>
      <p:sp>
        <p:nvSpPr>
          <p:cNvPr id="35" name="TextBox 34"/>
          <p:cNvSpPr txBox="1"/>
          <p:nvPr>
            <p:custDataLst>
              <p:tags r:id="rId8"/>
            </p:custDataLst>
          </p:nvPr>
        </p:nvSpPr>
        <p:spPr>
          <a:xfrm>
            <a:off x="3507872" y="1341120"/>
            <a:ext cx="457200" cy="369332"/>
          </a:xfrm>
          <a:prstGeom prst="rect">
            <a:avLst/>
          </a:prstGeom>
          <a:noFill/>
          <a:ln>
            <a:solidFill>
              <a:schemeClr val="tx1"/>
            </a:solidFill>
          </a:ln>
        </p:spPr>
        <p:txBody>
          <a:bodyPr wrap="square" rtlCol="0">
            <a:spAutoFit/>
          </a:bodyPr>
          <a:lstStyle/>
          <a:p>
            <a:r>
              <a:rPr lang="en-US" dirty="0"/>
              <a:t>4</a:t>
            </a:r>
          </a:p>
        </p:txBody>
      </p:sp>
      <p:sp>
        <p:nvSpPr>
          <p:cNvPr id="36" name="TextBox 35"/>
          <p:cNvSpPr txBox="1"/>
          <p:nvPr>
            <p:custDataLst>
              <p:tags r:id="rId9"/>
            </p:custDataLst>
          </p:nvPr>
        </p:nvSpPr>
        <p:spPr>
          <a:xfrm>
            <a:off x="3507872" y="1722120"/>
            <a:ext cx="457200" cy="369332"/>
          </a:xfrm>
          <a:prstGeom prst="rect">
            <a:avLst/>
          </a:prstGeom>
          <a:noFill/>
          <a:ln>
            <a:solidFill>
              <a:schemeClr val="tx1"/>
            </a:solidFill>
          </a:ln>
        </p:spPr>
        <p:txBody>
          <a:bodyPr wrap="square" rtlCol="0">
            <a:spAutoFit/>
          </a:bodyPr>
          <a:lstStyle/>
          <a:p>
            <a:pPr algn="ctr"/>
            <a:r>
              <a:rPr lang="en-US" dirty="0" smtClean="0"/>
              <a:t>0</a:t>
            </a:r>
            <a:endParaRPr lang="en-US" dirty="0"/>
          </a:p>
        </p:txBody>
      </p:sp>
      <p:sp>
        <p:nvSpPr>
          <p:cNvPr id="37" name="Rectangle 36"/>
          <p:cNvSpPr/>
          <p:nvPr>
            <p:custDataLst>
              <p:tags r:id="rId10"/>
            </p:custDataLst>
          </p:nvPr>
        </p:nvSpPr>
        <p:spPr>
          <a:xfrm>
            <a:off x="1602872" y="256032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38" name="TextBox 37"/>
          <p:cNvSpPr txBox="1"/>
          <p:nvPr>
            <p:custDataLst>
              <p:tags r:id="rId11"/>
            </p:custDataLst>
          </p:nvPr>
        </p:nvSpPr>
        <p:spPr>
          <a:xfrm>
            <a:off x="3507872" y="2560320"/>
            <a:ext cx="457200" cy="369332"/>
          </a:xfrm>
          <a:prstGeom prst="rect">
            <a:avLst/>
          </a:prstGeom>
          <a:noFill/>
          <a:ln>
            <a:solidFill>
              <a:schemeClr val="tx1"/>
            </a:solidFill>
          </a:ln>
        </p:spPr>
        <p:txBody>
          <a:bodyPr wrap="square" rtlCol="0">
            <a:spAutoFit/>
          </a:bodyPr>
          <a:lstStyle/>
          <a:p>
            <a:r>
              <a:rPr lang="en-US" dirty="0"/>
              <a:t>3</a:t>
            </a:r>
          </a:p>
        </p:txBody>
      </p:sp>
      <p:cxnSp>
        <p:nvCxnSpPr>
          <p:cNvPr id="19" name="Straight Arrow Connector 18"/>
          <p:cNvCxnSpPr/>
          <p:nvPr>
            <p:custDataLst>
              <p:tags r:id="rId12"/>
            </p:custDataLst>
          </p:nvPr>
        </p:nvCxnSpPr>
        <p:spPr>
          <a:xfrm flipV="1">
            <a:off x="2780413" y="3951089"/>
            <a:ext cx="0" cy="3429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custDataLst>
              <p:tags r:id="rId13"/>
            </p:custDataLst>
          </p:nvPr>
        </p:nvCxnSpPr>
        <p:spPr>
          <a:xfrm>
            <a:off x="2776426" y="3017520"/>
            <a:ext cx="0" cy="32517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17273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75360" y="34284"/>
            <a:ext cx="5135880" cy="571502"/>
          </a:xfrm>
        </p:spPr>
        <p:txBody>
          <a:bodyPr>
            <a:normAutofit/>
          </a:bodyPr>
          <a:lstStyle/>
          <a:p>
            <a:r>
              <a:rPr lang="en-US" dirty="0" smtClean="0"/>
              <a:t>The “stack” part of memory is a stack</a:t>
            </a:r>
            <a:endParaRPr lang="en-US" dirty="0"/>
          </a:p>
        </p:txBody>
      </p:sp>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2"/>
            </p:custDataLst>
          </p:nvPr>
        </p:nvSpPr>
        <p:spPr>
          <a:xfrm>
            <a:off x="1602872" y="876300"/>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custDataLst>
              <p:tags r:id="rId3"/>
            </p:custDataLst>
          </p:nvPr>
        </p:nvSpPr>
        <p:spPr>
          <a:xfrm>
            <a:off x="1602872" y="8763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a:t>
            </a:r>
            <a:endParaRPr lang="en-US" dirty="0">
              <a:solidFill>
                <a:schemeClr val="tx1"/>
              </a:solidFill>
            </a:endParaRPr>
          </a:p>
        </p:txBody>
      </p:sp>
      <p:sp>
        <p:nvSpPr>
          <p:cNvPr id="20" name="Rectangle 19"/>
          <p:cNvSpPr/>
          <p:nvPr>
            <p:custDataLst>
              <p:tags r:id="rId4"/>
            </p:custDataLst>
          </p:nvPr>
        </p:nvSpPr>
        <p:spPr>
          <a:xfrm>
            <a:off x="1598345" y="4305300"/>
            <a:ext cx="2438400" cy="5334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sp>
        <p:nvSpPr>
          <p:cNvPr id="22" name="Rectangle 21"/>
          <p:cNvSpPr/>
          <p:nvPr>
            <p:custDataLst>
              <p:tags r:id="rId5"/>
            </p:custDataLst>
          </p:nvPr>
        </p:nvSpPr>
        <p:spPr>
          <a:xfrm>
            <a:off x="1602872" y="13335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smtClean="0">
                <a:solidFill>
                  <a:schemeClr val="tx1"/>
                </a:solidFill>
              </a:rPr>
              <a:t>myfunction</a:t>
            </a:r>
            <a:r>
              <a:rPr lang="en-US" dirty="0" smtClean="0">
                <a:solidFill>
                  <a:schemeClr val="tx1"/>
                </a:solidFill>
              </a:rPr>
              <a:t>()   x:</a:t>
            </a:r>
          </a:p>
          <a:p>
            <a:r>
              <a:rPr lang="en-US" dirty="0">
                <a:solidFill>
                  <a:schemeClr val="tx1"/>
                </a:solidFill>
              </a:rPr>
              <a:t>	</a:t>
            </a:r>
            <a:r>
              <a:rPr lang="en-US" dirty="0" smtClean="0">
                <a:solidFill>
                  <a:schemeClr val="tx1"/>
                </a:solidFill>
              </a:rPr>
              <a:t>           </a:t>
            </a:r>
            <a:r>
              <a:rPr lang="en-US" dirty="0" err="1" smtClean="0">
                <a:solidFill>
                  <a:schemeClr val="tx1"/>
                </a:solidFill>
              </a:rPr>
              <a:t>xfac</a:t>
            </a:r>
            <a:r>
              <a:rPr lang="en-US" dirty="0" smtClean="0">
                <a:solidFill>
                  <a:schemeClr val="tx1"/>
                </a:solidFill>
              </a:rPr>
              <a:t>: </a:t>
            </a:r>
            <a:endParaRPr lang="en-US" dirty="0">
              <a:solidFill>
                <a:schemeClr val="tx1"/>
              </a:solidFill>
            </a:endParaRPr>
          </a:p>
        </p:txBody>
      </p:sp>
      <p:grpSp>
        <p:nvGrpSpPr>
          <p:cNvPr id="23" name="Group 22"/>
          <p:cNvGrpSpPr/>
          <p:nvPr>
            <p:custDataLst>
              <p:tags r:id="rId6"/>
            </p:custDataLst>
          </p:nvPr>
        </p:nvGrpSpPr>
        <p:grpSpPr>
          <a:xfrm>
            <a:off x="1602872" y="2095500"/>
            <a:ext cx="2438400" cy="457200"/>
            <a:chOff x="990600" y="4724400"/>
            <a:chExt cx="2438400" cy="457200"/>
          </a:xfrm>
        </p:grpSpPr>
        <p:sp>
          <p:nvSpPr>
            <p:cNvPr id="25" name="Rectangle 24"/>
            <p:cNvSpPr/>
            <p:nvPr>
              <p:custDataLst>
                <p:tags r:id="rId16"/>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27" name="TextBox 26"/>
            <p:cNvSpPr txBox="1"/>
            <p:nvPr>
              <p:custDataLst>
                <p:tags r:id="rId17"/>
              </p:custDataLst>
            </p:nvPr>
          </p:nvSpPr>
          <p:spPr>
            <a:xfrm>
              <a:off x="2895600" y="4724400"/>
              <a:ext cx="457200" cy="369332"/>
            </a:xfrm>
            <a:prstGeom prst="rect">
              <a:avLst/>
            </a:prstGeom>
            <a:noFill/>
            <a:ln>
              <a:solidFill>
                <a:schemeClr val="tx1"/>
              </a:solidFill>
            </a:ln>
          </p:spPr>
          <p:txBody>
            <a:bodyPr wrap="square" rtlCol="0">
              <a:spAutoFit/>
            </a:bodyPr>
            <a:lstStyle/>
            <a:p>
              <a:r>
                <a:rPr lang="en-US" dirty="0"/>
                <a:t>4</a:t>
              </a:r>
            </a:p>
          </p:txBody>
        </p:sp>
      </p:grpSp>
      <p:sp>
        <p:nvSpPr>
          <p:cNvPr id="28" name="TextBox 27"/>
          <p:cNvSpPr txBox="1"/>
          <p:nvPr>
            <p:custDataLst>
              <p:tags r:id="rId7"/>
            </p:custDataLst>
          </p:nvPr>
        </p:nvSpPr>
        <p:spPr>
          <a:xfrm>
            <a:off x="3507872" y="1333500"/>
            <a:ext cx="457200" cy="369332"/>
          </a:xfrm>
          <a:prstGeom prst="rect">
            <a:avLst/>
          </a:prstGeom>
          <a:noFill/>
          <a:ln>
            <a:solidFill>
              <a:schemeClr val="tx1"/>
            </a:solidFill>
          </a:ln>
        </p:spPr>
        <p:txBody>
          <a:bodyPr wrap="square" rtlCol="0">
            <a:spAutoFit/>
          </a:bodyPr>
          <a:lstStyle/>
          <a:p>
            <a:r>
              <a:rPr lang="en-US" dirty="0"/>
              <a:t>4</a:t>
            </a:r>
          </a:p>
        </p:txBody>
      </p:sp>
      <p:sp>
        <p:nvSpPr>
          <p:cNvPr id="40" name="TextBox 39"/>
          <p:cNvSpPr txBox="1"/>
          <p:nvPr>
            <p:custDataLst>
              <p:tags r:id="rId8"/>
            </p:custDataLst>
          </p:nvPr>
        </p:nvSpPr>
        <p:spPr>
          <a:xfrm>
            <a:off x="3507872" y="1714500"/>
            <a:ext cx="457200" cy="369332"/>
          </a:xfrm>
          <a:prstGeom prst="rect">
            <a:avLst/>
          </a:prstGeom>
          <a:noFill/>
          <a:ln>
            <a:solidFill>
              <a:schemeClr val="tx1"/>
            </a:solidFill>
          </a:ln>
        </p:spPr>
        <p:txBody>
          <a:bodyPr wrap="square" rtlCol="0">
            <a:spAutoFit/>
          </a:bodyPr>
          <a:lstStyle/>
          <a:p>
            <a:pPr algn="ctr"/>
            <a:r>
              <a:rPr lang="en-US" dirty="0" smtClean="0"/>
              <a:t>0</a:t>
            </a:r>
            <a:endParaRPr lang="en-US" dirty="0"/>
          </a:p>
        </p:txBody>
      </p:sp>
      <p:sp>
        <p:nvSpPr>
          <p:cNvPr id="41" name="Rectangle 40"/>
          <p:cNvSpPr/>
          <p:nvPr>
            <p:custDataLst>
              <p:tags r:id="rId9"/>
            </p:custDataLst>
          </p:nvPr>
        </p:nvSpPr>
        <p:spPr>
          <a:xfrm>
            <a:off x="1602872" y="25527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42" name="TextBox 41"/>
          <p:cNvSpPr txBox="1"/>
          <p:nvPr>
            <p:custDataLst>
              <p:tags r:id="rId10"/>
            </p:custDataLst>
          </p:nvPr>
        </p:nvSpPr>
        <p:spPr>
          <a:xfrm>
            <a:off x="3507872" y="2552700"/>
            <a:ext cx="457200" cy="369332"/>
          </a:xfrm>
          <a:prstGeom prst="rect">
            <a:avLst/>
          </a:prstGeom>
          <a:noFill/>
          <a:ln>
            <a:solidFill>
              <a:schemeClr val="tx1"/>
            </a:solidFill>
          </a:ln>
        </p:spPr>
        <p:txBody>
          <a:bodyPr wrap="square" rtlCol="0">
            <a:spAutoFit/>
          </a:bodyPr>
          <a:lstStyle/>
          <a:p>
            <a:r>
              <a:rPr lang="en-US" dirty="0"/>
              <a:t>3</a:t>
            </a:r>
          </a:p>
        </p:txBody>
      </p:sp>
      <p:sp>
        <p:nvSpPr>
          <p:cNvPr id="43" name="Rectangle 42"/>
          <p:cNvSpPr/>
          <p:nvPr>
            <p:custDataLst>
              <p:tags r:id="rId11"/>
            </p:custDataLst>
          </p:nvPr>
        </p:nvSpPr>
        <p:spPr>
          <a:xfrm>
            <a:off x="1602872" y="30099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44" name="TextBox 43"/>
          <p:cNvSpPr txBox="1"/>
          <p:nvPr>
            <p:custDataLst>
              <p:tags r:id="rId12"/>
            </p:custDataLst>
          </p:nvPr>
        </p:nvSpPr>
        <p:spPr>
          <a:xfrm>
            <a:off x="3507872" y="3009900"/>
            <a:ext cx="457200" cy="369332"/>
          </a:xfrm>
          <a:prstGeom prst="rect">
            <a:avLst/>
          </a:prstGeom>
          <a:noFill/>
          <a:ln>
            <a:solidFill>
              <a:schemeClr val="tx1"/>
            </a:solidFill>
          </a:ln>
        </p:spPr>
        <p:txBody>
          <a:bodyPr wrap="square" rtlCol="0">
            <a:spAutoFit/>
          </a:bodyPr>
          <a:lstStyle/>
          <a:p>
            <a:r>
              <a:rPr lang="en-US" dirty="0"/>
              <a:t>2</a:t>
            </a:r>
          </a:p>
        </p:txBody>
      </p:sp>
      <p:sp>
        <p:nvSpPr>
          <p:cNvPr id="24" name="Content Placeholder 7"/>
          <p:cNvSpPr>
            <a:spLocks noGrp="1"/>
          </p:cNvSpPr>
          <p:nvPr>
            <p:ph sz="quarter" idx="4"/>
            <p:custDataLst>
              <p:tags r:id="rId13"/>
            </p:custDataLst>
          </p:nvPr>
        </p:nvSpPr>
        <p:spPr>
          <a:xfrm>
            <a:off x="4954772" y="788670"/>
            <a:ext cx="4006348" cy="3086100"/>
          </a:xfrm>
        </p:spPr>
        <p:txBody>
          <a:bodyPr>
            <a:noAutofit/>
          </a:bodyPr>
          <a:lstStyle/>
          <a:p>
            <a:pPr marL="51435" indent="0"/>
            <a:r>
              <a:rPr lang="en-US" sz="1500" b="1" dirty="0">
                <a:latin typeface="Consolas" panose="020B0609020204030204" pitchFamily="49" charset="0"/>
                <a:cs typeface="Consolas" panose="020B0609020204030204" pitchFamily="49" charset="0"/>
              </a:rPr>
              <a:t>long factorial(</a:t>
            </a:r>
            <a:r>
              <a:rPr lang="en-US" sz="1500" b="1" dirty="0" err="1">
                <a:latin typeface="Consolas" panose="020B0609020204030204" pitchFamily="49" charset="0"/>
                <a:cs typeface="Consolas" panose="020B0609020204030204" pitchFamily="49" charset="0"/>
              </a:rPr>
              <a:t>int</a:t>
            </a:r>
            <a:r>
              <a:rPr lang="en-US" sz="1500" b="1" dirty="0">
                <a:latin typeface="Consolas" panose="020B0609020204030204" pitchFamily="49" charset="0"/>
                <a:cs typeface="Consolas" panose="020B0609020204030204" pitchFamily="49" charset="0"/>
              </a:rPr>
              <a:t> n) { </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cout</a:t>
            </a:r>
            <a:r>
              <a:rPr lang="en-US" sz="1500" b="1" dirty="0">
                <a:latin typeface="Consolas" panose="020B0609020204030204" pitchFamily="49" charset="0"/>
                <a:cs typeface="Consolas" panose="020B0609020204030204" pitchFamily="49" charset="0"/>
              </a:rPr>
              <a:t> &lt;&lt; n &lt;&lt; </a:t>
            </a:r>
            <a:r>
              <a:rPr lang="en-US" sz="1500" b="1" dirty="0" err="1">
                <a:latin typeface="Consolas" panose="020B0609020204030204" pitchFamily="49" charset="0"/>
                <a:cs typeface="Consolas" panose="020B0609020204030204" pitchFamily="49" charset="0"/>
              </a:rPr>
              <a:t>endl</a:t>
            </a:r>
            <a:r>
              <a:rPr lang="en-US" sz="1500" b="1" dirty="0">
                <a:latin typeface="Consolas" panose="020B0609020204030204" pitchFamily="49" charset="0"/>
                <a:cs typeface="Consolas" panose="020B0609020204030204" pitchFamily="49" charset="0"/>
              </a:rPr>
              <a:t>; </a:t>
            </a:r>
          </a:p>
          <a:p>
            <a:pPr marL="51435" indent="0"/>
            <a:r>
              <a:rPr lang="en-US" sz="1500" b="1" dirty="0">
                <a:latin typeface="Consolas" panose="020B0609020204030204" pitchFamily="49" charset="0"/>
                <a:cs typeface="Consolas" panose="020B0609020204030204" pitchFamily="49" charset="0"/>
              </a:rPr>
              <a:t>    if (n == 1) {</a:t>
            </a:r>
          </a:p>
          <a:p>
            <a:pPr marL="51435" indent="0"/>
            <a:r>
              <a:rPr lang="en-US" sz="1500" b="1" dirty="0">
                <a:latin typeface="Consolas" panose="020B0609020204030204" pitchFamily="49" charset="0"/>
                <a:cs typeface="Consolas" panose="020B0609020204030204" pitchFamily="49" charset="0"/>
              </a:rPr>
              <a:t>       return 1;</a:t>
            </a:r>
          </a:p>
          <a:p>
            <a:pPr marL="51435" indent="0"/>
            <a:r>
              <a:rPr lang="en-US" sz="1500" b="1" dirty="0">
                <a:solidFill>
                  <a:schemeClr val="bg2"/>
                </a:solidFill>
                <a:latin typeface="Consolas" panose="020B0609020204030204" pitchFamily="49" charset="0"/>
                <a:cs typeface="Consolas" panose="020B0609020204030204" pitchFamily="49" charset="0"/>
              </a:rPr>
              <a:t>    </a:t>
            </a:r>
            <a:r>
              <a:rPr lang="en-US" sz="1500" b="1" dirty="0">
                <a:latin typeface="Consolas" panose="020B0609020204030204" pitchFamily="49" charset="0"/>
                <a:cs typeface="Consolas" panose="020B0609020204030204" pitchFamily="49" charset="0"/>
              </a:rPr>
              <a:t>} else {</a:t>
            </a:r>
          </a:p>
          <a:p>
            <a:pPr marL="51435" indent="0"/>
            <a:r>
              <a:rPr lang="en-US" sz="1500" b="1" dirty="0">
                <a:latin typeface="Consolas" panose="020B0609020204030204" pitchFamily="49" charset="0"/>
                <a:cs typeface="Consolas" panose="020B0609020204030204" pitchFamily="49" charset="0"/>
              </a:rPr>
              <a:t>	   return n * factorial(n - 1);</a:t>
            </a:r>
          </a:p>
          <a:p>
            <a:pPr marL="51435" indent="0"/>
            <a:r>
              <a:rPr lang="en-US" sz="1500" b="1" dirty="0">
                <a:latin typeface="Consolas" panose="020B0609020204030204" pitchFamily="49" charset="0"/>
                <a:cs typeface="Consolas" panose="020B0609020204030204" pitchFamily="49" charset="0"/>
              </a:rPr>
              <a:t>    }</a:t>
            </a:r>
          </a:p>
          <a:p>
            <a:pPr marL="51435" indent="0"/>
            <a:r>
              <a:rPr lang="en-US" sz="1500" b="1" dirty="0">
                <a:latin typeface="Consolas" panose="020B0609020204030204" pitchFamily="49" charset="0"/>
                <a:cs typeface="Consolas" panose="020B0609020204030204" pitchFamily="49" charset="0"/>
              </a:rPr>
              <a:t>}</a:t>
            </a:r>
          </a:p>
          <a:p>
            <a:pPr marL="51435" indent="0"/>
            <a:endParaRPr lang="en-US" sz="1500" b="1" dirty="0">
              <a:latin typeface="Consolas" panose="020B0609020204030204" pitchFamily="49" charset="0"/>
              <a:cs typeface="Consolas" panose="020B0609020204030204" pitchFamily="49" charset="0"/>
            </a:endParaRPr>
          </a:p>
          <a:p>
            <a:pPr marL="51435" indent="0"/>
            <a:r>
              <a:rPr lang="en-US" sz="1500" b="1" dirty="0">
                <a:latin typeface="Consolas" panose="020B0609020204030204" pitchFamily="49" charset="0"/>
                <a:cs typeface="Consolas" panose="020B0609020204030204" pitchFamily="49" charset="0"/>
              </a:rPr>
              <a:t>void </a:t>
            </a:r>
            <a:r>
              <a:rPr lang="en-US" sz="1500" b="1" dirty="0" err="1">
                <a:latin typeface="Consolas" panose="020B0609020204030204" pitchFamily="49" charset="0"/>
                <a:cs typeface="Consolas" panose="020B0609020204030204" pitchFamily="49" charset="0"/>
              </a:rPr>
              <a:t>myfunction</a:t>
            </a:r>
            <a:r>
              <a:rPr lang="en-US" sz="1500" b="1" dirty="0">
                <a:latin typeface="Consolas" panose="020B0609020204030204" pitchFamily="49" charset="0"/>
                <a:cs typeface="Consolas" panose="020B0609020204030204" pitchFamily="49" charset="0"/>
              </a:rPr>
              <a:t>(){</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int</a:t>
            </a:r>
            <a:r>
              <a:rPr lang="en-US" sz="1500" b="1" dirty="0">
                <a:latin typeface="Consolas" panose="020B0609020204030204" pitchFamily="49" charset="0"/>
                <a:cs typeface="Consolas" panose="020B0609020204030204" pitchFamily="49" charset="0"/>
              </a:rPr>
              <a:t> x = 4</a:t>
            </a:r>
            <a:r>
              <a:rPr lang="en-US" sz="1500" b="1" dirty="0" smtClean="0">
                <a:latin typeface="Consolas" panose="020B0609020204030204" pitchFamily="49" charset="0"/>
                <a:cs typeface="Consolas" panose="020B0609020204030204" pitchFamily="49" charset="0"/>
              </a:rPr>
              <a:t>;</a:t>
            </a:r>
            <a:endParaRPr lang="en-US" sz="1500" b="1" dirty="0">
              <a:latin typeface="Consolas" panose="020B0609020204030204" pitchFamily="49" charset="0"/>
              <a:cs typeface="Consolas" panose="020B0609020204030204" pitchFamily="49" charset="0"/>
            </a:endParaRPr>
          </a:p>
          <a:p>
            <a:pPr marL="51435" indent="0"/>
            <a:r>
              <a:rPr lang="en-US" sz="1500" b="1" dirty="0">
                <a:latin typeface="Consolas" panose="020B0609020204030204" pitchFamily="49" charset="0"/>
                <a:cs typeface="Consolas" panose="020B0609020204030204" pitchFamily="49" charset="0"/>
              </a:rPr>
              <a:t>	long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0;</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factorial(x);</a:t>
            </a:r>
          </a:p>
          <a:p>
            <a:pPr marL="51435" indent="0"/>
            <a:r>
              <a:rPr lang="en-US" sz="1500" b="1" dirty="0">
                <a:latin typeface="Consolas" panose="020B0609020204030204" pitchFamily="49" charset="0"/>
                <a:cs typeface="Consolas" panose="020B0609020204030204" pitchFamily="49" charset="0"/>
              </a:rPr>
              <a:t>}</a:t>
            </a:r>
          </a:p>
          <a:p>
            <a:endParaRPr lang="en-US" sz="1500" b="1" dirty="0">
              <a:latin typeface="Consolas" panose="020B0609020204030204" pitchFamily="49" charset="0"/>
              <a:cs typeface="Consolas" panose="020B0609020204030204" pitchFamily="49" charset="0"/>
            </a:endParaRPr>
          </a:p>
          <a:p>
            <a:endParaRPr lang="en-US" sz="1500" b="1" dirty="0">
              <a:latin typeface="Consolas" panose="020B0609020204030204" pitchFamily="49" charset="0"/>
              <a:cs typeface="Consolas" panose="020B0609020204030204" pitchFamily="49" charset="0"/>
            </a:endParaRPr>
          </a:p>
        </p:txBody>
      </p:sp>
      <p:cxnSp>
        <p:nvCxnSpPr>
          <p:cNvPr id="26" name="Straight Arrow Connector 25"/>
          <p:cNvCxnSpPr/>
          <p:nvPr>
            <p:custDataLst>
              <p:tags r:id="rId14"/>
            </p:custDataLst>
          </p:nvPr>
        </p:nvCxnSpPr>
        <p:spPr>
          <a:xfrm flipV="1">
            <a:off x="2780413" y="3951089"/>
            <a:ext cx="0" cy="3429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custDataLst>
              <p:tags r:id="rId15"/>
            </p:custDataLst>
          </p:nvPr>
        </p:nvCxnSpPr>
        <p:spPr>
          <a:xfrm>
            <a:off x="2780413" y="3467100"/>
            <a:ext cx="0" cy="32517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96935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75360" y="34284"/>
            <a:ext cx="5135880" cy="571502"/>
          </a:xfrm>
        </p:spPr>
        <p:txBody>
          <a:bodyPr>
            <a:normAutofit/>
          </a:bodyPr>
          <a:lstStyle/>
          <a:p>
            <a:r>
              <a:rPr lang="en-US" dirty="0" smtClean="0"/>
              <a:t>The “stack” part of memory is a stack</a:t>
            </a:r>
            <a:endParaRPr lang="en-US" dirty="0"/>
          </a:p>
        </p:txBody>
      </p:sp>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2"/>
            </p:custDataLst>
          </p:nvPr>
        </p:nvSpPr>
        <p:spPr>
          <a:xfrm>
            <a:off x="1601438" y="860818"/>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custDataLst>
              <p:tags r:id="rId3"/>
            </p:custDataLst>
          </p:nvPr>
        </p:nvSpPr>
        <p:spPr>
          <a:xfrm>
            <a:off x="1601438" y="860818"/>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a:t>
            </a:r>
            <a:endParaRPr lang="en-US" dirty="0">
              <a:solidFill>
                <a:schemeClr val="tx1"/>
              </a:solidFill>
            </a:endParaRPr>
          </a:p>
        </p:txBody>
      </p:sp>
      <p:sp>
        <p:nvSpPr>
          <p:cNvPr id="20" name="Rectangle 19"/>
          <p:cNvSpPr/>
          <p:nvPr>
            <p:custDataLst>
              <p:tags r:id="rId4"/>
            </p:custDataLst>
          </p:nvPr>
        </p:nvSpPr>
        <p:spPr>
          <a:xfrm>
            <a:off x="1596911" y="4289818"/>
            <a:ext cx="2438400" cy="5334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sp>
        <p:nvSpPr>
          <p:cNvPr id="22" name="Rectangle 21"/>
          <p:cNvSpPr/>
          <p:nvPr>
            <p:custDataLst>
              <p:tags r:id="rId5"/>
            </p:custDataLst>
          </p:nvPr>
        </p:nvSpPr>
        <p:spPr>
          <a:xfrm>
            <a:off x="1601438" y="1318018"/>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smtClean="0">
                <a:solidFill>
                  <a:schemeClr val="tx1"/>
                </a:solidFill>
              </a:rPr>
              <a:t>myfunction</a:t>
            </a:r>
            <a:r>
              <a:rPr lang="en-US" dirty="0" smtClean="0">
                <a:solidFill>
                  <a:schemeClr val="tx1"/>
                </a:solidFill>
              </a:rPr>
              <a:t>()   x:</a:t>
            </a:r>
          </a:p>
          <a:p>
            <a:r>
              <a:rPr lang="en-US" dirty="0">
                <a:solidFill>
                  <a:schemeClr val="tx1"/>
                </a:solidFill>
              </a:rPr>
              <a:t>	</a:t>
            </a:r>
            <a:r>
              <a:rPr lang="en-US" dirty="0" smtClean="0">
                <a:solidFill>
                  <a:schemeClr val="tx1"/>
                </a:solidFill>
              </a:rPr>
              <a:t>           </a:t>
            </a:r>
            <a:r>
              <a:rPr lang="en-US" dirty="0" err="1" smtClean="0">
                <a:solidFill>
                  <a:schemeClr val="tx1"/>
                </a:solidFill>
              </a:rPr>
              <a:t>xfac</a:t>
            </a:r>
            <a:r>
              <a:rPr lang="en-US" dirty="0" smtClean="0">
                <a:solidFill>
                  <a:schemeClr val="tx1"/>
                </a:solidFill>
              </a:rPr>
              <a:t>: </a:t>
            </a:r>
            <a:endParaRPr lang="en-US" dirty="0">
              <a:solidFill>
                <a:schemeClr val="tx1"/>
              </a:solidFill>
            </a:endParaRPr>
          </a:p>
        </p:txBody>
      </p:sp>
      <p:grpSp>
        <p:nvGrpSpPr>
          <p:cNvPr id="23" name="Group 22"/>
          <p:cNvGrpSpPr/>
          <p:nvPr>
            <p:custDataLst>
              <p:tags r:id="rId6"/>
            </p:custDataLst>
          </p:nvPr>
        </p:nvGrpSpPr>
        <p:grpSpPr>
          <a:xfrm>
            <a:off x="1601438" y="2080018"/>
            <a:ext cx="2438400" cy="457200"/>
            <a:chOff x="990600" y="4724400"/>
            <a:chExt cx="2438400" cy="457200"/>
          </a:xfrm>
        </p:grpSpPr>
        <p:sp>
          <p:nvSpPr>
            <p:cNvPr id="25" name="Rectangle 24"/>
            <p:cNvSpPr/>
            <p:nvPr>
              <p:custDataLst>
                <p:tags r:id="rId19"/>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27" name="TextBox 26"/>
            <p:cNvSpPr txBox="1"/>
            <p:nvPr>
              <p:custDataLst>
                <p:tags r:id="rId20"/>
              </p:custDataLst>
            </p:nvPr>
          </p:nvSpPr>
          <p:spPr>
            <a:xfrm>
              <a:off x="2895600" y="4724400"/>
              <a:ext cx="457200" cy="369332"/>
            </a:xfrm>
            <a:prstGeom prst="rect">
              <a:avLst/>
            </a:prstGeom>
            <a:noFill/>
            <a:ln>
              <a:solidFill>
                <a:schemeClr val="tx1"/>
              </a:solidFill>
            </a:ln>
          </p:spPr>
          <p:txBody>
            <a:bodyPr wrap="square" rtlCol="0">
              <a:spAutoFit/>
            </a:bodyPr>
            <a:lstStyle/>
            <a:p>
              <a:r>
                <a:rPr lang="en-US" dirty="0"/>
                <a:t>4</a:t>
              </a:r>
            </a:p>
          </p:txBody>
        </p:sp>
      </p:grpSp>
      <p:sp>
        <p:nvSpPr>
          <p:cNvPr id="28" name="TextBox 27"/>
          <p:cNvSpPr txBox="1"/>
          <p:nvPr>
            <p:custDataLst>
              <p:tags r:id="rId7"/>
            </p:custDataLst>
          </p:nvPr>
        </p:nvSpPr>
        <p:spPr>
          <a:xfrm>
            <a:off x="3506438" y="1318018"/>
            <a:ext cx="457200" cy="369332"/>
          </a:xfrm>
          <a:prstGeom prst="rect">
            <a:avLst/>
          </a:prstGeom>
          <a:noFill/>
          <a:ln>
            <a:solidFill>
              <a:schemeClr val="tx1"/>
            </a:solidFill>
          </a:ln>
        </p:spPr>
        <p:txBody>
          <a:bodyPr wrap="square" rtlCol="0">
            <a:spAutoFit/>
          </a:bodyPr>
          <a:lstStyle/>
          <a:p>
            <a:r>
              <a:rPr lang="en-US" dirty="0"/>
              <a:t>4</a:t>
            </a:r>
          </a:p>
        </p:txBody>
      </p:sp>
      <p:sp>
        <p:nvSpPr>
          <p:cNvPr id="40" name="TextBox 39"/>
          <p:cNvSpPr txBox="1"/>
          <p:nvPr>
            <p:custDataLst>
              <p:tags r:id="rId8"/>
            </p:custDataLst>
          </p:nvPr>
        </p:nvSpPr>
        <p:spPr>
          <a:xfrm>
            <a:off x="3506438" y="1699018"/>
            <a:ext cx="457200" cy="369332"/>
          </a:xfrm>
          <a:prstGeom prst="rect">
            <a:avLst/>
          </a:prstGeom>
          <a:noFill/>
          <a:ln>
            <a:solidFill>
              <a:schemeClr val="tx1"/>
            </a:solidFill>
          </a:ln>
        </p:spPr>
        <p:txBody>
          <a:bodyPr wrap="square" rtlCol="0">
            <a:spAutoFit/>
          </a:bodyPr>
          <a:lstStyle/>
          <a:p>
            <a:pPr algn="ctr"/>
            <a:r>
              <a:rPr lang="en-US" dirty="0" smtClean="0"/>
              <a:t>0</a:t>
            </a:r>
            <a:endParaRPr lang="en-US" dirty="0"/>
          </a:p>
        </p:txBody>
      </p:sp>
      <p:sp>
        <p:nvSpPr>
          <p:cNvPr id="41" name="Rectangle 40"/>
          <p:cNvSpPr/>
          <p:nvPr>
            <p:custDataLst>
              <p:tags r:id="rId9"/>
            </p:custDataLst>
          </p:nvPr>
        </p:nvSpPr>
        <p:spPr>
          <a:xfrm>
            <a:off x="1601438" y="2537218"/>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42" name="TextBox 41"/>
          <p:cNvSpPr txBox="1"/>
          <p:nvPr>
            <p:custDataLst>
              <p:tags r:id="rId10"/>
            </p:custDataLst>
          </p:nvPr>
        </p:nvSpPr>
        <p:spPr>
          <a:xfrm>
            <a:off x="3506438" y="2537218"/>
            <a:ext cx="457200" cy="369332"/>
          </a:xfrm>
          <a:prstGeom prst="rect">
            <a:avLst/>
          </a:prstGeom>
          <a:noFill/>
          <a:ln>
            <a:solidFill>
              <a:schemeClr val="tx1"/>
            </a:solidFill>
          </a:ln>
        </p:spPr>
        <p:txBody>
          <a:bodyPr wrap="square" rtlCol="0">
            <a:spAutoFit/>
          </a:bodyPr>
          <a:lstStyle/>
          <a:p>
            <a:r>
              <a:rPr lang="en-US" dirty="0"/>
              <a:t>3</a:t>
            </a:r>
          </a:p>
        </p:txBody>
      </p:sp>
      <p:sp>
        <p:nvSpPr>
          <p:cNvPr id="43" name="Rectangle 42"/>
          <p:cNvSpPr/>
          <p:nvPr>
            <p:custDataLst>
              <p:tags r:id="rId11"/>
            </p:custDataLst>
          </p:nvPr>
        </p:nvSpPr>
        <p:spPr>
          <a:xfrm>
            <a:off x="1601438" y="2994418"/>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44" name="TextBox 43"/>
          <p:cNvSpPr txBox="1"/>
          <p:nvPr>
            <p:custDataLst>
              <p:tags r:id="rId12"/>
            </p:custDataLst>
          </p:nvPr>
        </p:nvSpPr>
        <p:spPr>
          <a:xfrm>
            <a:off x="3506438" y="2994418"/>
            <a:ext cx="457200" cy="369332"/>
          </a:xfrm>
          <a:prstGeom prst="rect">
            <a:avLst/>
          </a:prstGeom>
          <a:noFill/>
          <a:ln>
            <a:solidFill>
              <a:schemeClr val="tx1"/>
            </a:solidFill>
          </a:ln>
        </p:spPr>
        <p:txBody>
          <a:bodyPr wrap="square" rtlCol="0">
            <a:spAutoFit/>
          </a:bodyPr>
          <a:lstStyle/>
          <a:p>
            <a:r>
              <a:rPr lang="en-US" dirty="0"/>
              <a:t>2</a:t>
            </a:r>
          </a:p>
        </p:txBody>
      </p:sp>
      <p:sp>
        <p:nvSpPr>
          <p:cNvPr id="46" name="Rectangle 45"/>
          <p:cNvSpPr/>
          <p:nvPr>
            <p:custDataLst>
              <p:tags r:id="rId13"/>
            </p:custDataLst>
          </p:nvPr>
        </p:nvSpPr>
        <p:spPr>
          <a:xfrm>
            <a:off x="1601438" y="3451618"/>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47" name="TextBox 46"/>
          <p:cNvSpPr txBox="1"/>
          <p:nvPr>
            <p:custDataLst>
              <p:tags r:id="rId14"/>
            </p:custDataLst>
          </p:nvPr>
        </p:nvSpPr>
        <p:spPr>
          <a:xfrm>
            <a:off x="3506438" y="3451618"/>
            <a:ext cx="457200" cy="369332"/>
          </a:xfrm>
          <a:prstGeom prst="rect">
            <a:avLst/>
          </a:prstGeom>
          <a:noFill/>
          <a:ln>
            <a:solidFill>
              <a:schemeClr val="tx1"/>
            </a:solidFill>
          </a:ln>
        </p:spPr>
        <p:txBody>
          <a:bodyPr wrap="square" rtlCol="0">
            <a:spAutoFit/>
          </a:bodyPr>
          <a:lstStyle/>
          <a:p>
            <a:r>
              <a:rPr lang="en-US" dirty="0" smtClean="0"/>
              <a:t>1</a:t>
            </a:r>
            <a:endParaRPr lang="en-US" dirty="0"/>
          </a:p>
        </p:txBody>
      </p:sp>
      <p:sp>
        <p:nvSpPr>
          <p:cNvPr id="26" name="Content Placeholder 7"/>
          <p:cNvSpPr>
            <a:spLocks noGrp="1"/>
          </p:cNvSpPr>
          <p:nvPr>
            <p:ph sz="quarter" idx="4"/>
            <p:custDataLst>
              <p:tags r:id="rId15"/>
            </p:custDataLst>
          </p:nvPr>
        </p:nvSpPr>
        <p:spPr>
          <a:xfrm>
            <a:off x="4954772" y="788670"/>
            <a:ext cx="4006348" cy="3086100"/>
          </a:xfrm>
        </p:spPr>
        <p:txBody>
          <a:bodyPr>
            <a:noAutofit/>
          </a:bodyPr>
          <a:lstStyle/>
          <a:p>
            <a:pPr marL="51435" indent="0"/>
            <a:r>
              <a:rPr lang="en-US" sz="1500" b="1" dirty="0">
                <a:latin typeface="Consolas" panose="020B0609020204030204" pitchFamily="49" charset="0"/>
                <a:cs typeface="Consolas" panose="020B0609020204030204" pitchFamily="49" charset="0"/>
              </a:rPr>
              <a:t>long factorial(</a:t>
            </a:r>
            <a:r>
              <a:rPr lang="en-US" sz="1500" b="1" dirty="0" err="1">
                <a:latin typeface="Consolas" panose="020B0609020204030204" pitchFamily="49" charset="0"/>
                <a:cs typeface="Consolas" panose="020B0609020204030204" pitchFamily="49" charset="0"/>
              </a:rPr>
              <a:t>int</a:t>
            </a:r>
            <a:r>
              <a:rPr lang="en-US" sz="1500" b="1" dirty="0">
                <a:latin typeface="Consolas" panose="020B0609020204030204" pitchFamily="49" charset="0"/>
                <a:cs typeface="Consolas" panose="020B0609020204030204" pitchFamily="49" charset="0"/>
              </a:rPr>
              <a:t> n) { </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cout</a:t>
            </a:r>
            <a:r>
              <a:rPr lang="en-US" sz="1500" b="1" dirty="0">
                <a:latin typeface="Consolas" panose="020B0609020204030204" pitchFamily="49" charset="0"/>
                <a:cs typeface="Consolas" panose="020B0609020204030204" pitchFamily="49" charset="0"/>
              </a:rPr>
              <a:t> &lt;&lt; n &lt;&lt; </a:t>
            </a:r>
            <a:r>
              <a:rPr lang="en-US" sz="1500" b="1" dirty="0" err="1">
                <a:latin typeface="Consolas" panose="020B0609020204030204" pitchFamily="49" charset="0"/>
                <a:cs typeface="Consolas" panose="020B0609020204030204" pitchFamily="49" charset="0"/>
              </a:rPr>
              <a:t>endl</a:t>
            </a:r>
            <a:r>
              <a:rPr lang="en-US" sz="1500" b="1" dirty="0">
                <a:latin typeface="Consolas" panose="020B0609020204030204" pitchFamily="49" charset="0"/>
                <a:cs typeface="Consolas" panose="020B0609020204030204" pitchFamily="49" charset="0"/>
              </a:rPr>
              <a:t>; </a:t>
            </a:r>
          </a:p>
          <a:p>
            <a:pPr marL="51435" indent="0"/>
            <a:r>
              <a:rPr lang="en-US" sz="1500" b="1" dirty="0">
                <a:latin typeface="Consolas" panose="020B0609020204030204" pitchFamily="49" charset="0"/>
                <a:cs typeface="Consolas" panose="020B0609020204030204" pitchFamily="49" charset="0"/>
              </a:rPr>
              <a:t>    if (n == 1) {</a:t>
            </a:r>
          </a:p>
          <a:p>
            <a:pPr marL="51435" indent="0"/>
            <a:r>
              <a:rPr lang="en-US" sz="1500" b="1" dirty="0">
                <a:latin typeface="Consolas" panose="020B0609020204030204" pitchFamily="49" charset="0"/>
                <a:cs typeface="Consolas" panose="020B0609020204030204" pitchFamily="49" charset="0"/>
              </a:rPr>
              <a:t>       return 1;</a:t>
            </a:r>
          </a:p>
          <a:p>
            <a:pPr marL="51435" indent="0"/>
            <a:r>
              <a:rPr lang="en-US" sz="1500" b="1" dirty="0">
                <a:solidFill>
                  <a:schemeClr val="bg2"/>
                </a:solidFill>
                <a:latin typeface="Consolas" panose="020B0609020204030204" pitchFamily="49" charset="0"/>
                <a:cs typeface="Consolas" panose="020B0609020204030204" pitchFamily="49" charset="0"/>
              </a:rPr>
              <a:t>    </a:t>
            </a:r>
            <a:r>
              <a:rPr lang="en-US" sz="1500" b="1" dirty="0">
                <a:latin typeface="Consolas" panose="020B0609020204030204" pitchFamily="49" charset="0"/>
                <a:cs typeface="Consolas" panose="020B0609020204030204" pitchFamily="49" charset="0"/>
              </a:rPr>
              <a:t>} else {</a:t>
            </a:r>
          </a:p>
          <a:p>
            <a:pPr marL="51435" indent="0"/>
            <a:r>
              <a:rPr lang="en-US" sz="1500" b="1" dirty="0">
                <a:latin typeface="Consolas" panose="020B0609020204030204" pitchFamily="49" charset="0"/>
                <a:cs typeface="Consolas" panose="020B0609020204030204" pitchFamily="49" charset="0"/>
              </a:rPr>
              <a:t>	   return n * factorial(n - 1);</a:t>
            </a:r>
          </a:p>
          <a:p>
            <a:pPr marL="51435" indent="0"/>
            <a:r>
              <a:rPr lang="en-US" sz="1500" b="1" dirty="0">
                <a:latin typeface="Consolas" panose="020B0609020204030204" pitchFamily="49" charset="0"/>
                <a:cs typeface="Consolas" panose="020B0609020204030204" pitchFamily="49" charset="0"/>
              </a:rPr>
              <a:t>    }</a:t>
            </a:r>
          </a:p>
          <a:p>
            <a:pPr marL="51435" indent="0"/>
            <a:r>
              <a:rPr lang="en-US" sz="1500" b="1" dirty="0">
                <a:latin typeface="Consolas" panose="020B0609020204030204" pitchFamily="49" charset="0"/>
                <a:cs typeface="Consolas" panose="020B0609020204030204" pitchFamily="49" charset="0"/>
              </a:rPr>
              <a:t>}</a:t>
            </a:r>
          </a:p>
          <a:p>
            <a:pPr marL="51435" indent="0"/>
            <a:endParaRPr lang="en-US" sz="1500" b="1" dirty="0">
              <a:latin typeface="Consolas" panose="020B0609020204030204" pitchFamily="49" charset="0"/>
              <a:cs typeface="Consolas" panose="020B0609020204030204" pitchFamily="49" charset="0"/>
            </a:endParaRPr>
          </a:p>
          <a:p>
            <a:pPr marL="51435" indent="0"/>
            <a:r>
              <a:rPr lang="en-US" sz="1500" b="1" dirty="0">
                <a:latin typeface="Consolas" panose="020B0609020204030204" pitchFamily="49" charset="0"/>
                <a:cs typeface="Consolas" panose="020B0609020204030204" pitchFamily="49" charset="0"/>
              </a:rPr>
              <a:t>void </a:t>
            </a:r>
            <a:r>
              <a:rPr lang="en-US" sz="1500" b="1" dirty="0" err="1">
                <a:latin typeface="Consolas" panose="020B0609020204030204" pitchFamily="49" charset="0"/>
                <a:cs typeface="Consolas" panose="020B0609020204030204" pitchFamily="49" charset="0"/>
              </a:rPr>
              <a:t>myfunction</a:t>
            </a:r>
            <a:r>
              <a:rPr lang="en-US" sz="1500" b="1" dirty="0">
                <a:latin typeface="Consolas" panose="020B0609020204030204" pitchFamily="49" charset="0"/>
                <a:cs typeface="Consolas" panose="020B0609020204030204" pitchFamily="49" charset="0"/>
              </a:rPr>
              <a:t>(){</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int</a:t>
            </a:r>
            <a:r>
              <a:rPr lang="en-US" sz="1500" b="1" dirty="0">
                <a:latin typeface="Consolas" panose="020B0609020204030204" pitchFamily="49" charset="0"/>
                <a:cs typeface="Consolas" panose="020B0609020204030204" pitchFamily="49" charset="0"/>
              </a:rPr>
              <a:t> x = 4</a:t>
            </a:r>
            <a:r>
              <a:rPr lang="en-US" sz="1500" b="1" dirty="0" smtClean="0">
                <a:latin typeface="Consolas" panose="020B0609020204030204" pitchFamily="49" charset="0"/>
                <a:cs typeface="Consolas" panose="020B0609020204030204" pitchFamily="49" charset="0"/>
              </a:rPr>
              <a:t>;</a:t>
            </a:r>
            <a:endParaRPr lang="en-US" sz="1500" b="1" dirty="0">
              <a:latin typeface="Consolas" panose="020B0609020204030204" pitchFamily="49" charset="0"/>
              <a:cs typeface="Consolas" panose="020B0609020204030204" pitchFamily="49" charset="0"/>
            </a:endParaRPr>
          </a:p>
          <a:p>
            <a:pPr marL="51435" indent="0"/>
            <a:r>
              <a:rPr lang="en-US" sz="1500" b="1" dirty="0">
                <a:latin typeface="Consolas" panose="020B0609020204030204" pitchFamily="49" charset="0"/>
                <a:cs typeface="Consolas" panose="020B0609020204030204" pitchFamily="49" charset="0"/>
              </a:rPr>
              <a:t>	long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0;</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factorial(x);</a:t>
            </a:r>
          </a:p>
          <a:p>
            <a:pPr marL="51435" indent="0"/>
            <a:r>
              <a:rPr lang="en-US" sz="1500" b="1" dirty="0">
                <a:latin typeface="Consolas" panose="020B0609020204030204" pitchFamily="49" charset="0"/>
                <a:cs typeface="Consolas" panose="020B0609020204030204" pitchFamily="49" charset="0"/>
              </a:rPr>
              <a:t>}</a:t>
            </a:r>
          </a:p>
          <a:p>
            <a:endParaRPr lang="en-US" sz="1500" b="1" dirty="0">
              <a:latin typeface="Consolas" panose="020B0609020204030204" pitchFamily="49" charset="0"/>
              <a:cs typeface="Consolas" panose="020B0609020204030204" pitchFamily="49" charset="0"/>
            </a:endParaRPr>
          </a:p>
          <a:p>
            <a:endParaRPr lang="en-US" sz="1500" b="1" dirty="0">
              <a:latin typeface="Consolas" panose="020B0609020204030204" pitchFamily="49" charset="0"/>
              <a:cs typeface="Consolas" panose="020B0609020204030204" pitchFamily="49" charset="0"/>
            </a:endParaRPr>
          </a:p>
        </p:txBody>
      </p:sp>
      <p:cxnSp>
        <p:nvCxnSpPr>
          <p:cNvPr id="29" name="Straight Arrow Connector 28"/>
          <p:cNvCxnSpPr/>
          <p:nvPr>
            <p:custDataLst>
              <p:tags r:id="rId16"/>
            </p:custDataLst>
          </p:nvPr>
        </p:nvCxnSpPr>
        <p:spPr>
          <a:xfrm flipV="1">
            <a:off x="2709533" y="3951089"/>
            <a:ext cx="0" cy="3429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custDataLst>
              <p:tags r:id="rId17"/>
            </p:custDataLst>
          </p:nvPr>
        </p:nvCxnSpPr>
        <p:spPr>
          <a:xfrm>
            <a:off x="2918198" y="3908818"/>
            <a:ext cx="0" cy="32517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3">
            <p14:nvContentPartPr>
              <p14:cNvPr id="2" name="Ink 1"/>
              <p14:cNvContentPartPr/>
              <p14:nvPr>
                <p:custDataLst>
                  <p:tags r:id="rId18"/>
                </p:custDataLst>
              </p14:nvPr>
            </p14:nvContentPartPr>
            <p14:xfrm>
              <a:off x="5551560" y="1600200"/>
              <a:ext cx="1442160" cy="342720"/>
            </p14:xfrm>
          </p:contentPart>
        </mc:Choice>
        <mc:Fallback xmlns="">
          <p:pic>
            <p:nvPicPr>
              <p:cNvPr id="2" name="Ink 1"/>
              <p:cNvPicPr/>
              <p:nvPr/>
            </p:nvPicPr>
            <p:blipFill>
              <a:blip r:embed="rId24"/>
              <a:stretch>
                <a:fillRect/>
              </a:stretch>
            </p:blipFill>
            <p:spPr>
              <a:xfrm>
                <a:off x="5542200" y="1590840"/>
                <a:ext cx="1460880" cy="361440"/>
              </a:xfrm>
              <a:prstGeom prst="rect">
                <a:avLst/>
              </a:prstGeom>
            </p:spPr>
          </p:pic>
        </mc:Fallback>
      </mc:AlternateContent>
    </p:spTree>
    <p:extLst>
      <p:ext uri="{BB962C8B-B14F-4D97-AF65-F5344CB8AC3E}">
        <p14:creationId xmlns:p14="http://schemas.microsoft.com/office/powerpoint/2010/main" val="520582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29640" y="120216"/>
            <a:ext cx="5525396" cy="506730"/>
          </a:xfrm>
        </p:spPr>
        <p:txBody>
          <a:bodyPr/>
          <a:lstStyle/>
          <a:p>
            <a:r>
              <a:rPr lang="en-US" dirty="0" smtClean="0"/>
              <a:t>Factorial!</a:t>
            </a:r>
            <a:endParaRPr lang="en-US" dirty="0"/>
          </a:p>
        </p:txBody>
      </p:sp>
      <p:sp>
        <p:nvSpPr>
          <p:cNvPr id="8" name="Content Placeholder 7"/>
          <p:cNvSpPr>
            <a:spLocks noGrp="1"/>
          </p:cNvSpPr>
          <p:nvPr>
            <p:ph sz="quarter" idx="4"/>
            <p:custDataLst>
              <p:tags r:id="rId2"/>
            </p:custDataLst>
          </p:nvPr>
        </p:nvSpPr>
        <p:spPr>
          <a:xfrm>
            <a:off x="1002029" y="1652920"/>
            <a:ext cx="3486150" cy="2126848"/>
          </a:xfrm>
        </p:spPr>
        <p:txBody>
          <a:bodyPr>
            <a:normAutofit/>
          </a:bodyPr>
          <a:lstStyle/>
          <a:p>
            <a:pPr marL="51435" indent="0"/>
            <a:r>
              <a:rPr lang="en-US" sz="1350" b="1" dirty="0" smtClean="0">
                <a:latin typeface="Consolas" panose="020B0609020204030204" pitchFamily="49" charset="0"/>
                <a:cs typeface="Consolas" panose="020B0609020204030204" pitchFamily="49" charset="0"/>
              </a:rPr>
              <a:t>long </a:t>
            </a:r>
            <a:r>
              <a:rPr lang="en-US" sz="1350" b="1" dirty="0">
                <a:latin typeface="Consolas" panose="020B0609020204030204" pitchFamily="49" charset="0"/>
                <a:cs typeface="Consolas" panose="020B0609020204030204" pitchFamily="49" charset="0"/>
              </a:rPr>
              <a:t>factorial(</a:t>
            </a:r>
            <a:r>
              <a:rPr lang="en-US" sz="1350" b="1" dirty="0" err="1">
                <a:latin typeface="Consolas" panose="020B0609020204030204" pitchFamily="49" charset="0"/>
                <a:cs typeface="Consolas" panose="020B0609020204030204" pitchFamily="49" charset="0"/>
              </a:rPr>
              <a:t>int</a:t>
            </a:r>
            <a:r>
              <a:rPr lang="en-US" sz="1350" b="1" dirty="0">
                <a:latin typeface="Consolas" panose="020B0609020204030204" pitchFamily="49" charset="0"/>
                <a:cs typeface="Consolas" panose="020B0609020204030204" pitchFamily="49" charset="0"/>
              </a:rPr>
              <a:t> n) { </a:t>
            </a:r>
            <a:endParaRPr lang="en-US" sz="1350" b="1" dirty="0" smtClean="0">
              <a:latin typeface="Consolas" panose="020B0609020204030204" pitchFamily="49" charset="0"/>
              <a:cs typeface="Consolas" panose="020B0609020204030204" pitchFamily="49" charset="0"/>
            </a:endParaRPr>
          </a:p>
          <a:p>
            <a:pPr marL="51435" indent="0"/>
            <a:r>
              <a:rPr lang="en-US" sz="1350" b="1" dirty="0">
                <a:latin typeface="Consolas" panose="020B0609020204030204" pitchFamily="49" charset="0"/>
                <a:cs typeface="Consolas" panose="020B0609020204030204" pitchFamily="49" charset="0"/>
              </a:rPr>
              <a:t> </a:t>
            </a:r>
            <a:r>
              <a:rPr lang="en-US" sz="1350" b="1" dirty="0" smtClean="0">
                <a:latin typeface="Consolas" panose="020B0609020204030204" pitchFamily="49" charset="0"/>
                <a:cs typeface="Consolas" panose="020B0609020204030204" pitchFamily="49" charset="0"/>
              </a:rPr>
              <a:t>   </a:t>
            </a:r>
            <a:r>
              <a:rPr lang="en-US" sz="1350" b="1" dirty="0" err="1">
                <a:latin typeface="Consolas" panose="020B0609020204030204" pitchFamily="49" charset="0"/>
                <a:cs typeface="Consolas" panose="020B0609020204030204" pitchFamily="49" charset="0"/>
              </a:rPr>
              <a:t>cout</a:t>
            </a:r>
            <a:r>
              <a:rPr lang="en-US" sz="1350" b="1" dirty="0">
                <a:latin typeface="Consolas" panose="020B0609020204030204" pitchFamily="49" charset="0"/>
                <a:cs typeface="Consolas" panose="020B0609020204030204" pitchFamily="49" charset="0"/>
              </a:rPr>
              <a:t> &lt;&lt; n &lt;&lt; </a:t>
            </a:r>
            <a:r>
              <a:rPr lang="en-US" sz="1350" b="1" dirty="0" err="1">
                <a:latin typeface="Consolas" panose="020B0609020204030204" pitchFamily="49" charset="0"/>
                <a:cs typeface="Consolas" panose="020B0609020204030204" pitchFamily="49" charset="0"/>
              </a:rPr>
              <a:t>endl</a:t>
            </a:r>
            <a:r>
              <a:rPr lang="en-US" sz="1350" b="1" dirty="0">
                <a:latin typeface="Consolas" panose="020B0609020204030204" pitchFamily="49" charset="0"/>
                <a:cs typeface="Consolas" panose="020B0609020204030204" pitchFamily="49" charset="0"/>
              </a:rPr>
              <a:t>; </a:t>
            </a:r>
          </a:p>
          <a:p>
            <a:pPr marL="51435" indent="0"/>
            <a:r>
              <a:rPr lang="en-US" sz="1350" b="1" dirty="0">
                <a:latin typeface="Consolas" panose="020B0609020204030204" pitchFamily="49" charset="0"/>
                <a:cs typeface="Consolas" panose="020B0609020204030204" pitchFamily="49" charset="0"/>
              </a:rPr>
              <a:t>    if (n == 1) {</a:t>
            </a:r>
          </a:p>
          <a:p>
            <a:pPr marL="51435" indent="0"/>
            <a:r>
              <a:rPr lang="en-US" sz="1350" b="1" dirty="0">
                <a:latin typeface="Consolas" panose="020B0609020204030204" pitchFamily="49" charset="0"/>
                <a:cs typeface="Consolas" panose="020B0609020204030204" pitchFamily="49" charset="0"/>
              </a:rPr>
              <a:t>       return 1;</a:t>
            </a:r>
          </a:p>
          <a:p>
            <a:pPr marL="51435" indent="0"/>
            <a:r>
              <a:rPr lang="en-US" sz="1350" b="1" dirty="0">
                <a:solidFill>
                  <a:schemeClr val="bg2"/>
                </a:solidFill>
                <a:latin typeface="Consolas" panose="020B0609020204030204" pitchFamily="49" charset="0"/>
                <a:cs typeface="Consolas" panose="020B0609020204030204" pitchFamily="49" charset="0"/>
              </a:rPr>
              <a:t>    </a:t>
            </a:r>
            <a:r>
              <a:rPr lang="en-US" sz="1350" b="1" dirty="0">
                <a:latin typeface="Consolas" panose="020B0609020204030204" pitchFamily="49" charset="0"/>
                <a:cs typeface="Consolas" panose="020B0609020204030204" pitchFamily="49" charset="0"/>
              </a:rPr>
              <a:t>} else {</a:t>
            </a:r>
          </a:p>
          <a:p>
            <a:pPr marL="51435" indent="0"/>
            <a:r>
              <a:rPr lang="en-US" sz="1350" b="1" dirty="0">
                <a:latin typeface="Consolas" panose="020B0609020204030204" pitchFamily="49" charset="0"/>
                <a:cs typeface="Consolas" panose="020B0609020204030204" pitchFamily="49" charset="0"/>
              </a:rPr>
              <a:t>	   return n * factorial(n - 1);</a:t>
            </a:r>
          </a:p>
          <a:p>
            <a:pPr marL="51435" indent="0"/>
            <a:r>
              <a:rPr lang="en-US" sz="1350" b="1" dirty="0">
                <a:latin typeface="Consolas" panose="020B0609020204030204" pitchFamily="49" charset="0"/>
                <a:cs typeface="Consolas" panose="020B0609020204030204" pitchFamily="49" charset="0"/>
              </a:rPr>
              <a:t>    }</a:t>
            </a:r>
          </a:p>
          <a:p>
            <a:pPr marL="51435" indent="0"/>
            <a:r>
              <a:rPr lang="en-US" sz="1350" b="1" dirty="0">
                <a:latin typeface="Consolas" panose="020B0609020204030204" pitchFamily="49" charset="0"/>
                <a:cs typeface="Consolas" panose="020B0609020204030204" pitchFamily="49" charset="0"/>
              </a:rPr>
              <a:t>}</a:t>
            </a:r>
          </a:p>
          <a:p>
            <a:pPr marL="51435" indent="0"/>
            <a:endParaRPr lang="en-US" sz="1350" b="1" dirty="0">
              <a:latin typeface="Consolas" panose="020B0609020204030204" pitchFamily="49" charset="0"/>
              <a:cs typeface="Consolas" panose="020B0609020204030204" pitchFamily="49" charset="0"/>
            </a:endParaRPr>
          </a:p>
          <a:p>
            <a:endParaRPr lang="en-US" b="1" dirty="0">
              <a:latin typeface="Consolas" panose="020B0609020204030204" pitchFamily="49" charset="0"/>
              <a:cs typeface="Consolas" panose="020B0609020204030204" pitchFamily="49" charset="0"/>
            </a:endParaRPr>
          </a:p>
        </p:txBody>
      </p:sp>
      <p:sp>
        <p:nvSpPr>
          <p:cNvPr id="9" name="Rectangle 8"/>
          <p:cNvSpPr/>
          <p:nvPr>
            <p:custDataLst>
              <p:tags r:id="rId3"/>
            </p:custDataLst>
          </p:nvPr>
        </p:nvSpPr>
        <p:spPr>
          <a:xfrm>
            <a:off x="5714291" y="1398818"/>
            <a:ext cx="2971800" cy="2585323"/>
          </a:xfrm>
          <a:prstGeom prst="rect">
            <a:avLst/>
          </a:prstGeom>
        </p:spPr>
        <p:txBody>
          <a:bodyPr wrap="square">
            <a:spAutoFit/>
          </a:bodyPr>
          <a:lstStyle/>
          <a:p>
            <a:pPr marL="51435"/>
            <a:r>
              <a:rPr lang="en-US" dirty="0"/>
              <a:t>What is the </a:t>
            </a:r>
            <a:r>
              <a:rPr lang="en-US" b="1" dirty="0"/>
              <a:t>fourth </a:t>
            </a:r>
            <a:r>
              <a:rPr lang="en-US" dirty="0"/>
              <a:t>value ever </a:t>
            </a:r>
            <a:r>
              <a:rPr lang="en-US" b="1" dirty="0"/>
              <a:t>returned</a:t>
            </a:r>
            <a:r>
              <a:rPr lang="en-US" dirty="0"/>
              <a:t> when we call factorial(10)? </a:t>
            </a:r>
          </a:p>
          <a:p>
            <a:pPr marL="394335" indent="-342900">
              <a:buFont typeface="+mj-lt"/>
              <a:buAutoNum type="alphaUcPeriod"/>
            </a:pPr>
            <a:r>
              <a:rPr lang="en-US" dirty="0"/>
              <a:t>4</a:t>
            </a:r>
          </a:p>
          <a:p>
            <a:pPr marL="394335" indent="-342900">
              <a:buFont typeface="+mj-lt"/>
              <a:buAutoNum type="alphaUcPeriod"/>
            </a:pPr>
            <a:r>
              <a:rPr lang="en-US" dirty="0"/>
              <a:t>6</a:t>
            </a:r>
          </a:p>
          <a:p>
            <a:pPr marL="394335" indent="-342900">
              <a:buFont typeface="+mj-lt"/>
              <a:buAutoNum type="alphaUcPeriod"/>
            </a:pPr>
            <a:r>
              <a:rPr lang="en-US" dirty="0"/>
              <a:t>10</a:t>
            </a:r>
          </a:p>
          <a:p>
            <a:pPr marL="394335" indent="-342900">
              <a:buFont typeface="+mj-lt"/>
              <a:buAutoNum type="alphaUcPeriod"/>
            </a:pPr>
            <a:r>
              <a:rPr lang="en-US" dirty="0"/>
              <a:t>24</a:t>
            </a:r>
          </a:p>
          <a:p>
            <a:pPr marL="394335" indent="-342900">
              <a:buFont typeface="+mj-lt"/>
              <a:buAutoNum type="alphaUcPeriod"/>
            </a:pPr>
            <a:r>
              <a:rPr lang="en-US" dirty="0"/>
              <a:t>Other/none/more than one</a:t>
            </a:r>
            <a:endParaRPr lang="en" dirty="0"/>
          </a:p>
        </p:txBody>
      </p:sp>
      <mc:AlternateContent xmlns:mc="http://schemas.openxmlformats.org/markup-compatibility/2006">
        <mc:Choice xmlns:p14="http://schemas.microsoft.com/office/powerpoint/2010/main" Requires="p14">
          <p:contentPart p14:bwMode="auto" r:id="rId6">
            <p14:nvContentPartPr>
              <p14:cNvPr id="3" name="Ink 2"/>
              <p14:cNvContentPartPr/>
              <p14:nvPr>
                <p:custDataLst>
                  <p:tags r:id="rId4"/>
                </p:custDataLst>
              </p14:nvPr>
            </p14:nvContentPartPr>
            <p14:xfrm>
              <a:off x="5300131" y="3063688"/>
              <a:ext cx="1631160" cy="401400"/>
            </p14:xfrm>
          </p:contentPart>
        </mc:Choice>
        <mc:Fallback>
          <p:pic>
            <p:nvPicPr>
              <p:cNvPr id="3" name="Ink 2"/>
              <p:cNvPicPr/>
              <p:nvPr/>
            </p:nvPicPr>
            <p:blipFill>
              <a:blip r:embed="rId7"/>
              <a:stretch>
                <a:fillRect/>
              </a:stretch>
            </p:blipFill>
            <p:spPr>
              <a:xfrm>
                <a:off x="5285011" y="3048568"/>
                <a:ext cx="1661400" cy="431640"/>
              </a:xfrm>
              <a:prstGeom prst="rect">
                <a:avLst/>
              </a:prstGeom>
            </p:spPr>
          </p:pic>
        </mc:Fallback>
      </mc:AlternateContent>
    </p:spTree>
    <p:extLst>
      <p:ext uri="{BB962C8B-B14F-4D97-AF65-F5344CB8AC3E}">
        <p14:creationId xmlns:p14="http://schemas.microsoft.com/office/powerpoint/2010/main" val="25814933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75360" y="34284"/>
            <a:ext cx="5135880" cy="571502"/>
          </a:xfrm>
        </p:spPr>
        <p:txBody>
          <a:bodyPr>
            <a:normAutofit/>
          </a:bodyPr>
          <a:lstStyle/>
          <a:p>
            <a:r>
              <a:rPr lang="en-US" dirty="0" smtClean="0"/>
              <a:t>The “stack” part of memory is a stack</a:t>
            </a:r>
            <a:endParaRPr lang="en-US" dirty="0"/>
          </a:p>
        </p:txBody>
      </p:sp>
      <p:sp>
        <p:nvSpPr>
          <p:cNvPr id="24" name="Rectangle 2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2"/>
            </p:custDataLst>
          </p:nvPr>
        </p:nvSpPr>
        <p:spPr>
          <a:xfrm>
            <a:off x="1468507" y="792599"/>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custDataLst>
              <p:tags r:id="rId3"/>
            </p:custDataLst>
          </p:nvPr>
        </p:nvSpPr>
        <p:spPr>
          <a:xfrm>
            <a:off x="1468507" y="792599"/>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a:t>
            </a:r>
            <a:endParaRPr lang="en-US" dirty="0">
              <a:solidFill>
                <a:schemeClr val="tx1"/>
              </a:solidFill>
            </a:endParaRPr>
          </a:p>
        </p:txBody>
      </p:sp>
      <p:sp>
        <p:nvSpPr>
          <p:cNvPr id="29" name="Rectangle 28"/>
          <p:cNvSpPr/>
          <p:nvPr>
            <p:custDataLst>
              <p:tags r:id="rId4"/>
            </p:custDataLst>
          </p:nvPr>
        </p:nvSpPr>
        <p:spPr>
          <a:xfrm>
            <a:off x="1463980" y="4221599"/>
            <a:ext cx="2438400" cy="5334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sp>
        <p:nvSpPr>
          <p:cNvPr id="31" name="Rectangle 30"/>
          <p:cNvSpPr/>
          <p:nvPr>
            <p:custDataLst>
              <p:tags r:id="rId5"/>
            </p:custDataLst>
          </p:nvPr>
        </p:nvSpPr>
        <p:spPr>
          <a:xfrm>
            <a:off x="1468507" y="1249799"/>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smtClean="0">
                <a:solidFill>
                  <a:schemeClr val="tx1"/>
                </a:solidFill>
              </a:rPr>
              <a:t>myfunction</a:t>
            </a:r>
            <a:r>
              <a:rPr lang="en-US" dirty="0" smtClean="0">
                <a:solidFill>
                  <a:schemeClr val="tx1"/>
                </a:solidFill>
              </a:rPr>
              <a:t>()   x:</a:t>
            </a:r>
          </a:p>
          <a:p>
            <a:r>
              <a:rPr lang="en-US" dirty="0">
                <a:solidFill>
                  <a:schemeClr val="tx1"/>
                </a:solidFill>
              </a:rPr>
              <a:t>	</a:t>
            </a:r>
            <a:r>
              <a:rPr lang="en-US" dirty="0" smtClean="0">
                <a:solidFill>
                  <a:schemeClr val="tx1"/>
                </a:solidFill>
              </a:rPr>
              <a:t>           </a:t>
            </a:r>
            <a:r>
              <a:rPr lang="en-US" dirty="0" err="1" smtClean="0">
                <a:solidFill>
                  <a:schemeClr val="tx1"/>
                </a:solidFill>
              </a:rPr>
              <a:t>xfac</a:t>
            </a:r>
            <a:r>
              <a:rPr lang="en-US" dirty="0" smtClean="0">
                <a:solidFill>
                  <a:schemeClr val="tx1"/>
                </a:solidFill>
              </a:rPr>
              <a:t>: </a:t>
            </a:r>
            <a:endParaRPr lang="en-US" dirty="0">
              <a:solidFill>
                <a:schemeClr val="tx1"/>
              </a:solidFill>
            </a:endParaRPr>
          </a:p>
        </p:txBody>
      </p:sp>
      <p:grpSp>
        <p:nvGrpSpPr>
          <p:cNvPr id="32" name="Group 31"/>
          <p:cNvGrpSpPr/>
          <p:nvPr>
            <p:custDataLst>
              <p:tags r:id="rId6"/>
            </p:custDataLst>
          </p:nvPr>
        </p:nvGrpSpPr>
        <p:grpSpPr>
          <a:xfrm>
            <a:off x="1468507" y="2011799"/>
            <a:ext cx="2438400" cy="457200"/>
            <a:chOff x="990600" y="4724400"/>
            <a:chExt cx="2438400" cy="457200"/>
          </a:xfrm>
        </p:grpSpPr>
        <p:sp>
          <p:nvSpPr>
            <p:cNvPr id="33" name="Rectangle 32"/>
            <p:cNvSpPr/>
            <p:nvPr>
              <p:custDataLst>
                <p:tags r:id="rId20"/>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34" name="TextBox 33"/>
            <p:cNvSpPr txBox="1"/>
            <p:nvPr>
              <p:custDataLst>
                <p:tags r:id="rId21"/>
              </p:custDataLst>
            </p:nvPr>
          </p:nvSpPr>
          <p:spPr>
            <a:xfrm>
              <a:off x="2895600" y="4724400"/>
              <a:ext cx="457200" cy="369332"/>
            </a:xfrm>
            <a:prstGeom prst="rect">
              <a:avLst/>
            </a:prstGeom>
            <a:noFill/>
            <a:ln>
              <a:solidFill>
                <a:schemeClr val="tx1"/>
              </a:solidFill>
            </a:ln>
          </p:spPr>
          <p:txBody>
            <a:bodyPr wrap="square" rtlCol="0">
              <a:spAutoFit/>
            </a:bodyPr>
            <a:lstStyle/>
            <a:p>
              <a:r>
                <a:rPr lang="en-US" dirty="0"/>
                <a:t>4</a:t>
              </a:r>
            </a:p>
          </p:txBody>
        </p:sp>
      </p:grpSp>
      <p:sp>
        <p:nvSpPr>
          <p:cNvPr id="35" name="TextBox 34"/>
          <p:cNvSpPr txBox="1"/>
          <p:nvPr>
            <p:custDataLst>
              <p:tags r:id="rId7"/>
            </p:custDataLst>
          </p:nvPr>
        </p:nvSpPr>
        <p:spPr>
          <a:xfrm>
            <a:off x="3373507" y="1249799"/>
            <a:ext cx="457200" cy="369332"/>
          </a:xfrm>
          <a:prstGeom prst="rect">
            <a:avLst/>
          </a:prstGeom>
          <a:noFill/>
          <a:ln>
            <a:solidFill>
              <a:schemeClr val="tx1"/>
            </a:solidFill>
          </a:ln>
        </p:spPr>
        <p:txBody>
          <a:bodyPr wrap="square" rtlCol="0">
            <a:spAutoFit/>
          </a:bodyPr>
          <a:lstStyle/>
          <a:p>
            <a:r>
              <a:rPr lang="en-US" dirty="0"/>
              <a:t>4</a:t>
            </a:r>
          </a:p>
        </p:txBody>
      </p:sp>
      <p:sp>
        <p:nvSpPr>
          <p:cNvPr id="36" name="TextBox 35"/>
          <p:cNvSpPr txBox="1"/>
          <p:nvPr>
            <p:custDataLst>
              <p:tags r:id="rId8"/>
            </p:custDataLst>
          </p:nvPr>
        </p:nvSpPr>
        <p:spPr>
          <a:xfrm>
            <a:off x="3373507" y="1630799"/>
            <a:ext cx="457200" cy="369332"/>
          </a:xfrm>
          <a:prstGeom prst="rect">
            <a:avLst/>
          </a:prstGeom>
          <a:noFill/>
          <a:ln>
            <a:solidFill>
              <a:schemeClr val="tx1"/>
            </a:solidFill>
          </a:ln>
        </p:spPr>
        <p:txBody>
          <a:bodyPr wrap="square" rtlCol="0">
            <a:spAutoFit/>
          </a:bodyPr>
          <a:lstStyle/>
          <a:p>
            <a:pPr algn="ctr"/>
            <a:r>
              <a:rPr lang="en-US" dirty="0" smtClean="0"/>
              <a:t>0</a:t>
            </a:r>
            <a:endParaRPr lang="en-US" dirty="0"/>
          </a:p>
        </p:txBody>
      </p:sp>
      <p:sp>
        <p:nvSpPr>
          <p:cNvPr id="37" name="Rectangle 36"/>
          <p:cNvSpPr/>
          <p:nvPr>
            <p:custDataLst>
              <p:tags r:id="rId9"/>
            </p:custDataLst>
          </p:nvPr>
        </p:nvSpPr>
        <p:spPr>
          <a:xfrm>
            <a:off x="1468507" y="2468999"/>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38" name="TextBox 37"/>
          <p:cNvSpPr txBox="1"/>
          <p:nvPr>
            <p:custDataLst>
              <p:tags r:id="rId10"/>
            </p:custDataLst>
          </p:nvPr>
        </p:nvSpPr>
        <p:spPr>
          <a:xfrm>
            <a:off x="3373507" y="2468999"/>
            <a:ext cx="457200" cy="369332"/>
          </a:xfrm>
          <a:prstGeom prst="rect">
            <a:avLst/>
          </a:prstGeom>
          <a:noFill/>
          <a:ln>
            <a:solidFill>
              <a:schemeClr val="tx1"/>
            </a:solidFill>
          </a:ln>
        </p:spPr>
        <p:txBody>
          <a:bodyPr wrap="square" rtlCol="0">
            <a:spAutoFit/>
          </a:bodyPr>
          <a:lstStyle/>
          <a:p>
            <a:r>
              <a:rPr lang="en-US" dirty="0"/>
              <a:t>3</a:t>
            </a:r>
          </a:p>
        </p:txBody>
      </p:sp>
      <p:sp>
        <p:nvSpPr>
          <p:cNvPr id="39" name="Rectangle 38"/>
          <p:cNvSpPr/>
          <p:nvPr>
            <p:custDataLst>
              <p:tags r:id="rId11"/>
            </p:custDataLst>
          </p:nvPr>
        </p:nvSpPr>
        <p:spPr>
          <a:xfrm>
            <a:off x="1468507" y="2926199"/>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48" name="TextBox 47"/>
          <p:cNvSpPr txBox="1"/>
          <p:nvPr>
            <p:custDataLst>
              <p:tags r:id="rId12"/>
            </p:custDataLst>
          </p:nvPr>
        </p:nvSpPr>
        <p:spPr>
          <a:xfrm>
            <a:off x="3373507" y="2926199"/>
            <a:ext cx="457200" cy="369332"/>
          </a:xfrm>
          <a:prstGeom prst="rect">
            <a:avLst/>
          </a:prstGeom>
          <a:noFill/>
          <a:ln>
            <a:solidFill>
              <a:schemeClr val="tx1"/>
            </a:solidFill>
          </a:ln>
        </p:spPr>
        <p:txBody>
          <a:bodyPr wrap="square" rtlCol="0">
            <a:spAutoFit/>
          </a:bodyPr>
          <a:lstStyle/>
          <a:p>
            <a:r>
              <a:rPr lang="en-US" dirty="0"/>
              <a:t>2</a:t>
            </a:r>
          </a:p>
        </p:txBody>
      </p:sp>
      <p:sp>
        <p:nvSpPr>
          <p:cNvPr id="52" name="Rectangle 51"/>
          <p:cNvSpPr/>
          <p:nvPr>
            <p:custDataLst>
              <p:tags r:id="rId13"/>
            </p:custDataLst>
          </p:nvPr>
        </p:nvSpPr>
        <p:spPr>
          <a:xfrm>
            <a:off x="1468507" y="3383399"/>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53" name="TextBox 52"/>
          <p:cNvSpPr txBox="1"/>
          <p:nvPr>
            <p:custDataLst>
              <p:tags r:id="rId14"/>
            </p:custDataLst>
          </p:nvPr>
        </p:nvSpPr>
        <p:spPr>
          <a:xfrm>
            <a:off x="3373507" y="3383399"/>
            <a:ext cx="457200" cy="369332"/>
          </a:xfrm>
          <a:prstGeom prst="rect">
            <a:avLst/>
          </a:prstGeom>
          <a:noFill/>
          <a:ln>
            <a:solidFill>
              <a:schemeClr val="tx1"/>
            </a:solidFill>
          </a:ln>
        </p:spPr>
        <p:txBody>
          <a:bodyPr wrap="square" rtlCol="0">
            <a:spAutoFit/>
          </a:bodyPr>
          <a:lstStyle/>
          <a:p>
            <a:r>
              <a:rPr lang="en-US" dirty="0" smtClean="0"/>
              <a:t>1</a:t>
            </a:r>
            <a:endParaRPr lang="en-US" dirty="0"/>
          </a:p>
        </p:txBody>
      </p:sp>
      <p:sp>
        <p:nvSpPr>
          <p:cNvPr id="54" name="Curved Right Arrow 53"/>
          <p:cNvSpPr/>
          <p:nvPr>
            <p:custDataLst>
              <p:tags r:id="rId15"/>
            </p:custDataLst>
          </p:nvPr>
        </p:nvSpPr>
        <p:spPr>
          <a:xfrm rot="10800000">
            <a:off x="3906908" y="3072765"/>
            <a:ext cx="533400" cy="62126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FF0000"/>
              </a:solidFill>
            </a:endParaRPr>
          </a:p>
        </p:txBody>
      </p:sp>
      <p:sp>
        <p:nvSpPr>
          <p:cNvPr id="55" name="Rectangle 54"/>
          <p:cNvSpPr/>
          <p:nvPr>
            <p:custDataLst>
              <p:tags r:id="rId16"/>
            </p:custDataLst>
          </p:nvPr>
        </p:nvSpPr>
        <p:spPr>
          <a:xfrm>
            <a:off x="3877156" y="3629501"/>
            <a:ext cx="1197764" cy="369332"/>
          </a:xfrm>
          <a:prstGeom prst="rect">
            <a:avLst/>
          </a:prstGeom>
        </p:spPr>
        <p:txBody>
          <a:bodyPr wrap="none">
            <a:spAutoFit/>
          </a:bodyPr>
          <a:lstStyle/>
          <a:p>
            <a:r>
              <a:rPr lang="en-US" b="1" dirty="0" smtClean="0">
                <a:solidFill>
                  <a:srgbClr val="FF0000"/>
                </a:solidFill>
                <a:latin typeface="Consolas" panose="020B0609020204030204" pitchFamily="49" charset="0"/>
                <a:cs typeface="Consolas" panose="020B0609020204030204" pitchFamily="49" charset="0"/>
              </a:rPr>
              <a:t>Return 1</a:t>
            </a:r>
            <a:endParaRPr lang="en-US" dirty="0">
              <a:solidFill>
                <a:srgbClr val="FF0000"/>
              </a:solidFill>
            </a:endParaRPr>
          </a:p>
        </p:txBody>
      </p:sp>
      <p:cxnSp>
        <p:nvCxnSpPr>
          <p:cNvPr id="25" name="Straight Arrow Connector 24"/>
          <p:cNvCxnSpPr/>
          <p:nvPr>
            <p:custDataLst>
              <p:tags r:id="rId17"/>
            </p:custDataLst>
          </p:nvPr>
        </p:nvCxnSpPr>
        <p:spPr>
          <a:xfrm flipV="1">
            <a:off x="2589031" y="3891097"/>
            <a:ext cx="0" cy="3429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custDataLst>
              <p:tags r:id="rId18"/>
            </p:custDataLst>
          </p:nvPr>
        </p:nvCxnSpPr>
        <p:spPr>
          <a:xfrm>
            <a:off x="2797696" y="3848826"/>
            <a:ext cx="0" cy="32517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8" name="Content Placeholder 7"/>
          <p:cNvSpPr>
            <a:spLocks noGrp="1"/>
          </p:cNvSpPr>
          <p:nvPr>
            <p:ph sz="quarter" idx="4"/>
            <p:custDataLst>
              <p:tags r:id="rId19"/>
            </p:custDataLst>
          </p:nvPr>
        </p:nvSpPr>
        <p:spPr>
          <a:xfrm>
            <a:off x="4954772" y="788670"/>
            <a:ext cx="4006348" cy="3086100"/>
          </a:xfrm>
        </p:spPr>
        <p:txBody>
          <a:bodyPr>
            <a:noAutofit/>
          </a:bodyPr>
          <a:lstStyle/>
          <a:p>
            <a:pPr marL="51435" indent="0"/>
            <a:r>
              <a:rPr lang="en-US" sz="1500" b="1" dirty="0">
                <a:latin typeface="Consolas" panose="020B0609020204030204" pitchFamily="49" charset="0"/>
                <a:cs typeface="Consolas" panose="020B0609020204030204" pitchFamily="49" charset="0"/>
              </a:rPr>
              <a:t>long factorial(</a:t>
            </a:r>
            <a:r>
              <a:rPr lang="en-US" sz="1500" b="1" dirty="0" err="1">
                <a:latin typeface="Consolas" panose="020B0609020204030204" pitchFamily="49" charset="0"/>
                <a:cs typeface="Consolas" panose="020B0609020204030204" pitchFamily="49" charset="0"/>
              </a:rPr>
              <a:t>int</a:t>
            </a:r>
            <a:r>
              <a:rPr lang="en-US" sz="1500" b="1" dirty="0">
                <a:latin typeface="Consolas" panose="020B0609020204030204" pitchFamily="49" charset="0"/>
                <a:cs typeface="Consolas" panose="020B0609020204030204" pitchFamily="49" charset="0"/>
              </a:rPr>
              <a:t> n) { </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cout</a:t>
            </a:r>
            <a:r>
              <a:rPr lang="en-US" sz="1500" b="1" dirty="0">
                <a:latin typeface="Consolas" panose="020B0609020204030204" pitchFamily="49" charset="0"/>
                <a:cs typeface="Consolas" panose="020B0609020204030204" pitchFamily="49" charset="0"/>
              </a:rPr>
              <a:t> &lt;&lt; n &lt;&lt; </a:t>
            </a:r>
            <a:r>
              <a:rPr lang="en-US" sz="1500" b="1" dirty="0" err="1">
                <a:latin typeface="Consolas" panose="020B0609020204030204" pitchFamily="49" charset="0"/>
                <a:cs typeface="Consolas" panose="020B0609020204030204" pitchFamily="49" charset="0"/>
              </a:rPr>
              <a:t>endl</a:t>
            </a:r>
            <a:r>
              <a:rPr lang="en-US" sz="1500" b="1" dirty="0">
                <a:latin typeface="Consolas" panose="020B0609020204030204" pitchFamily="49" charset="0"/>
                <a:cs typeface="Consolas" panose="020B0609020204030204" pitchFamily="49" charset="0"/>
              </a:rPr>
              <a:t>; </a:t>
            </a:r>
          </a:p>
          <a:p>
            <a:pPr marL="51435" indent="0"/>
            <a:r>
              <a:rPr lang="en-US" sz="1500" b="1" dirty="0">
                <a:latin typeface="Consolas" panose="020B0609020204030204" pitchFamily="49" charset="0"/>
                <a:cs typeface="Consolas" panose="020B0609020204030204" pitchFamily="49" charset="0"/>
              </a:rPr>
              <a:t>    if (n == 1) {</a:t>
            </a:r>
          </a:p>
          <a:p>
            <a:pPr marL="51435" indent="0"/>
            <a:r>
              <a:rPr lang="en-US" sz="1500" b="1" dirty="0">
                <a:latin typeface="Consolas" panose="020B0609020204030204" pitchFamily="49" charset="0"/>
                <a:cs typeface="Consolas" panose="020B0609020204030204" pitchFamily="49" charset="0"/>
              </a:rPr>
              <a:t>       return 1;</a:t>
            </a:r>
          </a:p>
          <a:p>
            <a:pPr marL="51435" indent="0"/>
            <a:r>
              <a:rPr lang="en-US" sz="1500" b="1" dirty="0">
                <a:solidFill>
                  <a:schemeClr val="bg2"/>
                </a:solidFill>
                <a:latin typeface="Consolas" panose="020B0609020204030204" pitchFamily="49" charset="0"/>
                <a:cs typeface="Consolas" panose="020B0609020204030204" pitchFamily="49" charset="0"/>
              </a:rPr>
              <a:t>    </a:t>
            </a:r>
            <a:r>
              <a:rPr lang="en-US" sz="1500" b="1" dirty="0">
                <a:latin typeface="Consolas" panose="020B0609020204030204" pitchFamily="49" charset="0"/>
                <a:cs typeface="Consolas" panose="020B0609020204030204" pitchFamily="49" charset="0"/>
              </a:rPr>
              <a:t>} else {</a:t>
            </a:r>
          </a:p>
          <a:p>
            <a:pPr marL="51435" indent="0"/>
            <a:r>
              <a:rPr lang="en-US" sz="1500" b="1" dirty="0">
                <a:latin typeface="Consolas" panose="020B0609020204030204" pitchFamily="49" charset="0"/>
                <a:cs typeface="Consolas" panose="020B0609020204030204" pitchFamily="49" charset="0"/>
              </a:rPr>
              <a:t>	   return n * factorial(n - 1);</a:t>
            </a:r>
          </a:p>
          <a:p>
            <a:pPr marL="51435" indent="0"/>
            <a:r>
              <a:rPr lang="en-US" sz="1500" b="1" dirty="0">
                <a:latin typeface="Consolas" panose="020B0609020204030204" pitchFamily="49" charset="0"/>
                <a:cs typeface="Consolas" panose="020B0609020204030204" pitchFamily="49" charset="0"/>
              </a:rPr>
              <a:t>    }</a:t>
            </a:r>
          </a:p>
          <a:p>
            <a:pPr marL="51435" indent="0"/>
            <a:r>
              <a:rPr lang="en-US" sz="1500" b="1" dirty="0">
                <a:latin typeface="Consolas" panose="020B0609020204030204" pitchFamily="49" charset="0"/>
                <a:cs typeface="Consolas" panose="020B0609020204030204" pitchFamily="49" charset="0"/>
              </a:rPr>
              <a:t>}</a:t>
            </a:r>
          </a:p>
          <a:p>
            <a:pPr marL="51435" indent="0"/>
            <a:endParaRPr lang="en-US" sz="1500" b="1" dirty="0">
              <a:latin typeface="Consolas" panose="020B0609020204030204" pitchFamily="49" charset="0"/>
              <a:cs typeface="Consolas" panose="020B0609020204030204" pitchFamily="49" charset="0"/>
            </a:endParaRPr>
          </a:p>
          <a:p>
            <a:pPr marL="51435" indent="0"/>
            <a:r>
              <a:rPr lang="en-US" sz="1500" b="1" dirty="0">
                <a:latin typeface="Consolas" panose="020B0609020204030204" pitchFamily="49" charset="0"/>
                <a:cs typeface="Consolas" panose="020B0609020204030204" pitchFamily="49" charset="0"/>
              </a:rPr>
              <a:t>void </a:t>
            </a:r>
            <a:r>
              <a:rPr lang="en-US" sz="1500" b="1" dirty="0" err="1">
                <a:latin typeface="Consolas" panose="020B0609020204030204" pitchFamily="49" charset="0"/>
                <a:cs typeface="Consolas" panose="020B0609020204030204" pitchFamily="49" charset="0"/>
              </a:rPr>
              <a:t>myfunction</a:t>
            </a:r>
            <a:r>
              <a:rPr lang="en-US" sz="1500" b="1" dirty="0">
                <a:latin typeface="Consolas" panose="020B0609020204030204" pitchFamily="49" charset="0"/>
                <a:cs typeface="Consolas" panose="020B0609020204030204" pitchFamily="49" charset="0"/>
              </a:rPr>
              <a:t>(){</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int</a:t>
            </a:r>
            <a:r>
              <a:rPr lang="en-US" sz="1500" b="1" dirty="0">
                <a:latin typeface="Consolas" panose="020B0609020204030204" pitchFamily="49" charset="0"/>
                <a:cs typeface="Consolas" panose="020B0609020204030204" pitchFamily="49" charset="0"/>
              </a:rPr>
              <a:t> x = 4</a:t>
            </a:r>
            <a:r>
              <a:rPr lang="en-US" sz="1500" b="1" dirty="0" smtClean="0">
                <a:latin typeface="Consolas" panose="020B0609020204030204" pitchFamily="49" charset="0"/>
                <a:cs typeface="Consolas" panose="020B0609020204030204" pitchFamily="49" charset="0"/>
              </a:rPr>
              <a:t>;</a:t>
            </a:r>
            <a:endParaRPr lang="en-US" sz="1500" b="1" dirty="0">
              <a:latin typeface="Consolas" panose="020B0609020204030204" pitchFamily="49" charset="0"/>
              <a:cs typeface="Consolas" panose="020B0609020204030204" pitchFamily="49" charset="0"/>
            </a:endParaRPr>
          </a:p>
          <a:p>
            <a:pPr marL="51435" indent="0"/>
            <a:r>
              <a:rPr lang="en-US" sz="1500" b="1" dirty="0">
                <a:latin typeface="Consolas" panose="020B0609020204030204" pitchFamily="49" charset="0"/>
                <a:cs typeface="Consolas" panose="020B0609020204030204" pitchFamily="49" charset="0"/>
              </a:rPr>
              <a:t>	long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0;</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factorial(x);</a:t>
            </a:r>
          </a:p>
          <a:p>
            <a:pPr marL="51435" indent="0"/>
            <a:r>
              <a:rPr lang="en-US" sz="1500" b="1" dirty="0">
                <a:latin typeface="Consolas" panose="020B0609020204030204" pitchFamily="49" charset="0"/>
                <a:cs typeface="Consolas" panose="020B0609020204030204" pitchFamily="49" charset="0"/>
              </a:rPr>
              <a:t>}</a:t>
            </a:r>
          </a:p>
          <a:p>
            <a:endParaRPr lang="en-US" sz="1500" b="1" dirty="0">
              <a:latin typeface="Consolas" panose="020B0609020204030204" pitchFamily="49" charset="0"/>
              <a:cs typeface="Consolas" panose="020B0609020204030204" pitchFamily="49" charset="0"/>
            </a:endParaRPr>
          </a:p>
          <a:p>
            <a:endParaRPr lang="en-US" sz="1500"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1969081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75360" y="34284"/>
            <a:ext cx="5135880" cy="571502"/>
          </a:xfrm>
        </p:spPr>
        <p:txBody>
          <a:bodyPr>
            <a:normAutofit/>
          </a:bodyPr>
          <a:lstStyle/>
          <a:p>
            <a:r>
              <a:rPr lang="en-US" dirty="0" smtClean="0"/>
              <a:t>The “stack” part of memory is a stack</a:t>
            </a:r>
            <a:endParaRPr lang="en-US" dirty="0"/>
          </a:p>
        </p:txBody>
      </p:sp>
      <p:sp>
        <p:nvSpPr>
          <p:cNvPr id="24" name="Rectangle 2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2"/>
            </p:custDataLst>
          </p:nvPr>
        </p:nvSpPr>
        <p:spPr>
          <a:xfrm>
            <a:off x="1468507" y="792599"/>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custDataLst>
              <p:tags r:id="rId3"/>
            </p:custDataLst>
          </p:nvPr>
        </p:nvSpPr>
        <p:spPr>
          <a:xfrm>
            <a:off x="1468507" y="792599"/>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a:t>
            </a:r>
            <a:endParaRPr lang="en-US" dirty="0">
              <a:solidFill>
                <a:schemeClr val="tx1"/>
              </a:solidFill>
            </a:endParaRPr>
          </a:p>
        </p:txBody>
      </p:sp>
      <p:sp>
        <p:nvSpPr>
          <p:cNvPr id="29" name="Rectangle 28"/>
          <p:cNvSpPr/>
          <p:nvPr>
            <p:custDataLst>
              <p:tags r:id="rId4"/>
            </p:custDataLst>
          </p:nvPr>
        </p:nvSpPr>
        <p:spPr>
          <a:xfrm>
            <a:off x="1463980" y="4221599"/>
            <a:ext cx="2438400" cy="5334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sp>
        <p:nvSpPr>
          <p:cNvPr id="31" name="Rectangle 30"/>
          <p:cNvSpPr/>
          <p:nvPr>
            <p:custDataLst>
              <p:tags r:id="rId5"/>
            </p:custDataLst>
          </p:nvPr>
        </p:nvSpPr>
        <p:spPr>
          <a:xfrm>
            <a:off x="1468507" y="1249799"/>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a:solidFill>
                  <a:schemeClr val="tx1"/>
                </a:solidFill>
              </a:rPr>
              <a:t>myfunction</a:t>
            </a:r>
            <a:r>
              <a:rPr lang="en-US" dirty="0">
                <a:solidFill>
                  <a:schemeClr val="tx1"/>
                </a:solidFill>
              </a:rPr>
              <a:t>()   x:</a:t>
            </a:r>
          </a:p>
          <a:p>
            <a:r>
              <a:rPr lang="en-US" dirty="0">
                <a:solidFill>
                  <a:schemeClr val="tx1"/>
                </a:solidFill>
              </a:rPr>
              <a:t>	           </a:t>
            </a:r>
            <a:r>
              <a:rPr lang="en-US" dirty="0" err="1">
                <a:solidFill>
                  <a:schemeClr val="tx1"/>
                </a:solidFill>
              </a:rPr>
              <a:t>xfac</a:t>
            </a:r>
            <a:r>
              <a:rPr lang="en-US" dirty="0">
                <a:solidFill>
                  <a:schemeClr val="tx1"/>
                </a:solidFill>
              </a:rPr>
              <a:t>: </a:t>
            </a:r>
          </a:p>
        </p:txBody>
      </p:sp>
      <p:grpSp>
        <p:nvGrpSpPr>
          <p:cNvPr id="32" name="Group 31"/>
          <p:cNvGrpSpPr/>
          <p:nvPr>
            <p:custDataLst>
              <p:tags r:id="rId6"/>
            </p:custDataLst>
          </p:nvPr>
        </p:nvGrpSpPr>
        <p:grpSpPr>
          <a:xfrm>
            <a:off x="1468507" y="2011799"/>
            <a:ext cx="2438400" cy="457200"/>
            <a:chOff x="990600" y="4724400"/>
            <a:chExt cx="2438400" cy="457200"/>
          </a:xfrm>
        </p:grpSpPr>
        <p:sp>
          <p:nvSpPr>
            <p:cNvPr id="33" name="Rectangle 32"/>
            <p:cNvSpPr/>
            <p:nvPr>
              <p:custDataLst>
                <p:tags r:id="rId18"/>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34" name="TextBox 33"/>
            <p:cNvSpPr txBox="1"/>
            <p:nvPr>
              <p:custDataLst>
                <p:tags r:id="rId19"/>
              </p:custDataLst>
            </p:nvPr>
          </p:nvSpPr>
          <p:spPr>
            <a:xfrm>
              <a:off x="2895600" y="4724400"/>
              <a:ext cx="457200" cy="369332"/>
            </a:xfrm>
            <a:prstGeom prst="rect">
              <a:avLst/>
            </a:prstGeom>
            <a:noFill/>
            <a:ln>
              <a:solidFill>
                <a:schemeClr val="tx1"/>
              </a:solidFill>
            </a:ln>
          </p:spPr>
          <p:txBody>
            <a:bodyPr wrap="square" rtlCol="0">
              <a:spAutoFit/>
            </a:bodyPr>
            <a:lstStyle/>
            <a:p>
              <a:r>
                <a:rPr lang="en-US" dirty="0"/>
                <a:t>4</a:t>
              </a:r>
            </a:p>
          </p:txBody>
        </p:sp>
      </p:grpSp>
      <p:sp>
        <p:nvSpPr>
          <p:cNvPr id="35" name="TextBox 34"/>
          <p:cNvSpPr txBox="1"/>
          <p:nvPr>
            <p:custDataLst>
              <p:tags r:id="rId7"/>
            </p:custDataLst>
          </p:nvPr>
        </p:nvSpPr>
        <p:spPr>
          <a:xfrm>
            <a:off x="3373507" y="1249799"/>
            <a:ext cx="457200" cy="369332"/>
          </a:xfrm>
          <a:prstGeom prst="rect">
            <a:avLst/>
          </a:prstGeom>
          <a:noFill/>
          <a:ln>
            <a:solidFill>
              <a:schemeClr val="tx1"/>
            </a:solidFill>
          </a:ln>
        </p:spPr>
        <p:txBody>
          <a:bodyPr wrap="square" rtlCol="0">
            <a:spAutoFit/>
          </a:bodyPr>
          <a:lstStyle/>
          <a:p>
            <a:r>
              <a:rPr lang="en-US" dirty="0"/>
              <a:t>4</a:t>
            </a:r>
          </a:p>
        </p:txBody>
      </p:sp>
      <p:sp>
        <p:nvSpPr>
          <p:cNvPr id="36" name="TextBox 35"/>
          <p:cNvSpPr txBox="1"/>
          <p:nvPr>
            <p:custDataLst>
              <p:tags r:id="rId8"/>
            </p:custDataLst>
          </p:nvPr>
        </p:nvSpPr>
        <p:spPr>
          <a:xfrm>
            <a:off x="3373507" y="1630799"/>
            <a:ext cx="457200" cy="369332"/>
          </a:xfrm>
          <a:prstGeom prst="rect">
            <a:avLst/>
          </a:prstGeom>
          <a:noFill/>
          <a:ln>
            <a:solidFill>
              <a:schemeClr val="tx1"/>
            </a:solidFill>
          </a:ln>
        </p:spPr>
        <p:txBody>
          <a:bodyPr wrap="square" rtlCol="0">
            <a:spAutoFit/>
          </a:bodyPr>
          <a:lstStyle/>
          <a:p>
            <a:pPr algn="ctr"/>
            <a:r>
              <a:rPr lang="en-US" dirty="0" smtClean="0"/>
              <a:t>0</a:t>
            </a:r>
            <a:endParaRPr lang="en-US" dirty="0"/>
          </a:p>
        </p:txBody>
      </p:sp>
      <p:sp>
        <p:nvSpPr>
          <p:cNvPr id="37" name="Rectangle 36"/>
          <p:cNvSpPr/>
          <p:nvPr>
            <p:custDataLst>
              <p:tags r:id="rId9"/>
            </p:custDataLst>
          </p:nvPr>
        </p:nvSpPr>
        <p:spPr>
          <a:xfrm>
            <a:off x="1468507" y="2468999"/>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38" name="TextBox 37"/>
          <p:cNvSpPr txBox="1"/>
          <p:nvPr>
            <p:custDataLst>
              <p:tags r:id="rId10"/>
            </p:custDataLst>
          </p:nvPr>
        </p:nvSpPr>
        <p:spPr>
          <a:xfrm>
            <a:off x="3373507" y="2468999"/>
            <a:ext cx="457200" cy="369332"/>
          </a:xfrm>
          <a:prstGeom prst="rect">
            <a:avLst/>
          </a:prstGeom>
          <a:noFill/>
          <a:ln>
            <a:solidFill>
              <a:schemeClr val="tx1"/>
            </a:solidFill>
          </a:ln>
        </p:spPr>
        <p:txBody>
          <a:bodyPr wrap="square" rtlCol="0">
            <a:spAutoFit/>
          </a:bodyPr>
          <a:lstStyle/>
          <a:p>
            <a:r>
              <a:rPr lang="en-US" dirty="0"/>
              <a:t>3</a:t>
            </a:r>
          </a:p>
        </p:txBody>
      </p:sp>
      <p:sp>
        <p:nvSpPr>
          <p:cNvPr id="39" name="Rectangle 38"/>
          <p:cNvSpPr/>
          <p:nvPr>
            <p:custDataLst>
              <p:tags r:id="rId11"/>
            </p:custDataLst>
          </p:nvPr>
        </p:nvSpPr>
        <p:spPr>
          <a:xfrm>
            <a:off x="1468507" y="2926199"/>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48" name="TextBox 47"/>
          <p:cNvSpPr txBox="1"/>
          <p:nvPr>
            <p:custDataLst>
              <p:tags r:id="rId12"/>
            </p:custDataLst>
          </p:nvPr>
        </p:nvSpPr>
        <p:spPr>
          <a:xfrm>
            <a:off x="3373507" y="2926199"/>
            <a:ext cx="457200" cy="369332"/>
          </a:xfrm>
          <a:prstGeom prst="rect">
            <a:avLst/>
          </a:prstGeom>
          <a:noFill/>
          <a:ln>
            <a:solidFill>
              <a:schemeClr val="tx1"/>
            </a:solidFill>
          </a:ln>
        </p:spPr>
        <p:txBody>
          <a:bodyPr wrap="square" rtlCol="0">
            <a:spAutoFit/>
          </a:bodyPr>
          <a:lstStyle/>
          <a:p>
            <a:r>
              <a:rPr lang="en-US" dirty="0"/>
              <a:t>2</a:t>
            </a:r>
          </a:p>
        </p:txBody>
      </p:sp>
      <p:sp>
        <p:nvSpPr>
          <p:cNvPr id="52" name="Curved Right Arrow 51"/>
          <p:cNvSpPr/>
          <p:nvPr>
            <p:custDataLst>
              <p:tags r:id="rId13"/>
            </p:custDataLst>
          </p:nvPr>
        </p:nvSpPr>
        <p:spPr>
          <a:xfrm rot="10800000">
            <a:off x="3906908" y="2545199"/>
            <a:ext cx="533400" cy="62126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FF0000"/>
              </a:solidFill>
            </a:endParaRPr>
          </a:p>
        </p:txBody>
      </p:sp>
      <p:sp>
        <p:nvSpPr>
          <p:cNvPr id="53" name="Rectangle 52"/>
          <p:cNvSpPr/>
          <p:nvPr>
            <p:custDataLst>
              <p:tags r:id="rId14"/>
            </p:custDataLst>
          </p:nvPr>
        </p:nvSpPr>
        <p:spPr>
          <a:xfrm>
            <a:off x="3877156" y="3101935"/>
            <a:ext cx="1197764" cy="369332"/>
          </a:xfrm>
          <a:prstGeom prst="rect">
            <a:avLst/>
          </a:prstGeom>
        </p:spPr>
        <p:txBody>
          <a:bodyPr wrap="none">
            <a:spAutoFit/>
          </a:bodyPr>
          <a:lstStyle/>
          <a:p>
            <a:r>
              <a:rPr lang="en-US" b="1" dirty="0" smtClean="0">
                <a:solidFill>
                  <a:srgbClr val="FF0000"/>
                </a:solidFill>
                <a:latin typeface="Consolas" panose="020B0609020204030204" pitchFamily="49" charset="0"/>
                <a:cs typeface="Consolas" panose="020B0609020204030204" pitchFamily="49" charset="0"/>
              </a:rPr>
              <a:t>Return 2</a:t>
            </a:r>
            <a:endParaRPr lang="en-US" dirty="0">
              <a:solidFill>
                <a:srgbClr val="FF0000"/>
              </a:solidFill>
            </a:endParaRPr>
          </a:p>
        </p:txBody>
      </p:sp>
      <p:cxnSp>
        <p:nvCxnSpPr>
          <p:cNvPr id="23" name="Straight Arrow Connector 22"/>
          <p:cNvCxnSpPr/>
          <p:nvPr>
            <p:custDataLst>
              <p:tags r:id="rId15"/>
            </p:custDataLst>
          </p:nvPr>
        </p:nvCxnSpPr>
        <p:spPr>
          <a:xfrm flipV="1">
            <a:off x="2681176" y="3867388"/>
            <a:ext cx="0" cy="3429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custDataLst>
              <p:tags r:id="rId16"/>
            </p:custDataLst>
          </p:nvPr>
        </p:nvCxnSpPr>
        <p:spPr>
          <a:xfrm>
            <a:off x="2681176" y="3383399"/>
            <a:ext cx="0" cy="32517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Content Placeholder 7"/>
          <p:cNvSpPr>
            <a:spLocks noGrp="1"/>
          </p:cNvSpPr>
          <p:nvPr>
            <p:ph sz="quarter" idx="4"/>
            <p:custDataLst>
              <p:tags r:id="rId17"/>
            </p:custDataLst>
          </p:nvPr>
        </p:nvSpPr>
        <p:spPr>
          <a:xfrm>
            <a:off x="4954772" y="788670"/>
            <a:ext cx="4006348" cy="3086100"/>
          </a:xfrm>
        </p:spPr>
        <p:txBody>
          <a:bodyPr>
            <a:noAutofit/>
          </a:bodyPr>
          <a:lstStyle/>
          <a:p>
            <a:pPr marL="51435" indent="0"/>
            <a:r>
              <a:rPr lang="en-US" sz="1500" b="1" dirty="0">
                <a:latin typeface="Consolas" panose="020B0609020204030204" pitchFamily="49" charset="0"/>
                <a:cs typeface="Consolas" panose="020B0609020204030204" pitchFamily="49" charset="0"/>
              </a:rPr>
              <a:t>long factorial(</a:t>
            </a:r>
            <a:r>
              <a:rPr lang="en-US" sz="1500" b="1" dirty="0" err="1">
                <a:latin typeface="Consolas" panose="020B0609020204030204" pitchFamily="49" charset="0"/>
                <a:cs typeface="Consolas" panose="020B0609020204030204" pitchFamily="49" charset="0"/>
              </a:rPr>
              <a:t>int</a:t>
            </a:r>
            <a:r>
              <a:rPr lang="en-US" sz="1500" b="1" dirty="0">
                <a:latin typeface="Consolas" panose="020B0609020204030204" pitchFamily="49" charset="0"/>
                <a:cs typeface="Consolas" panose="020B0609020204030204" pitchFamily="49" charset="0"/>
              </a:rPr>
              <a:t> n) { </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cout</a:t>
            </a:r>
            <a:r>
              <a:rPr lang="en-US" sz="1500" b="1" dirty="0">
                <a:latin typeface="Consolas" panose="020B0609020204030204" pitchFamily="49" charset="0"/>
                <a:cs typeface="Consolas" panose="020B0609020204030204" pitchFamily="49" charset="0"/>
              </a:rPr>
              <a:t> &lt;&lt; n &lt;&lt; </a:t>
            </a:r>
            <a:r>
              <a:rPr lang="en-US" sz="1500" b="1" dirty="0" err="1">
                <a:latin typeface="Consolas" panose="020B0609020204030204" pitchFamily="49" charset="0"/>
                <a:cs typeface="Consolas" panose="020B0609020204030204" pitchFamily="49" charset="0"/>
              </a:rPr>
              <a:t>endl</a:t>
            </a:r>
            <a:r>
              <a:rPr lang="en-US" sz="1500" b="1" dirty="0">
                <a:latin typeface="Consolas" panose="020B0609020204030204" pitchFamily="49" charset="0"/>
                <a:cs typeface="Consolas" panose="020B0609020204030204" pitchFamily="49" charset="0"/>
              </a:rPr>
              <a:t>; </a:t>
            </a:r>
          </a:p>
          <a:p>
            <a:pPr marL="51435" indent="0"/>
            <a:r>
              <a:rPr lang="en-US" sz="1500" b="1" dirty="0">
                <a:latin typeface="Consolas" panose="020B0609020204030204" pitchFamily="49" charset="0"/>
                <a:cs typeface="Consolas" panose="020B0609020204030204" pitchFamily="49" charset="0"/>
              </a:rPr>
              <a:t>    if (n == 1) {</a:t>
            </a:r>
          </a:p>
          <a:p>
            <a:pPr marL="51435" indent="0"/>
            <a:r>
              <a:rPr lang="en-US" sz="1500" b="1" dirty="0">
                <a:latin typeface="Consolas" panose="020B0609020204030204" pitchFamily="49" charset="0"/>
                <a:cs typeface="Consolas" panose="020B0609020204030204" pitchFamily="49" charset="0"/>
              </a:rPr>
              <a:t>       return 1;</a:t>
            </a:r>
          </a:p>
          <a:p>
            <a:pPr marL="51435" indent="0"/>
            <a:r>
              <a:rPr lang="en-US" sz="1500" b="1" dirty="0">
                <a:solidFill>
                  <a:schemeClr val="bg2"/>
                </a:solidFill>
                <a:latin typeface="Consolas" panose="020B0609020204030204" pitchFamily="49" charset="0"/>
                <a:cs typeface="Consolas" panose="020B0609020204030204" pitchFamily="49" charset="0"/>
              </a:rPr>
              <a:t>    </a:t>
            </a:r>
            <a:r>
              <a:rPr lang="en-US" sz="1500" b="1" dirty="0">
                <a:latin typeface="Consolas" panose="020B0609020204030204" pitchFamily="49" charset="0"/>
                <a:cs typeface="Consolas" panose="020B0609020204030204" pitchFamily="49" charset="0"/>
              </a:rPr>
              <a:t>} else {</a:t>
            </a:r>
          </a:p>
          <a:p>
            <a:pPr marL="51435" indent="0"/>
            <a:r>
              <a:rPr lang="en-US" sz="1500" b="1" dirty="0">
                <a:latin typeface="Consolas" panose="020B0609020204030204" pitchFamily="49" charset="0"/>
                <a:cs typeface="Consolas" panose="020B0609020204030204" pitchFamily="49" charset="0"/>
              </a:rPr>
              <a:t>	   return n * factorial(n - 1);</a:t>
            </a:r>
          </a:p>
          <a:p>
            <a:pPr marL="51435" indent="0"/>
            <a:r>
              <a:rPr lang="en-US" sz="1500" b="1" dirty="0">
                <a:latin typeface="Consolas" panose="020B0609020204030204" pitchFamily="49" charset="0"/>
                <a:cs typeface="Consolas" panose="020B0609020204030204" pitchFamily="49" charset="0"/>
              </a:rPr>
              <a:t>    }</a:t>
            </a:r>
          </a:p>
          <a:p>
            <a:pPr marL="51435" indent="0"/>
            <a:r>
              <a:rPr lang="en-US" sz="1500" b="1" dirty="0">
                <a:latin typeface="Consolas" panose="020B0609020204030204" pitchFamily="49" charset="0"/>
                <a:cs typeface="Consolas" panose="020B0609020204030204" pitchFamily="49" charset="0"/>
              </a:rPr>
              <a:t>}</a:t>
            </a:r>
          </a:p>
          <a:p>
            <a:pPr marL="51435" indent="0"/>
            <a:endParaRPr lang="en-US" sz="1500" b="1" dirty="0">
              <a:latin typeface="Consolas" panose="020B0609020204030204" pitchFamily="49" charset="0"/>
              <a:cs typeface="Consolas" panose="020B0609020204030204" pitchFamily="49" charset="0"/>
            </a:endParaRPr>
          </a:p>
          <a:p>
            <a:pPr marL="51435" indent="0"/>
            <a:r>
              <a:rPr lang="en-US" sz="1500" b="1" dirty="0">
                <a:latin typeface="Consolas" panose="020B0609020204030204" pitchFamily="49" charset="0"/>
                <a:cs typeface="Consolas" panose="020B0609020204030204" pitchFamily="49" charset="0"/>
              </a:rPr>
              <a:t>void </a:t>
            </a:r>
            <a:r>
              <a:rPr lang="en-US" sz="1500" b="1" dirty="0" err="1">
                <a:latin typeface="Consolas" panose="020B0609020204030204" pitchFamily="49" charset="0"/>
                <a:cs typeface="Consolas" panose="020B0609020204030204" pitchFamily="49" charset="0"/>
              </a:rPr>
              <a:t>myfunction</a:t>
            </a:r>
            <a:r>
              <a:rPr lang="en-US" sz="1500" b="1" dirty="0">
                <a:latin typeface="Consolas" panose="020B0609020204030204" pitchFamily="49" charset="0"/>
                <a:cs typeface="Consolas" panose="020B0609020204030204" pitchFamily="49" charset="0"/>
              </a:rPr>
              <a:t>(){</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int</a:t>
            </a:r>
            <a:r>
              <a:rPr lang="en-US" sz="1500" b="1" dirty="0">
                <a:latin typeface="Consolas" panose="020B0609020204030204" pitchFamily="49" charset="0"/>
                <a:cs typeface="Consolas" panose="020B0609020204030204" pitchFamily="49" charset="0"/>
              </a:rPr>
              <a:t> x = 4</a:t>
            </a:r>
            <a:r>
              <a:rPr lang="en-US" sz="1500" b="1" dirty="0" smtClean="0">
                <a:latin typeface="Consolas" panose="020B0609020204030204" pitchFamily="49" charset="0"/>
                <a:cs typeface="Consolas" panose="020B0609020204030204" pitchFamily="49" charset="0"/>
              </a:rPr>
              <a:t>;</a:t>
            </a:r>
            <a:endParaRPr lang="en-US" sz="1500" b="1" dirty="0">
              <a:latin typeface="Consolas" panose="020B0609020204030204" pitchFamily="49" charset="0"/>
              <a:cs typeface="Consolas" panose="020B0609020204030204" pitchFamily="49" charset="0"/>
            </a:endParaRPr>
          </a:p>
          <a:p>
            <a:pPr marL="51435" indent="0"/>
            <a:r>
              <a:rPr lang="en-US" sz="1500" b="1" dirty="0">
                <a:latin typeface="Consolas" panose="020B0609020204030204" pitchFamily="49" charset="0"/>
                <a:cs typeface="Consolas" panose="020B0609020204030204" pitchFamily="49" charset="0"/>
              </a:rPr>
              <a:t>	long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0;</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factorial(x);</a:t>
            </a:r>
          </a:p>
          <a:p>
            <a:pPr marL="51435" indent="0"/>
            <a:r>
              <a:rPr lang="en-US" sz="1500" b="1" dirty="0">
                <a:latin typeface="Consolas" panose="020B0609020204030204" pitchFamily="49" charset="0"/>
                <a:cs typeface="Consolas" panose="020B0609020204030204" pitchFamily="49" charset="0"/>
              </a:rPr>
              <a:t>}</a:t>
            </a:r>
          </a:p>
          <a:p>
            <a:endParaRPr lang="en-US" sz="1500" b="1" dirty="0">
              <a:latin typeface="Consolas" panose="020B0609020204030204" pitchFamily="49" charset="0"/>
              <a:cs typeface="Consolas" panose="020B0609020204030204" pitchFamily="49" charset="0"/>
            </a:endParaRPr>
          </a:p>
          <a:p>
            <a:endParaRPr lang="en-US" sz="1500"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2025585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75360" y="34284"/>
            <a:ext cx="5135880" cy="571502"/>
          </a:xfrm>
        </p:spPr>
        <p:txBody>
          <a:bodyPr>
            <a:normAutofit/>
          </a:bodyPr>
          <a:lstStyle/>
          <a:p>
            <a:r>
              <a:rPr lang="en-US" dirty="0" smtClean="0"/>
              <a:t>The “stack” part of memory is a stack</a:t>
            </a:r>
            <a:endParaRPr lang="en-US" dirty="0"/>
          </a:p>
        </p:txBody>
      </p:sp>
      <p:sp>
        <p:nvSpPr>
          <p:cNvPr id="24" name="Rectangle 2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2"/>
            </p:custDataLst>
          </p:nvPr>
        </p:nvSpPr>
        <p:spPr>
          <a:xfrm>
            <a:off x="1468507" y="792599"/>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custDataLst>
              <p:tags r:id="rId3"/>
            </p:custDataLst>
          </p:nvPr>
        </p:nvSpPr>
        <p:spPr>
          <a:xfrm>
            <a:off x="1468507" y="792599"/>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a:t>
            </a:r>
            <a:endParaRPr lang="en-US" dirty="0">
              <a:solidFill>
                <a:schemeClr val="tx1"/>
              </a:solidFill>
            </a:endParaRPr>
          </a:p>
        </p:txBody>
      </p:sp>
      <p:sp>
        <p:nvSpPr>
          <p:cNvPr id="29" name="Rectangle 28"/>
          <p:cNvSpPr/>
          <p:nvPr>
            <p:custDataLst>
              <p:tags r:id="rId4"/>
            </p:custDataLst>
          </p:nvPr>
        </p:nvSpPr>
        <p:spPr>
          <a:xfrm>
            <a:off x="1463980" y="4221599"/>
            <a:ext cx="2438400" cy="5334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sp>
        <p:nvSpPr>
          <p:cNvPr id="31" name="Rectangle 30"/>
          <p:cNvSpPr/>
          <p:nvPr>
            <p:custDataLst>
              <p:tags r:id="rId5"/>
            </p:custDataLst>
          </p:nvPr>
        </p:nvSpPr>
        <p:spPr>
          <a:xfrm>
            <a:off x="1468507" y="1249799"/>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a:solidFill>
                  <a:schemeClr val="tx1"/>
                </a:solidFill>
              </a:rPr>
              <a:t>myfunction</a:t>
            </a:r>
            <a:r>
              <a:rPr lang="en-US" dirty="0">
                <a:solidFill>
                  <a:schemeClr val="tx1"/>
                </a:solidFill>
              </a:rPr>
              <a:t>()   x:</a:t>
            </a:r>
          </a:p>
          <a:p>
            <a:r>
              <a:rPr lang="en-US" dirty="0">
                <a:solidFill>
                  <a:schemeClr val="tx1"/>
                </a:solidFill>
              </a:rPr>
              <a:t>	           </a:t>
            </a:r>
            <a:r>
              <a:rPr lang="en-US" dirty="0" err="1">
                <a:solidFill>
                  <a:schemeClr val="tx1"/>
                </a:solidFill>
              </a:rPr>
              <a:t>xfac</a:t>
            </a:r>
            <a:r>
              <a:rPr lang="en-US" dirty="0">
                <a:solidFill>
                  <a:schemeClr val="tx1"/>
                </a:solidFill>
              </a:rPr>
              <a:t>: </a:t>
            </a:r>
          </a:p>
        </p:txBody>
      </p:sp>
      <p:grpSp>
        <p:nvGrpSpPr>
          <p:cNvPr id="32" name="Group 31"/>
          <p:cNvGrpSpPr/>
          <p:nvPr>
            <p:custDataLst>
              <p:tags r:id="rId6"/>
            </p:custDataLst>
          </p:nvPr>
        </p:nvGrpSpPr>
        <p:grpSpPr>
          <a:xfrm>
            <a:off x="1468507" y="2011799"/>
            <a:ext cx="2438400" cy="457200"/>
            <a:chOff x="990600" y="4724400"/>
            <a:chExt cx="2438400" cy="457200"/>
          </a:xfrm>
        </p:grpSpPr>
        <p:sp>
          <p:nvSpPr>
            <p:cNvPr id="33" name="Rectangle 32"/>
            <p:cNvSpPr/>
            <p:nvPr>
              <p:custDataLst>
                <p:tags r:id="rId17"/>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34" name="TextBox 33"/>
            <p:cNvSpPr txBox="1"/>
            <p:nvPr>
              <p:custDataLst>
                <p:tags r:id="rId18"/>
              </p:custDataLst>
            </p:nvPr>
          </p:nvSpPr>
          <p:spPr>
            <a:xfrm>
              <a:off x="2895600" y="4724400"/>
              <a:ext cx="457200" cy="369332"/>
            </a:xfrm>
            <a:prstGeom prst="rect">
              <a:avLst/>
            </a:prstGeom>
            <a:noFill/>
            <a:ln>
              <a:solidFill>
                <a:schemeClr val="tx1"/>
              </a:solidFill>
            </a:ln>
          </p:spPr>
          <p:txBody>
            <a:bodyPr wrap="square" rtlCol="0">
              <a:spAutoFit/>
            </a:bodyPr>
            <a:lstStyle/>
            <a:p>
              <a:r>
                <a:rPr lang="en-US" dirty="0"/>
                <a:t>4</a:t>
              </a:r>
            </a:p>
          </p:txBody>
        </p:sp>
      </p:grpSp>
      <p:sp>
        <p:nvSpPr>
          <p:cNvPr id="35" name="TextBox 34"/>
          <p:cNvSpPr txBox="1"/>
          <p:nvPr>
            <p:custDataLst>
              <p:tags r:id="rId7"/>
            </p:custDataLst>
          </p:nvPr>
        </p:nvSpPr>
        <p:spPr>
          <a:xfrm>
            <a:off x="3373507" y="1249799"/>
            <a:ext cx="457200" cy="369332"/>
          </a:xfrm>
          <a:prstGeom prst="rect">
            <a:avLst/>
          </a:prstGeom>
          <a:noFill/>
          <a:ln>
            <a:solidFill>
              <a:schemeClr val="tx1"/>
            </a:solidFill>
          </a:ln>
        </p:spPr>
        <p:txBody>
          <a:bodyPr wrap="square" rtlCol="0">
            <a:spAutoFit/>
          </a:bodyPr>
          <a:lstStyle/>
          <a:p>
            <a:r>
              <a:rPr lang="en-US" dirty="0"/>
              <a:t>4</a:t>
            </a:r>
          </a:p>
        </p:txBody>
      </p:sp>
      <p:sp>
        <p:nvSpPr>
          <p:cNvPr id="36" name="TextBox 35"/>
          <p:cNvSpPr txBox="1"/>
          <p:nvPr>
            <p:custDataLst>
              <p:tags r:id="rId8"/>
            </p:custDataLst>
          </p:nvPr>
        </p:nvSpPr>
        <p:spPr>
          <a:xfrm>
            <a:off x="3373507" y="1630799"/>
            <a:ext cx="457200" cy="369332"/>
          </a:xfrm>
          <a:prstGeom prst="rect">
            <a:avLst/>
          </a:prstGeom>
          <a:noFill/>
          <a:ln>
            <a:solidFill>
              <a:schemeClr val="tx1"/>
            </a:solidFill>
          </a:ln>
        </p:spPr>
        <p:txBody>
          <a:bodyPr wrap="square" rtlCol="0">
            <a:spAutoFit/>
          </a:bodyPr>
          <a:lstStyle/>
          <a:p>
            <a:pPr algn="ctr"/>
            <a:r>
              <a:rPr lang="en-US" dirty="0" smtClean="0"/>
              <a:t>0</a:t>
            </a:r>
            <a:endParaRPr lang="en-US" dirty="0"/>
          </a:p>
        </p:txBody>
      </p:sp>
      <p:sp>
        <p:nvSpPr>
          <p:cNvPr id="37" name="Rectangle 36"/>
          <p:cNvSpPr/>
          <p:nvPr>
            <p:custDataLst>
              <p:tags r:id="rId9"/>
            </p:custDataLst>
          </p:nvPr>
        </p:nvSpPr>
        <p:spPr>
          <a:xfrm>
            <a:off x="1468507" y="2468999"/>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38" name="TextBox 37"/>
          <p:cNvSpPr txBox="1"/>
          <p:nvPr>
            <p:custDataLst>
              <p:tags r:id="rId10"/>
            </p:custDataLst>
          </p:nvPr>
        </p:nvSpPr>
        <p:spPr>
          <a:xfrm>
            <a:off x="3373507" y="2468999"/>
            <a:ext cx="457200" cy="369332"/>
          </a:xfrm>
          <a:prstGeom prst="rect">
            <a:avLst/>
          </a:prstGeom>
          <a:noFill/>
          <a:ln>
            <a:solidFill>
              <a:schemeClr val="tx1"/>
            </a:solidFill>
          </a:ln>
        </p:spPr>
        <p:txBody>
          <a:bodyPr wrap="square" rtlCol="0">
            <a:spAutoFit/>
          </a:bodyPr>
          <a:lstStyle/>
          <a:p>
            <a:r>
              <a:rPr lang="en-US" dirty="0"/>
              <a:t>3</a:t>
            </a:r>
          </a:p>
        </p:txBody>
      </p:sp>
      <p:sp>
        <p:nvSpPr>
          <p:cNvPr id="48" name="Curved Right Arrow 47"/>
          <p:cNvSpPr/>
          <p:nvPr>
            <p:custDataLst>
              <p:tags r:id="rId11"/>
            </p:custDataLst>
          </p:nvPr>
        </p:nvSpPr>
        <p:spPr>
          <a:xfrm rot="10800000">
            <a:off x="3906908" y="2087999"/>
            <a:ext cx="533400" cy="62126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FF0000"/>
              </a:solidFill>
            </a:endParaRPr>
          </a:p>
        </p:txBody>
      </p:sp>
      <p:sp>
        <p:nvSpPr>
          <p:cNvPr id="51" name="Rectangle 50"/>
          <p:cNvSpPr/>
          <p:nvPr>
            <p:custDataLst>
              <p:tags r:id="rId12"/>
            </p:custDataLst>
          </p:nvPr>
        </p:nvSpPr>
        <p:spPr>
          <a:xfrm>
            <a:off x="3877156" y="2644735"/>
            <a:ext cx="1197764" cy="369332"/>
          </a:xfrm>
          <a:prstGeom prst="rect">
            <a:avLst/>
          </a:prstGeom>
        </p:spPr>
        <p:txBody>
          <a:bodyPr wrap="none">
            <a:spAutoFit/>
          </a:bodyPr>
          <a:lstStyle/>
          <a:p>
            <a:r>
              <a:rPr lang="en-US" b="1" dirty="0" smtClean="0">
                <a:solidFill>
                  <a:srgbClr val="FF0000"/>
                </a:solidFill>
                <a:latin typeface="Consolas" panose="020B0609020204030204" pitchFamily="49" charset="0"/>
                <a:cs typeface="Consolas" panose="020B0609020204030204" pitchFamily="49" charset="0"/>
              </a:rPr>
              <a:t>Return 6</a:t>
            </a:r>
            <a:endParaRPr lang="en-US" dirty="0">
              <a:solidFill>
                <a:srgbClr val="FF0000"/>
              </a:solidFill>
            </a:endParaRPr>
          </a:p>
        </p:txBody>
      </p:sp>
      <p:cxnSp>
        <p:nvCxnSpPr>
          <p:cNvPr id="20" name="Straight Arrow Connector 19"/>
          <p:cNvCxnSpPr/>
          <p:nvPr>
            <p:custDataLst>
              <p:tags r:id="rId13"/>
            </p:custDataLst>
          </p:nvPr>
        </p:nvCxnSpPr>
        <p:spPr>
          <a:xfrm flipV="1">
            <a:off x="2674087" y="3887294"/>
            <a:ext cx="0" cy="3429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custDataLst>
              <p:tags r:id="rId14"/>
            </p:custDataLst>
          </p:nvPr>
        </p:nvCxnSpPr>
        <p:spPr>
          <a:xfrm>
            <a:off x="2674087" y="2926199"/>
            <a:ext cx="0" cy="32517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Content Placeholder 7"/>
          <p:cNvSpPr>
            <a:spLocks noGrp="1"/>
          </p:cNvSpPr>
          <p:nvPr>
            <p:ph sz="quarter" idx="4"/>
            <p:custDataLst>
              <p:tags r:id="rId15"/>
            </p:custDataLst>
          </p:nvPr>
        </p:nvSpPr>
        <p:spPr>
          <a:xfrm>
            <a:off x="4954772" y="788670"/>
            <a:ext cx="4006348" cy="3086100"/>
          </a:xfrm>
        </p:spPr>
        <p:txBody>
          <a:bodyPr>
            <a:noAutofit/>
          </a:bodyPr>
          <a:lstStyle/>
          <a:p>
            <a:pPr marL="51435" indent="0"/>
            <a:r>
              <a:rPr lang="en-US" sz="1500" b="1" dirty="0">
                <a:latin typeface="Consolas" panose="020B0609020204030204" pitchFamily="49" charset="0"/>
                <a:cs typeface="Consolas" panose="020B0609020204030204" pitchFamily="49" charset="0"/>
              </a:rPr>
              <a:t>long factorial(</a:t>
            </a:r>
            <a:r>
              <a:rPr lang="en-US" sz="1500" b="1" dirty="0" err="1">
                <a:latin typeface="Consolas" panose="020B0609020204030204" pitchFamily="49" charset="0"/>
                <a:cs typeface="Consolas" panose="020B0609020204030204" pitchFamily="49" charset="0"/>
              </a:rPr>
              <a:t>int</a:t>
            </a:r>
            <a:r>
              <a:rPr lang="en-US" sz="1500" b="1" dirty="0">
                <a:latin typeface="Consolas" panose="020B0609020204030204" pitchFamily="49" charset="0"/>
                <a:cs typeface="Consolas" panose="020B0609020204030204" pitchFamily="49" charset="0"/>
              </a:rPr>
              <a:t> n) { </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cout</a:t>
            </a:r>
            <a:r>
              <a:rPr lang="en-US" sz="1500" b="1" dirty="0">
                <a:latin typeface="Consolas" panose="020B0609020204030204" pitchFamily="49" charset="0"/>
                <a:cs typeface="Consolas" panose="020B0609020204030204" pitchFamily="49" charset="0"/>
              </a:rPr>
              <a:t> &lt;&lt; n &lt;&lt; </a:t>
            </a:r>
            <a:r>
              <a:rPr lang="en-US" sz="1500" b="1" dirty="0" err="1">
                <a:latin typeface="Consolas" panose="020B0609020204030204" pitchFamily="49" charset="0"/>
                <a:cs typeface="Consolas" panose="020B0609020204030204" pitchFamily="49" charset="0"/>
              </a:rPr>
              <a:t>endl</a:t>
            </a:r>
            <a:r>
              <a:rPr lang="en-US" sz="1500" b="1" dirty="0">
                <a:latin typeface="Consolas" panose="020B0609020204030204" pitchFamily="49" charset="0"/>
                <a:cs typeface="Consolas" panose="020B0609020204030204" pitchFamily="49" charset="0"/>
              </a:rPr>
              <a:t>; </a:t>
            </a:r>
          </a:p>
          <a:p>
            <a:pPr marL="51435" indent="0"/>
            <a:r>
              <a:rPr lang="en-US" sz="1500" b="1" dirty="0">
                <a:latin typeface="Consolas" panose="020B0609020204030204" pitchFamily="49" charset="0"/>
                <a:cs typeface="Consolas" panose="020B0609020204030204" pitchFamily="49" charset="0"/>
              </a:rPr>
              <a:t>    if (n == 1) {</a:t>
            </a:r>
          </a:p>
          <a:p>
            <a:pPr marL="51435" indent="0"/>
            <a:r>
              <a:rPr lang="en-US" sz="1500" b="1" dirty="0">
                <a:latin typeface="Consolas" panose="020B0609020204030204" pitchFamily="49" charset="0"/>
                <a:cs typeface="Consolas" panose="020B0609020204030204" pitchFamily="49" charset="0"/>
              </a:rPr>
              <a:t>       return 1;</a:t>
            </a:r>
          </a:p>
          <a:p>
            <a:pPr marL="51435" indent="0"/>
            <a:r>
              <a:rPr lang="en-US" sz="1500" b="1" dirty="0">
                <a:solidFill>
                  <a:schemeClr val="bg2"/>
                </a:solidFill>
                <a:latin typeface="Consolas" panose="020B0609020204030204" pitchFamily="49" charset="0"/>
                <a:cs typeface="Consolas" panose="020B0609020204030204" pitchFamily="49" charset="0"/>
              </a:rPr>
              <a:t>    </a:t>
            </a:r>
            <a:r>
              <a:rPr lang="en-US" sz="1500" b="1" dirty="0">
                <a:latin typeface="Consolas" panose="020B0609020204030204" pitchFamily="49" charset="0"/>
                <a:cs typeface="Consolas" panose="020B0609020204030204" pitchFamily="49" charset="0"/>
              </a:rPr>
              <a:t>} else {</a:t>
            </a:r>
          </a:p>
          <a:p>
            <a:pPr marL="51435" indent="0"/>
            <a:r>
              <a:rPr lang="en-US" sz="1500" b="1" dirty="0">
                <a:latin typeface="Consolas" panose="020B0609020204030204" pitchFamily="49" charset="0"/>
                <a:cs typeface="Consolas" panose="020B0609020204030204" pitchFamily="49" charset="0"/>
              </a:rPr>
              <a:t>	   return n * factorial(n - 1);</a:t>
            </a:r>
          </a:p>
          <a:p>
            <a:pPr marL="51435" indent="0"/>
            <a:r>
              <a:rPr lang="en-US" sz="1500" b="1" dirty="0">
                <a:latin typeface="Consolas" panose="020B0609020204030204" pitchFamily="49" charset="0"/>
                <a:cs typeface="Consolas" panose="020B0609020204030204" pitchFamily="49" charset="0"/>
              </a:rPr>
              <a:t>    }</a:t>
            </a:r>
          </a:p>
          <a:p>
            <a:pPr marL="51435" indent="0"/>
            <a:r>
              <a:rPr lang="en-US" sz="1500" b="1" dirty="0">
                <a:latin typeface="Consolas" panose="020B0609020204030204" pitchFamily="49" charset="0"/>
                <a:cs typeface="Consolas" panose="020B0609020204030204" pitchFamily="49" charset="0"/>
              </a:rPr>
              <a:t>}</a:t>
            </a:r>
          </a:p>
          <a:p>
            <a:pPr marL="51435" indent="0"/>
            <a:endParaRPr lang="en-US" sz="1500" b="1" dirty="0">
              <a:latin typeface="Consolas" panose="020B0609020204030204" pitchFamily="49" charset="0"/>
              <a:cs typeface="Consolas" panose="020B0609020204030204" pitchFamily="49" charset="0"/>
            </a:endParaRPr>
          </a:p>
          <a:p>
            <a:pPr marL="51435" indent="0"/>
            <a:r>
              <a:rPr lang="en-US" sz="1500" b="1" dirty="0">
                <a:latin typeface="Consolas" panose="020B0609020204030204" pitchFamily="49" charset="0"/>
                <a:cs typeface="Consolas" panose="020B0609020204030204" pitchFamily="49" charset="0"/>
              </a:rPr>
              <a:t>void </a:t>
            </a:r>
            <a:r>
              <a:rPr lang="en-US" sz="1500" b="1" dirty="0" err="1">
                <a:latin typeface="Consolas" panose="020B0609020204030204" pitchFamily="49" charset="0"/>
                <a:cs typeface="Consolas" panose="020B0609020204030204" pitchFamily="49" charset="0"/>
              </a:rPr>
              <a:t>myfunction</a:t>
            </a:r>
            <a:r>
              <a:rPr lang="en-US" sz="1500" b="1" dirty="0">
                <a:latin typeface="Consolas" panose="020B0609020204030204" pitchFamily="49" charset="0"/>
                <a:cs typeface="Consolas" panose="020B0609020204030204" pitchFamily="49" charset="0"/>
              </a:rPr>
              <a:t>(){</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int</a:t>
            </a:r>
            <a:r>
              <a:rPr lang="en-US" sz="1500" b="1" dirty="0">
                <a:latin typeface="Consolas" panose="020B0609020204030204" pitchFamily="49" charset="0"/>
                <a:cs typeface="Consolas" panose="020B0609020204030204" pitchFamily="49" charset="0"/>
              </a:rPr>
              <a:t> x = 4</a:t>
            </a:r>
            <a:r>
              <a:rPr lang="en-US" sz="1500" b="1" dirty="0" smtClean="0">
                <a:latin typeface="Consolas" panose="020B0609020204030204" pitchFamily="49" charset="0"/>
                <a:cs typeface="Consolas" panose="020B0609020204030204" pitchFamily="49" charset="0"/>
              </a:rPr>
              <a:t>;</a:t>
            </a:r>
            <a:endParaRPr lang="en-US" sz="1500" b="1" dirty="0">
              <a:latin typeface="Consolas" panose="020B0609020204030204" pitchFamily="49" charset="0"/>
              <a:cs typeface="Consolas" panose="020B0609020204030204" pitchFamily="49" charset="0"/>
            </a:endParaRPr>
          </a:p>
          <a:p>
            <a:pPr marL="51435" indent="0"/>
            <a:r>
              <a:rPr lang="en-US" sz="1500" b="1" dirty="0">
                <a:latin typeface="Consolas" panose="020B0609020204030204" pitchFamily="49" charset="0"/>
                <a:cs typeface="Consolas" panose="020B0609020204030204" pitchFamily="49" charset="0"/>
              </a:rPr>
              <a:t>	long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0;</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factorial(x);</a:t>
            </a:r>
          </a:p>
          <a:p>
            <a:pPr marL="51435" indent="0"/>
            <a:r>
              <a:rPr lang="en-US" sz="1500" b="1" dirty="0">
                <a:latin typeface="Consolas" panose="020B0609020204030204" pitchFamily="49" charset="0"/>
                <a:cs typeface="Consolas" panose="020B0609020204030204" pitchFamily="49" charset="0"/>
              </a:rPr>
              <a:t>}</a:t>
            </a:r>
          </a:p>
          <a:p>
            <a:endParaRPr lang="en-US" sz="1500" b="1" dirty="0">
              <a:latin typeface="Consolas" panose="020B0609020204030204" pitchFamily="49" charset="0"/>
              <a:cs typeface="Consolas" panose="020B0609020204030204" pitchFamily="49" charset="0"/>
            </a:endParaRPr>
          </a:p>
          <a:p>
            <a:endParaRPr lang="en-US" sz="1500" b="1" dirty="0">
              <a:latin typeface="Consolas" panose="020B0609020204030204" pitchFamily="49" charset="0"/>
              <a:cs typeface="Consolas" panose="020B0609020204030204" pitchFamily="49" charset="0"/>
            </a:endParaRPr>
          </a:p>
        </p:txBody>
      </p:sp>
      <mc:AlternateContent xmlns:mc="http://schemas.openxmlformats.org/markup-compatibility/2006" xmlns:p14="http://schemas.microsoft.com/office/powerpoint/2010/main">
        <mc:Choice Requires="p14">
          <p:contentPart p14:bwMode="auto" r:id="rId21">
            <p14:nvContentPartPr>
              <p14:cNvPr id="2" name="Ink 1"/>
              <p14:cNvContentPartPr/>
              <p14:nvPr>
                <p:custDataLst>
                  <p:tags r:id="rId16"/>
                </p:custDataLst>
              </p14:nvPr>
            </p14:nvContentPartPr>
            <p14:xfrm>
              <a:off x="6372000" y="2436480"/>
              <a:ext cx="1991880" cy="246960"/>
            </p14:xfrm>
          </p:contentPart>
        </mc:Choice>
        <mc:Fallback xmlns="">
          <p:pic>
            <p:nvPicPr>
              <p:cNvPr id="2" name="Ink 1"/>
              <p:cNvPicPr/>
              <p:nvPr/>
            </p:nvPicPr>
            <p:blipFill>
              <a:blip r:embed="rId22"/>
              <a:stretch>
                <a:fillRect/>
              </a:stretch>
            </p:blipFill>
            <p:spPr>
              <a:xfrm>
                <a:off x="6362640" y="2427120"/>
                <a:ext cx="2010600" cy="265680"/>
              </a:xfrm>
              <a:prstGeom prst="rect">
                <a:avLst/>
              </a:prstGeom>
            </p:spPr>
          </p:pic>
        </mc:Fallback>
      </mc:AlternateContent>
    </p:spTree>
    <p:extLst>
      <p:ext uri="{BB962C8B-B14F-4D97-AF65-F5344CB8AC3E}">
        <p14:creationId xmlns:p14="http://schemas.microsoft.com/office/powerpoint/2010/main" val="10167709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75360" y="34284"/>
            <a:ext cx="5135880" cy="571502"/>
          </a:xfrm>
        </p:spPr>
        <p:txBody>
          <a:bodyPr>
            <a:normAutofit/>
          </a:bodyPr>
          <a:lstStyle/>
          <a:p>
            <a:r>
              <a:rPr lang="en-US" dirty="0" smtClean="0"/>
              <a:t>The “stack” part of memory is a stack</a:t>
            </a:r>
            <a:endParaRPr lang="en-US" dirty="0"/>
          </a:p>
        </p:txBody>
      </p:sp>
      <p:sp>
        <p:nvSpPr>
          <p:cNvPr id="24" name="Rectangle 2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2"/>
            </p:custDataLst>
          </p:nvPr>
        </p:nvSpPr>
        <p:spPr>
          <a:xfrm>
            <a:off x="1469453" y="792599"/>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custDataLst>
              <p:tags r:id="rId3"/>
            </p:custDataLst>
          </p:nvPr>
        </p:nvSpPr>
        <p:spPr>
          <a:xfrm>
            <a:off x="1469453" y="792599"/>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a:t>
            </a:r>
            <a:endParaRPr lang="en-US" dirty="0">
              <a:solidFill>
                <a:schemeClr val="tx1"/>
              </a:solidFill>
            </a:endParaRPr>
          </a:p>
        </p:txBody>
      </p:sp>
      <p:sp>
        <p:nvSpPr>
          <p:cNvPr id="29" name="Rectangle 28"/>
          <p:cNvSpPr/>
          <p:nvPr>
            <p:custDataLst>
              <p:tags r:id="rId4"/>
            </p:custDataLst>
          </p:nvPr>
        </p:nvSpPr>
        <p:spPr>
          <a:xfrm>
            <a:off x="1464926" y="4221599"/>
            <a:ext cx="2438400" cy="5334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sp>
        <p:nvSpPr>
          <p:cNvPr id="31" name="Rectangle 30"/>
          <p:cNvSpPr/>
          <p:nvPr>
            <p:custDataLst>
              <p:tags r:id="rId5"/>
            </p:custDataLst>
          </p:nvPr>
        </p:nvSpPr>
        <p:spPr>
          <a:xfrm>
            <a:off x="1469453" y="1249799"/>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a:solidFill>
                  <a:schemeClr val="tx1"/>
                </a:solidFill>
              </a:rPr>
              <a:t>myfunction</a:t>
            </a:r>
            <a:r>
              <a:rPr lang="en-US" dirty="0">
                <a:solidFill>
                  <a:schemeClr val="tx1"/>
                </a:solidFill>
              </a:rPr>
              <a:t>()   x:</a:t>
            </a:r>
          </a:p>
          <a:p>
            <a:r>
              <a:rPr lang="en-US" dirty="0">
                <a:solidFill>
                  <a:schemeClr val="tx1"/>
                </a:solidFill>
              </a:rPr>
              <a:t>	           </a:t>
            </a:r>
            <a:r>
              <a:rPr lang="en-US" dirty="0" err="1">
                <a:solidFill>
                  <a:schemeClr val="tx1"/>
                </a:solidFill>
              </a:rPr>
              <a:t>xfac</a:t>
            </a:r>
            <a:r>
              <a:rPr lang="en-US" dirty="0">
                <a:solidFill>
                  <a:schemeClr val="tx1"/>
                </a:solidFill>
              </a:rPr>
              <a:t>: </a:t>
            </a:r>
          </a:p>
        </p:txBody>
      </p:sp>
      <p:grpSp>
        <p:nvGrpSpPr>
          <p:cNvPr id="32" name="Group 31"/>
          <p:cNvGrpSpPr/>
          <p:nvPr>
            <p:custDataLst>
              <p:tags r:id="rId6"/>
            </p:custDataLst>
          </p:nvPr>
        </p:nvGrpSpPr>
        <p:grpSpPr>
          <a:xfrm>
            <a:off x="1469453" y="2011799"/>
            <a:ext cx="2438400" cy="457200"/>
            <a:chOff x="990600" y="4724400"/>
            <a:chExt cx="2438400" cy="457200"/>
          </a:xfrm>
        </p:grpSpPr>
        <p:sp>
          <p:nvSpPr>
            <p:cNvPr id="33" name="Rectangle 32"/>
            <p:cNvSpPr/>
            <p:nvPr>
              <p:custDataLst>
                <p:tags r:id="rId15"/>
              </p:custDataLst>
            </p:nvPr>
          </p:nvSpPr>
          <p:spPr>
            <a:xfrm>
              <a:off x="990600" y="4724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factorial()        n:</a:t>
              </a:r>
              <a:endParaRPr lang="en-US" dirty="0">
                <a:solidFill>
                  <a:schemeClr val="tx1"/>
                </a:solidFill>
              </a:endParaRPr>
            </a:p>
          </p:txBody>
        </p:sp>
        <p:sp>
          <p:nvSpPr>
            <p:cNvPr id="34" name="TextBox 33"/>
            <p:cNvSpPr txBox="1"/>
            <p:nvPr>
              <p:custDataLst>
                <p:tags r:id="rId16"/>
              </p:custDataLst>
            </p:nvPr>
          </p:nvSpPr>
          <p:spPr>
            <a:xfrm>
              <a:off x="2895600" y="4724400"/>
              <a:ext cx="457200" cy="369332"/>
            </a:xfrm>
            <a:prstGeom prst="rect">
              <a:avLst/>
            </a:prstGeom>
            <a:noFill/>
            <a:ln>
              <a:solidFill>
                <a:schemeClr val="tx1"/>
              </a:solidFill>
            </a:ln>
          </p:spPr>
          <p:txBody>
            <a:bodyPr wrap="square" rtlCol="0">
              <a:spAutoFit/>
            </a:bodyPr>
            <a:lstStyle/>
            <a:p>
              <a:r>
                <a:rPr lang="en-US" dirty="0"/>
                <a:t>4</a:t>
              </a:r>
            </a:p>
          </p:txBody>
        </p:sp>
      </p:grpSp>
      <p:sp>
        <p:nvSpPr>
          <p:cNvPr id="35" name="TextBox 34"/>
          <p:cNvSpPr txBox="1"/>
          <p:nvPr>
            <p:custDataLst>
              <p:tags r:id="rId7"/>
            </p:custDataLst>
          </p:nvPr>
        </p:nvSpPr>
        <p:spPr>
          <a:xfrm>
            <a:off x="3374453" y="1249799"/>
            <a:ext cx="457200" cy="369332"/>
          </a:xfrm>
          <a:prstGeom prst="rect">
            <a:avLst/>
          </a:prstGeom>
          <a:noFill/>
          <a:ln>
            <a:solidFill>
              <a:schemeClr val="tx1"/>
            </a:solidFill>
          </a:ln>
        </p:spPr>
        <p:txBody>
          <a:bodyPr wrap="square" rtlCol="0">
            <a:spAutoFit/>
          </a:bodyPr>
          <a:lstStyle/>
          <a:p>
            <a:r>
              <a:rPr lang="en-US" dirty="0"/>
              <a:t>4</a:t>
            </a:r>
          </a:p>
        </p:txBody>
      </p:sp>
      <p:sp>
        <p:nvSpPr>
          <p:cNvPr id="36" name="TextBox 35"/>
          <p:cNvSpPr txBox="1"/>
          <p:nvPr>
            <p:custDataLst>
              <p:tags r:id="rId8"/>
            </p:custDataLst>
          </p:nvPr>
        </p:nvSpPr>
        <p:spPr>
          <a:xfrm>
            <a:off x="3374453" y="1630799"/>
            <a:ext cx="457200" cy="369332"/>
          </a:xfrm>
          <a:prstGeom prst="rect">
            <a:avLst/>
          </a:prstGeom>
          <a:noFill/>
          <a:ln>
            <a:solidFill>
              <a:schemeClr val="tx1"/>
            </a:solidFill>
          </a:ln>
        </p:spPr>
        <p:txBody>
          <a:bodyPr wrap="square" rtlCol="0">
            <a:spAutoFit/>
          </a:bodyPr>
          <a:lstStyle/>
          <a:p>
            <a:pPr algn="ctr"/>
            <a:r>
              <a:rPr lang="en-US" dirty="0" smtClean="0"/>
              <a:t>0</a:t>
            </a:r>
            <a:endParaRPr lang="en-US" dirty="0"/>
          </a:p>
        </p:txBody>
      </p:sp>
      <p:sp>
        <p:nvSpPr>
          <p:cNvPr id="38" name="Curved Right Arrow 37"/>
          <p:cNvSpPr/>
          <p:nvPr>
            <p:custDataLst>
              <p:tags r:id="rId9"/>
            </p:custDataLst>
          </p:nvPr>
        </p:nvSpPr>
        <p:spPr>
          <a:xfrm rot="10800000">
            <a:off x="3907854" y="1706999"/>
            <a:ext cx="533400" cy="62126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FF0000"/>
              </a:solidFill>
            </a:endParaRPr>
          </a:p>
        </p:txBody>
      </p:sp>
      <p:sp>
        <p:nvSpPr>
          <p:cNvPr id="39" name="Rectangle 38"/>
          <p:cNvSpPr/>
          <p:nvPr>
            <p:custDataLst>
              <p:tags r:id="rId10"/>
            </p:custDataLst>
          </p:nvPr>
        </p:nvSpPr>
        <p:spPr>
          <a:xfrm>
            <a:off x="3878102" y="2263735"/>
            <a:ext cx="1324402" cy="369332"/>
          </a:xfrm>
          <a:prstGeom prst="rect">
            <a:avLst/>
          </a:prstGeom>
        </p:spPr>
        <p:txBody>
          <a:bodyPr wrap="none">
            <a:spAutoFit/>
          </a:bodyPr>
          <a:lstStyle/>
          <a:p>
            <a:r>
              <a:rPr lang="en-US" b="1" dirty="0" smtClean="0">
                <a:solidFill>
                  <a:srgbClr val="FF0000"/>
                </a:solidFill>
                <a:latin typeface="Consolas" panose="020B0609020204030204" pitchFamily="49" charset="0"/>
                <a:cs typeface="Consolas" panose="020B0609020204030204" pitchFamily="49" charset="0"/>
              </a:rPr>
              <a:t>Return 24</a:t>
            </a:r>
            <a:endParaRPr lang="en-US" dirty="0">
              <a:solidFill>
                <a:srgbClr val="FF0000"/>
              </a:solidFill>
            </a:endParaRPr>
          </a:p>
        </p:txBody>
      </p:sp>
      <p:cxnSp>
        <p:nvCxnSpPr>
          <p:cNvPr id="18" name="Straight Arrow Connector 17"/>
          <p:cNvCxnSpPr/>
          <p:nvPr>
            <p:custDataLst>
              <p:tags r:id="rId11"/>
            </p:custDataLst>
          </p:nvPr>
        </p:nvCxnSpPr>
        <p:spPr>
          <a:xfrm flipV="1">
            <a:off x="2645727" y="3887294"/>
            <a:ext cx="0" cy="3429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custDataLst>
              <p:tags r:id="rId12"/>
            </p:custDataLst>
          </p:nvPr>
        </p:nvCxnSpPr>
        <p:spPr>
          <a:xfrm>
            <a:off x="2645727" y="2470477"/>
            <a:ext cx="0" cy="32517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Content Placeholder 7"/>
          <p:cNvSpPr>
            <a:spLocks noGrp="1"/>
          </p:cNvSpPr>
          <p:nvPr>
            <p:ph sz="quarter" idx="4"/>
            <p:custDataLst>
              <p:tags r:id="rId13"/>
            </p:custDataLst>
          </p:nvPr>
        </p:nvSpPr>
        <p:spPr>
          <a:xfrm>
            <a:off x="4954772" y="788670"/>
            <a:ext cx="4006348" cy="3086100"/>
          </a:xfrm>
        </p:spPr>
        <p:txBody>
          <a:bodyPr>
            <a:noAutofit/>
          </a:bodyPr>
          <a:lstStyle/>
          <a:p>
            <a:pPr marL="51435" indent="0"/>
            <a:r>
              <a:rPr lang="en-US" sz="1500" b="1" dirty="0">
                <a:latin typeface="Consolas" panose="020B0609020204030204" pitchFamily="49" charset="0"/>
                <a:cs typeface="Consolas" panose="020B0609020204030204" pitchFamily="49" charset="0"/>
              </a:rPr>
              <a:t>long factorial(</a:t>
            </a:r>
            <a:r>
              <a:rPr lang="en-US" sz="1500" b="1" dirty="0" err="1">
                <a:latin typeface="Consolas" panose="020B0609020204030204" pitchFamily="49" charset="0"/>
                <a:cs typeface="Consolas" panose="020B0609020204030204" pitchFamily="49" charset="0"/>
              </a:rPr>
              <a:t>int</a:t>
            </a:r>
            <a:r>
              <a:rPr lang="en-US" sz="1500" b="1" dirty="0">
                <a:latin typeface="Consolas" panose="020B0609020204030204" pitchFamily="49" charset="0"/>
                <a:cs typeface="Consolas" panose="020B0609020204030204" pitchFamily="49" charset="0"/>
              </a:rPr>
              <a:t> n) { </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cout</a:t>
            </a:r>
            <a:r>
              <a:rPr lang="en-US" sz="1500" b="1" dirty="0">
                <a:latin typeface="Consolas" panose="020B0609020204030204" pitchFamily="49" charset="0"/>
                <a:cs typeface="Consolas" panose="020B0609020204030204" pitchFamily="49" charset="0"/>
              </a:rPr>
              <a:t> &lt;&lt; n &lt;&lt; </a:t>
            </a:r>
            <a:r>
              <a:rPr lang="en-US" sz="1500" b="1" dirty="0" err="1">
                <a:latin typeface="Consolas" panose="020B0609020204030204" pitchFamily="49" charset="0"/>
                <a:cs typeface="Consolas" panose="020B0609020204030204" pitchFamily="49" charset="0"/>
              </a:rPr>
              <a:t>endl</a:t>
            </a:r>
            <a:r>
              <a:rPr lang="en-US" sz="1500" b="1" dirty="0">
                <a:latin typeface="Consolas" panose="020B0609020204030204" pitchFamily="49" charset="0"/>
                <a:cs typeface="Consolas" panose="020B0609020204030204" pitchFamily="49" charset="0"/>
              </a:rPr>
              <a:t>; </a:t>
            </a:r>
          </a:p>
          <a:p>
            <a:pPr marL="51435" indent="0"/>
            <a:r>
              <a:rPr lang="en-US" sz="1500" b="1" dirty="0">
                <a:latin typeface="Consolas" panose="020B0609020204030204" pitchFamily="49" charset="0"/>
                <a:cs typeface="Consolas" panose="020B0609020204030204" pitchFamily="49" charset="0"/>
              </a:rPr>
              <a:t>    if (n == 1) {</a:t>
            </a:r>
          </a:p>
          <a:p>
            <a:pPr marL="51435" indent="0"/>
            <a:r>
              <a:rPr lang="en-US" sz="1500" b="1" dirty="0">
                <a:latin typeface="Consolas" panose="020B0609020204030204" pitchFamily="49" charset="0"/>
                <a:cs typeface="Consolas" panose="020B0609020204030204" pitchFamily="49" charset="0"/>
              </a:rPr>
              <a:t>       return 1;</a:t>
            </a:r>
          </a:p>
          <a:p>
            <a:pPr marL="51435" indent="0"/>
            <a:r>
              <a:rPr lang="en-US" sz="1500" b="1" dirty="0">
                <a:solidFill>
                  <a:schemeClr val="bg2"/>
                </a:solidFill>
                <a:latin typeface="Consolas" panose="020B0609020204030204" pitchFamily="49" charset="0"/>
                <a:cs typeface="Consolas" panose="020B0609020204030204" pitchFamily="49" charset="0"/>
              </a:rPr>
              <a:t>    </a:t>
            </a:r>
            <a:r>
              <a:rPr lang="en-US" sz="1500" b="1" dirty="0">
                <a:latin typeface="Consolas" panose="020B0609020204030204" pitchFamily="49" charset="0"/>
                <a:cs typeface="Consolas" panose="020B0609020204030204" pitchFamily="49" charset="0"/>
              </a:rPr>
              <a:t>} else {</a:t>
            </a:r>
          </a:p>
          <a:p>
            <a:pPr marL="51435" indent="0"/>
            <a:r>
              <a:rPr lang="en-US" sz="1500" b="1" dirty="0">
                <a:latin typeface="Consolas" panose="020B0609020204030204" pitchFamily="49" charset="0"/>
                <a:cs typeface="Consolas" panose="020B0609020204030204" pitchFamily="49" charset="0"/>
              </a:rPr>
              <a:t>	   return n * factorial(n - 1);</a:t>
            </a:r>
          </a:p>
          <a:p>
            <a:pPr marL="51435" indent="0"/>
            <a:r>
              <a:rPr lang="en-US" sz="1500" b="1" dirty="0">
                <a:latin typeface="Consolas" panose="020B0609020204030204" pitchFamily="49" charset="0"/>
                <a:cs typeface="Consolas" panose="020B0609020204030204" pitchFamily="49" charset="0"/>
              </a:rPr>
              <a:t>    }</a:t>
            </a:r>
          </a:p>
          <a:p>
            <a:pPr marL="51435" indent="0"/>
            <a:r>
              <a:rPr lang="en-US" sz="1500" b="1" dirty="0">
                <a:latin typeface="Consolas" panose="020B0609020204030204" pitchFamily="49" charset="0"/>
                <a:cs typeface="Consolas" panose="020B0609020204030204" pitchFamily="49" charset="0"/>
              </a:rPr>
              <a:t>}</a:t>
            </a:r>
          </a:p>
          <a:p>
            <a:pPr marL="51435" indent="0"/>
            <a:endParaRPr lang="en-US" sz="1500" b="1" dirty="0">
              <a:latin typeface="Consolas" panose="020B0609020204030204" pitchFamily="49" charset="0"/>
              <a:cs typeface="Consolas" panose="020B0609020204030204" pitchFamily="49" charset="0"/>
            </a:endParaRPr>
          </a:p>
          <a:p>
            <a:pPr marL="51435" indent="0"/>
            <a:r>
              <a:rPr lang="en-US" sz="1500" b="1" dirty="0">
                <a:latin typeface="Consolas" panose="020B0609020204030204" pitchFamily="49" charset="0"/>
                <a:cs typeface="Consolas" panose="020B0609020204030204" pitchFamily="49" charset="0"/>
              </a:rPr>
              <a:t>void </a:t>
            </a:r>
            <a:r>
              <a:rPr lang="en-US" sz="1500" b="1" dirty="0" err="1">
                <a:latin typeface="Consolas" panose="020B0609020204030204" pitchFamily="49" charset="0"/>
                <a:cs typeface="Consolas" panose="020B0609020204030204" pitchFamily="49" charset="0"/>
              </a:rPr>
              <a:t>myfunction</a:t>
            </a:r>
            <a:r>
              <a:rPr lang="en-US" sz="1500" b="1" dirty="0">
                <a:latin typeface="Consolas" panose="020B0609020204030204" pitchFamily="49" charset="0"/>
                <a:cs typeface="Consolas" panose="020B0609020204030204" pitchFamily="49" charset="0"/>
              </a:rPr>
              <a:t>(){</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int</a:t>
            </a:r>
            <a:r>
              <a:rPr lang="en-US" sz="1500" b="1" dirty="0">
                <a:latin typeface="Consolas" panose="020B0609020204030204" pitchFamily="49" charset="0"/>
                <a:cs typeface="Consolas" panose="020B0609020204030204" pitchFamily="49" charset="0"/>
              </a:rPr>
              <a:t> x = 4</a:t>
            </a:r>
            <a:r>
              <a:rPr lang="en-US" sz="1500" b="1" dirty="0" smtClean="0">
                <a:latin typeface="Consolas" panose="020B0609020204030204" pitchFamily="49" charset="0"/>
                <a:cs typeface="Consolas" panose="020B0609020204030204" pitchFamily="49" charset="0"/>
              </a:rPr>
              <a:t>;</a:t>
            </a:r>
            <a:endParaRPr lang="en-US" sz="1500" b="1" dirty="0">
              <a:latin typeface="Consolas" panose="020B0609020204030204" pitchFamily="49" charset="0"/>
              <a:cs typeface="Consolas" panose="020B0609020204030204" pitchFamily="49" charset="0"/>
            </a:endParaRPr>
          </a:p>
          <a:p>
            <a:pPr marL="51435" indent="0"/>
            <a:r>
              <a:rPr lang="en-US" sz="1500" b="1" dirty="0">
                <a:latin typeface="Consolas" panose="020B0609020204030204" pitchFamily="49" charset="0"/>
                <a:cs typeface="Consolas" panose="020B0609020204030204" pitchFamily="49" charset="0"/>
              </a:rPr>
              <a:t>	long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0;</a:t>
            </a:r>
          </a:p>
          <a:p>
            <a:pPr marL="51435" indent="0"/>
            <a:r>
              <a:rPr lang="en-US" sz="1500" b="1" dirty="0">
                <a:latin typeface="Consolas" panose="020B0609020204030204" pitchFamily="49" charset="0"/>
                <a:cs typeface="Consolas" panose="020B0609020204030204" pitchFamily="49" charset="0"/>
              </a:rPr>
              <a:t>	</a:t>
            </a:r>
            <a:r>
              <a:rPr lang="en-US" sz="1500" b="1" dirty="0" err="1">
                <a:latin typeface="Consolas" panose="020B0609020204030204" pitchFamily="49" charset="0"/>
                <a:cs typeface="Consolas" panose="020B0609020204030204" pitchFamily="49" charset="0"/>
              </a:rPr>
              <a:t>xfac</a:t>
            </a:r>
            <a:r>
              <a:rPr lang="en-US" sz="1500" b="1" dirty="0">
                <a:latin typeface="Consolas" panose="020B0609020204030204" pitchFamily="49" charset="0"/>
                <a:cs typeface="Consolas" panose="020B0609020204030204" pitchFamily="49" charset="0"/>
              </a:rPr>
              <a:t> = factorial(x);</a:t>
            </a:r>
          </a:p>
          <a:p>
            <a:pPr marL="51435" indent="0"/>
            <a:r>
              <a:rPr lang="en-US" sz="1500" b="1" dirty="0">
                <a:latin typeface="Consolas" panose="020B0609020204030204" pitchFamily="49" charset="0"/>
                <a:cs typeface="Consolas" panose="020B0609020204030204" pitchFamily="49" charset="0"/>
              </a:rPr>
              <a:t>}</a:t>
            </a:r>
          </a:p>
          <a:p>
            <a:endParaRPr lang="en-US" sz="1500" b="1" dirty="0">
              <a:latin typeface="Consolas" panose="020B0609020204030204" pitchFamily="49" charset="0"/>
              <a:cs typeface="Consolas" panose="020B0609020204030204" pitchFamily="49" charset="0"/>
            </a:endParaRPr>
          </a:p>
          <a:p>
            <a:endParaRPr lang="en-US" sz="1500" b="1" dirty="0">
              <a:latin typeface="Consolas" panose="020B0609020204030204" pitchFamily="49" charset="0"/>
              <a:cs typeface="Consolas" panose="020B0609020204030204" pitchFamily="49" charset="0"/>
            </a:endParaRPr>
          </a:p>
        </p:txBody>
      </p:sp>
      <mc:AlternateContent xmlns:mc="http://schemas.openxmlformats.org/markup-compatibility/2006" xmlns:p14="http://schemas.microsoft.com/office/powerpoint/2010/main">
        <mc:Choice Requires="p14">
          <p:contentPart p14:bwMode="auto" r:id="rId19">
            <p14:nvContentPartPr>
              <p14:cNvPr id="2" name="Ink 1"/>
              <p14:cNvContentPartPr/>
              <p14:nvPr>
                <p:custDataLst>
                  <p:tags r:id="rId14"/>
                </p:custDataLst>
              </p14:nvPr>
            </p14:nvContentPartPr>
            <p14:xfrm>
              <a:off x="6507360" y="2428200"/>
              <a:ext cx="2175120" cy="661320"/>
            </p14:xfrm>
          </p:contentPart>
        </mc:Choice>
        <mc:Fallback xmlns="">
          <p:pic>
            <p:nvPicPr>
              <p:cNvPr id="2" name="Ink 1"/>
              <p:cNvPicPr/>
              <p:nvPr/>
            </p:nvPicPr>
            <p:blipFill>
              <a:blip r:embed="rId20"/>
              <a:stretch>
                <a:fillRect/>
              </a:stretch>
            </p:blipFill>
            <p:spPr>
              <a:xfrm>
                <a:off x="6498000" y="2418840"/>
                <a:ext cx="2193840" cy="680040"/>
              </a:xfrm>
              <a:prstGeom prst="rect">
                <a:avLst/>
              </a:prstGeom>
            </p:spPr>
          </p:pic>
        </mc:Fallback>
      </mc:AlternateContent>
    </p:spTree>
    <p:extLst>
      <p:ext uri="{BB962C8B-B14F-4D97-AF65-F5344CB8AC3E}">
        <p14:creationId xmlns:p14="http://schemas.microsoft.com/office/powerpoint/2010/main" val="25691157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925618" y="0"/>
            <a:ext cx="5268558" cy="779721"/>
          </a:xfrm>
        </p:spPr>
        <p:txBody>
          <a:bodyPr/>
          <a:lstStyle/>
          <a:p>
            <a:r>
              <a:rPr lang="en-US" sz="3200" dirty="0" smtClean="0"/>
              <a:t>Factorial! </a:t>
            </a:r>
            <a:endParaRPr lang="en-US" sz="3200" dirty="0"/>
          </a:p>
        </p:txBody>
      </p:sp>
      <p:sp>
        <p:nvSpPr>
          <p:cNvPr id="3" name="Text Placeholder 2"/>
          <p:cNvSpPr>
            <a:spLocks noGrp="1"/>
          </p:cNvSpPr>
          <p:nvPr>
            <p:ph type="body" idx="1"/>
            <p:custDataLst>
              <p:tags r:id="rId2"/>
            </p:custDataLst>
          </p:nvPr>
        </p:nvSpPr>
        <p:spPr>
          <a:xfrm>
            <a:off x="1386840" y="844629"/>
            <a:ext cx="2292861" cy="479822"/>
          </a:xfrm>
        </p:spPr>
        <p:txBody>
          <a:bodyPr/>
          <a:lstStyle/>
          <a:p>
            <a:r>
              <a:rPr lang="en-US" dirty="0" smtClean="0"/>
              <a:t>Iterative version</a:t>
            </a:r>
            <a:endParaRPr lang="en-US" dirty="0"/>
          </a:p>
        </p:txBody>
      </p:sp>
      <p:sp>
        <p:nvSpPr>
          <p:cNvPr id="4" name="Content Placeholder 3"/>
          <p:cNvSpPr>
            <a:spLocks noGrp="1"/>
          </p:cNvSpPr>
          <p:nvPr>
            <p:ph sz="half" idx="2"/>
            <p:custDataLst>
              <p:tags r:id="rId3"/>
            </p:custDataLst>
          </p:nvPr>
        </p:nvSpPr>
        <p:spPr>
          <a:xfrm>
            <a:off x="1158240" y="1473279"/>
            <a:ext cx="2571750" cy="3200400"/>
          </a:xfrm>
        </p:spPr>
        <p:txBody>
          <a:bodyPr>
            <a:noAutofit/>
          </a:bodyPr>
          <a:lstStyle/>
          <a:p>
            <a:pPr marL="51435" indent="0"/>
            <a:r>
              <a:rPr lang="en-US" sz="1425" b="1" dirty="0">
                <a:latin typeface="Consolas" panose="020B0609020204030204" pitchFamily="49" charset="0"/>
                <a:cs typeface="Consolas" panose="020B0609020204030204" pitchFamily="49" charset="0"/>
              </a:rPr>
              <a:t>long factorial(</a:t>
            </a:r>
            <a:r>
              <a:rPr lang="en-US" sz="1425" b="1" dirty="0" err="1">
                <a:latin typeface="Consolas" panose="020B0609020204030204" pitchFamily="49" charset="0"/>
                <a:cs typeface="Consolas" panose="020B0609020204030204" pitchFamily="49" charset="0"/>
              </a:rPr>
              <a:t>int</a:t>
            </a:r>
            <a:r>
              <a:rPr lang="en-US" sz="1425" b="1" dirty="0">
                <a:latin typeface="Consolas" panose="020B0609020204030204" pitchFamily="49" charset="0"/>
                <a:cs typeface="Consolas" panose="020B0609020204030204" pitchFamily="49" charset="0"/>
              </a:rPr>
              <a:t> n) </a:t>
            </a:r>
          </a:p>
          <a:p>
            <a:pPr marL="51435" indent="0"/>
            <a:r>
              <a:rPr lang="en-US" sz="1425" b="1" dirty="0">
                <a:latin typeface="Consolas" panose="020B0609020204030204" pitchFamily="49" charset="0"/>
                <a:cs typeface="Consolas" panose="020B0609020204030204" pitchFamily="49" charset="0"/>
              </a:rPr>
              <a:t>{ </a:t>
            </a:r>
          </a:p>
          <a:p>
            <a:pPr marL="51435" indent="0"/>
            <a:r>
              <a:rPr lang="en-US" sz="1425" b="1" dirty="0">
                <a:latin typeface="Consolas" panose="020B0609020204030204" pitchFamily="49" charset="0"/>
                <a:cs typeface="Consolas" panose="020B0609020204030204" pitchFamily="49" charset="0"/>
              </a:rPr>
              <a:t>  long f = 1; </a:t>
            </a:r>
          </a:p>
          <a:p>
            <a:pPr marL="51435" indent="0"/>
            <a:r>
              <a:rPr lang="en-US" sz="1425" b="1" dirty="0">
                <a:latin typeface="Consolas" panose="020B0609020204030204" pitchFamily="49" charset="0"/>
                <a:cs typeface="Consolas" panose="020B0609020204030204" pitchFamily="49" charset="0"/>
              </a:rPr>
              <a:t>  while ( n &gt; 1 ) { </a:t>
            </a:r>
            <a:r>
              <a:rPr lang="en-US" sz="1425" b="1" i="1" dirty="0">
                <a:latin typeface="Consolas" panose="020B0609020204030204" pitchFamily="49" charset="0"/>
                <a:cs typeface="Consolas" panose="020B0609020204030204" pitchFamily="49" charset="0"/>
              </a:rPr>
              <a:t> </a:t>
            </a:r>
            <a:endParaRPr lang="en-US" sz="1425" b="1" dirty="0">
              <a:latin typeface="Consolas" panose="020B0609020204030204" pitchFamily="49" charset="0"/>
              <a:cs typeface="Consolas" panose="020B0609020204030204" pitchFamily="49" charset="0"/>
            </a:endParaRPr>
          </a:p>
          <a:p>
            <a:pPr marL="51435" indent="0"/>
            <a:r>
              <a:rPr lang="en-US" sz="1425" b="1" dirty="0">
                <a:latin typeface="Consolas" panose="020B0609020204030204" pitchFamily="49" charset="0"/>
                <a:cs typeface="Consolas" panose="020B0609020204030204" pitchFamily="49" charset="0"/>
              </a:rPr>
              <a:t>    f = f * n; </a:t>
            </a:r>
          </a:p>
          <a:p>
            <a:pPr marL="51435" indent="0"/>
            <a:r>
              <a:rPr lang="en-US" sz="1425" b="1" dirty="0">
                <a:latin typeface="Consolas" panose="020B0609020204030204" pitchFamily="49" charset="0"/>
                <a:cs typeface="Consolas" panose="020B0609020204030204" pitchFamily="49" charset="0"/>
              </a:rPr>
              <a:t>    n = n – 1; </a:t>
            </a:r>
          </a:p>
          <a:p>
            <a:pPr marL="51435" indent="0"/>
            <a:r>
              <a:rPr lang="en-US" sz="1425" b="1" dirty="0">
                <a:latin typeface="Consolas" panose="020B0609020204030204" pitchFamily="49" charset="0"/>
                <a:cs typeface="Consolas" panose="020B0609020204030204" pitchFamily="49" charset="0"/>
              </a:rPr>
              <a:t>  } </a:t>
            </a:r>
          </a:p>
          <a:p>
            <a:pPr marL="51435" indent="0"/>
            <a:r>
              <a:rPr lang="en-US" sz="1425" b="1" dirty="0">
                <a:latin typeface="Consolas" panose="020B0609020204030204" pitchFamily="49" charset="0"/>
                <a:cs typeface="Consolas" panose="020B0609020204030204" pitchFamily="49" charset="0"/>
              </a:rPr>
              <a:t>  return f;</a:t>
            </a:r>
          </a:p>
          <a:p>
            <a:pPr marL="51435" indent="0"/>
            <a:r>
              <a:rPr lang="en-US" sz="1425" b="1" dirty="0">
                <a:latin typeface="Consolas" panose="020B0609020204030204" pitchFamily="49" charset="0"/>
                <a:cs typeface="Consolas" panose="020B0609020204030204" pitchFamily="49" charset="0"/>
              </a:rPr>
              <a:t>}</a:t>
            </a:r>
          </a:p>
        </p:txBody>
      </p:sp>
      <p:sp>
        <p:nvSpPr>
          <p:cNvPr id="5" name="Text Placeholder 4"/>
          <p:cNvSpPr>
            <a:spLocks noGrp="1"/>
          </p:cNvSpPr>
          <p:nvPr>
            <p:ph type="body" sz="quarter" idx="3"/>
            <p:custDataLst>
              <p:tags r:id="rId4"/>
            </p:custDataLst>
          </p:nvPr>
        </p:nvSpPr>
        <p:spPr>
          <a:xfrm>
            <a:off x="5133903" y="844629"/>
            <a:ext cx="2291788" cy="479822"/>
          </a:xfrm>
        </p:spPr>
        <p:txBody>
          <a:bodyPr/>
          <a:lstStyle/>
          <a:p>
            <a:r>
              <a:rPr lang="en-US" dirty="0" smtClean="0"/>
              <a:t>Recursive version</a:t>
            </a:r>
            <a:endParaRPr lang="en-US" dirty="0"/>
          </a:p>
        </p:txBody>
      </p:sp>
      <p:sp>
        <p:nvSpPr>
          <p:cNvPr id="6" name="Content Placeholder 5"/>
          <p:cNvSpPr>
            <a:spLocks noGrp="1"/>
          </p:cNvSpPr>
          <p:nvPr>
            <p:ph sz="quarter" idx="4"/>
            <p:custDataLst>
              <p:tags r:id="rId5"/>
            </p:custDataLst>
          </p:nvPr>
        </p:nvSpPr>
        <p:spPr>
          <a:xfrm>
            <a:off x="4453889" y="1473279"/>
            <a:ext cx="4122297" cy="3143250"/>
          </a:xfrm>
        </p:spPr>
        <p:txBody>
          <a:bodyPr>
            <a:normAutofit/>
          </a:bodyPr>
          <a:lstStyle/>
          <a:p>
            <a:pPr marL="51435" indent="0"/>
            <a:r>
              <a:rPr lang="en-US" sz="1600" b="1" dirty="0">
                <a:latin typeface="Consolas" panose="020B0609020204030204" pitchFamily="49" charset="0"/>
                <a:cs typeface="Consolas" panose="020B0609020204030204" pitchFamily="49" charset="0"/>
              </a:rPr>
              <a:t>long factorial(</a:t>
            </a:r>
            <a:r>
              <a:rPr lang="en-US" sz="1600" b="1" dirty="0" err="1">
                <a:latin typeface="Consolas" panose="020B0609020204030204" pitchFamily="49" charset="0"/>
                <a:cs typeface="Consolas" panose="020B0609020204030204" pitchFamily="49" charset="0"/>
              </a:rPr>
              <a:t>int</a:t>
            </a:r>
            <a:r>
              <a:rPr lang="en-US" sz="1600" b="1" dirty="0">
                <a:latin typeface="Consolas" panose="020B0609020204030204" pitchFamily="49" charset="0"/>
                <a:cs typeface="Consolas" panose="020B0609020204030204" pitchFamily="49" charset="0"/>
              </a:rPr>
              <a:t> n) { </a:t>
            </a:r>
          </a:p>
          <a:p>
            <a:pPr marL="51435" indent="0"/>
            <a:r>
              <a:rPr lang="en-US" sz="1600" b="1" dirty="0">
                <a:latin typeface="Consolas" panose="020B0609020204030204" pitchFamily="49" charset="0"/>
                <a:cs typeface="Consolas" panose="020B0609020204030204" pitchFamily="49" charset="0"/>
              </a:rPr>
              <a:t>    </a:t>
            </a:r>
            <a:r>
              <a:rPr lang="en-US" sz="1600" b="1" dirty="0" err="1">
                <a:latin typeface="Consolas" panose="020B0609020204030204" pitchFamily="49" charset="0"/>
                <a:cs typeface="Consolas" panose="020B0609020204030204" pitchFamily="49" charset="0"/>
              </a:rPr>
              <a:t>cout</a:t>
            </a:r>
            <a:r>
              <a:rPr lang="en-US" sz="1600" b="1" dirty="0">
                <a:latin typeface="Consolas" panose="020B0609020204030204" pitchFamily="49" charset="0"/>
                <a:cs typeface="Consolas" panose="020B0609020204030204" pitchFamily="49" charset="0"/>
              </a:rPr>
              <a:t> &lt;&lt; n &lt;&lt; </a:t>
            </a:r>
            <a:r>
              <a:rPr lang="en-US" sz="1600" b="1" dirty="0" err="1">
                <a:latin typeface="Consolas" panose="020B0609020204030204" pitchFamily="49" charset="0"/>
                <a:cs typeface="Consolas" panose="020B0609020204030204" pitchFamily="49" charset="0"/>
              </a:rPr>
              <a:t>endl</a:t>
            </a:r>
            <a:r>
              <a:rPr lang="en-US" sz="1600" b="1" dirty="0">
                <a:latin typeface="Consolas" panose="020B0609020204030204" pitchFamily="49" charset="0"/>
                <a:cs typeface="Consolas" panose="020B0609020204030204" pitchFamily="49" charset="0"/>
              </a:rPr>
              <a:t>; </a:t>
            </a:r>
          </a:p>
          <a:p>
            <a:pPr marL="51435" indent="0"/>
            <a:r>
              <a:rPr lang="en-US" sz="1600" b="1" dirty="0">
                <a:latin typeface="Consolas" panose="020B0609020204030204" pitchFamily="49" charset="0"/>
                <a:cs typeface="Consolas" panose="020B0609020204030204" pitchFamily="49" charset="0"/>
              </a:rPr>
              <a:t>    if (n == 1) {</a:t>
            </a:r>
          </a:p>
          <a:p>
            <a:pPr marL="51435" indent="0"/>
            <a:r>
              <a:rPr lang="en-US" sz="1600" b="1" dirty="0">
                <a:latin typeface="Consolas" panose="020B0609020204030204" pitchFamily="49" charset="0"/>
                <a:cs typeface="Consolas" panose="020B0609020204030204" pitchFamily="49" charset="0"/>
              </a:rPr>
              <a:t>       return 1;</a:t>
            </a:r>
          </a:p>
          <a:p>
            <a:pPr marL="51435" indent="0"/>
            <a:r>
              <a:rPr lang="en-US" sz="1600" b="1" dirty="0">
                <a:solidFill>
                  <a:schemeClr val="bg2"/>
                </a:solidFill>
                <a:latin typeface="Consolas" panose="020B0609020204030204" pitchFamily="49" charset="0"/>
                <a:cs typeface="Consolas" panose="020B0609020204030204" pitchFamily="49" charset="0"/>
              </a:rPr>
              <a:t>    </a:t>
            </a:r>
            <a:r>
              <a:rPr lang="en-US" sz="1600" b="1" dirty="0">
                <a:latin typeface="Consolas" panose="020B0609020204030204" pitchFamily="49" charset="0"/>
                <a:cs typeface="Consolas" panose="020B0609020204030204" pitchFamily="49" charset="0"/>
              </a:rPr>
              <a:t>} else {</a:t>
            </a:r>
          </a:p>
          <a:p>
            <a:pPr marL="51435" indent="0"/>
            <a:r>
              <a:rPr lang="en-US" sz="1600" b="1" dirty="0">
                <a:latin typeface="Consolas" panose="020B0609020204030204" pitchFamily="49" charset="0"/>
                <a:cs typeface="Consolas" panose="020B0609020204030204" pitchFamily="49" charset="0"/>
              </a:rPr>
              <a:t>	   return n * factorial(n - 1);</a:t>
            </a:r>
          </a:p>
          <a:p>
            <a:pPr marL="51435" indent="0"/>
            <a:r>
              <a:rPr lang="en-US" sz="1600" b="1" dirty="0">
                <a:latin typeface="Consolas" panose="020B0609020204030204" pitchFamily="49" charset="0"/>
                <a:cs typeface="Consolas" panose="020B0609020204030204" pitchFamily="49" charset="0"/>
              </a:rPr>
              <a:t>    }</a:t>
            </a:r>
          </a:p>
          <a:p>
            <a:pPr marL="51435" indent="0"/>
            <a:r>
              <a:rPr lang="en-US" sz="1600" b="1" dirty="0">
                <a:latin typeface="Consolas" panose="020B0609020204030204" pitchFamily="49" charset="0"/>
                <a:cs typeface="Consolas" panose="020B0609020204030204" pitchFamily="49" charset="0"/>
              </a:rPr>
              <a:t>}</a:t>
            </a:r>
          </a:p>
          <a:p>
            <a:endParaRPr lang="en-US" sz="1600" b="1" dirty="0">
              <a:latin typeface="Consolas" panose="020B0609020204030204" pitchFamily="49" charset="0"/>
              <a:cs typeface="Consolas" panose="020B0609020204030204" pitchFamily="49" charset="0"/>
            </a:endParaRPr>
          </a:p>
          <a:p>
            <a:pPr marL="51435" indent="0"/>
            <a:endParaRPr lang="en-US" sz="1425" b="1" dirty="0">
              <a:latin typeface="Consolas" panose="020B0609020204030204" pitchFamily="49" charset="0"/>
              <a:cs typeface="Consolas" panose="020B0609020204030204" pitchFamily="49" charset="0"/>
            </a:endParaRPr>
          </a:p>
        </p:txBody>
      </p:sp>
      <p:sp>
        <p:nvSpPr>
          <p:cNvPr id="7" name="Rectangle 6"/>
          <p:cNvSpPr/>
          <p:nvPr>
            <p:custDataLst>
              <p:tags r:id="rId6"/>
            </p:custDataLst>
          </p:nvPr>
        </p:nvSpPr>
        <p:spPr>
          <a:xfrm>
            <a:off x="1925618" y="4014423"/>
            <a:ext cx="3886200" cy="1015663"/>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r>
              <a:rPr lang="en-US" sz="1500" dirty="0">
                <a:latin typeface="Calibri" pitchFamily="34" charset="0"/>
                <a:cs typeface="Courier New" pitchFamily="49" charset="0"/>
              </a:rPr>
              <a:t>NOTE: sometimes </a:t>
            </a:r>
            <a:r>
              <a:rPr lang="en-US" sz="1500" b="1" dirty="0">
                <a:latin typeface="Calibri" pitchFamily="34" charset="0"/>
                <a:cs typeface="Courier New" pitchFamily="49" charset="0"/>
              </a:rPr>
              <a:t>iterative can be much faster</a:t>
            </a:r>
            <a:r>
              <a:rPr lang="en-US" sz="1500" dirty="0">
                <a:latin typeface="Calibri" pitchFamily="34" charset="0"/>
                <a:cs typeface="Courier New" pitchFamily="49" charset="0"/>
              </a:rPr>
              <a:t> because it doesn’t have to push and pop stack frames. </a:t>
            </a:r>
            <a:r>
              <a:rPr lang="en-US" sz="1500" dirty="0" smtClean="0">
                <a:latin typeface="Calibri" pitchFamily="34" charset="0"/>
                <a:cs typeface="Courier New" pitchFamily="49" charset="0"/>
              </a:rPr>
              <a:t>Function calls </a:t>
            </a:r>
            <a:r>
              <a:rPr lang="en-US" sz="1500" dirty="0">
                <a:latin typeface="Calibri" pitchFamily="34" charset="0"/>
                <a:cs typeface="Courier New" pitchFamily="49" charset="0"/>
              </a:rPr>
              <a:t>have overhead in terms of space </a:t>
            </a:r>
            <a:r>
              <a:rPr lang="en-US" sz="1500" i="1" dirty="0">
                <a:latin typeface="Calibri" pitchFamily="34" charset="0"/>
                <a:cs typeface="Courier New" pitchFamily="49" charset="0"/>
              </a:rPr>
              <a:t>and </a:t>
            </a:r>
            <a:r>
              <a:rPr lang="en-US" sz="1500" dirty="0">
                <a:latin typeface="Calibri" pitchFamily="34" charset="0"/>
                <a:cs typeface="Courier New" pitchFamily="49" charset="0"/>
              </a:rPr>
              <a:t>time to set up and tear down.</a:t>
            </a:r>
            <a:endParaRPr lang="en-US" sz="1500" dirty="0">
              <a:latin typeface="Calibri" pitchFamily="34" charset="0"/>
            </a:endParaRPr>
          </a:p>
        </p:txBody>
      </p:sp>
    </p:spTree>
    <p:extLst>
      <p:ext uri="{BB962C8B-B14F-4D97-AF65-F5344CB8AC3E}">
        <p14:creationId xmlns:p14="http://schemas.microsoft.com/office/powerpoint/2010/main" val="23775502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SU_Preso_16x9_v5">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U_Template_TopBar">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SU_Preso_16x9_v5 (1)</Template>
  <TotalTime>5045</TotalTime>
  <Words>1813</Words>
  <Application>Microsoft Office PowerPoint</Application>
  <PresentationFormat>On-screen Show (16:9)</PresentationFormat>
  <Paragraphs>532</Paragraphs>
  <Slides>35</Slides>
  <Notes>11</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35</vt:i4>
      </vt:variant>
    </vt:vector>
  </HeadingPairs>
  <TitlesOfParts>
    <vt:vector size="46" baseType="lpstr">
      <vt:lpstr>ＭＳ Ｐゴシック</vt:lpstr>
      <vt:lpstr>ＭＳ Ｐゴシック</vt:lpstr>
      <vt:lpstr>Arial</vt:lpstr>
      <vt:lpstr>Calibri</vt:lpstr>
      <vt:lpstr>Consolas</vt:lpstr>
      <vt:lpstr>Courier New</vt:lpstr>
      <vt:lpstr>Source Sans Pro</vt:lpstr>
      <vt:lpstr>Source Sans Pro Semibold</vt:lpstr>
      <vt:lpstr>Wingdings</vt:lpstr>
      <vt:lpstr>SU_Preso_16x9_v5</vt:lpstr>
      <vt:lpstr>SU_Template_TopBar</vt:lpstr>
      <vt:lpstr>Programming Abstractions</vt:lpstr>
      <vt:lpstr>Today’s Topics </vt:lpstr>
      <vt:lpstr>Compound Containers</vt:lpstr>
      <vt:lpstr>Comparing two similar codes:</vt:lpstr>
      <vt:lpstr>C++ bonus details:  This works by returning a reference (!)</vt:lpstr>
      <vt:lpstr>Stanford library Map (selected member functions)</vt:lpstr>
      <vt:lpstr>Anagram Finder</vt:lpstr>
      <vt:lpstr>“Abstractions”</vt:lpstr>
      <vt:lpstr>What would be a good design for this problem?</vt:lpstr>
      <vt:lpstr>What would be a good design for this problem?</vt:lpstr>
      <vt:lpstr>What would be a good design for this problem?</vt:lpstr>
      <vt:lpstr>Recursion</vt:lpstr>
      <vt:lpstr>Factorial!</vt:lpstr>
      <vt:lpstr>Designing a recursive algorithm</vt:lpstr>
      <vt:lpstr>Factorial!</vt:lpstr>
      <vt:lpstr>Factorial!</vt:lpstr>
      <vt:lpstr>Factorial!</vt:lpstr>
      <vt:lpstr>Factorial!</vt:lpstr>
      <vt:lpstr>Factorial!</vt:lpstr>
      <vt:lpstr>Digging deeper in the recursion</vt:lpstr>
      <vt:lpstr>Factorial!</vt:lpstr>
      <vt:lpstr>How does this look in memory?</vt:lpstr>
      <vt:lpstr>How does this look in memory?</vt:lpstr>
      <vt:lpstr>PowerPoint Presentation</vt:lpstr>
      <vt:lpstr>The “stack” part of memory is a stack</vt:lpstr>
      <vt:lpstr>The “stack” part of memory is a stack</vt:lpstr>
      <vt:lpstr>The “stack” part of memory is a stack</vt:lpstr>
      <vt:lpstr>The “stack” part of memory is a stack</vt:lpstr>
      <vt:lpstr>The “stack” part of memory is a stack</vt:lpstr>
      <vt:lpstr>Factorial!</vt:lpstr>
      <vt:lpstr>The “stack” part of memory is a stack</vt:lpstr>
      <vt:lpstr>The “stack” part of memory is a stack</vt:lpstr>
      <vt:lpstr>The “stack” part of memory is a stack</vt:lpstr>
      <vt:lpstr>The “stack” part of memory is a stack</vt:lpstr>
      <vt:lpstr>Factorial! </vt:lpstr>
    </vt:vector>
  </TitlesOfParts>
  <Company>Stanford University</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Abstractions</dc:title>
  <dc:creator>c l</dc:creator>
  <dc:description>2012 PowerPoint template redesign</dc:description>
  <cp:lastModifiedBy>c l</cp:lastModifiedBy>
  <cp:revision>74</cp:revision>
  <dcterms:created xsi:type="dcterms:W3CDTF">2014-04-02T04:36:08Z</dcterms:created>
  <dcterms:modified xsi:type="dcterms:W3CDTF">2016-04-11T20:09:15Z</dcterms:modified>
</cp:coreProperties>
</file>