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ink/ink1.xml" ContentType="application/inkml+xml"/>
  <Override PartName="/ppt/ink/ink2.xml" ContentType="application/inkml+xml"/>
  <Override PartName="/ppt/ink/ink3.xml" ContentType="application/inkml+xml"/>
  <Override PartName="/ppt/ink/ink4.xml" ContentType="application/inkml+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ink/ink5.xml" ContentType="application/inkml+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notesSlides/notesSlide1.xml" ContentType="application/vnd.openxmlformats-officedocument.presentationml.notesSlide+xml"/>
  <Override PartName="/ppt/ink/ink13.xml" ContentType="application/inkml+xml"/>
  <Override PartName="/ppt/ink/ink14.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699" r:id="rId2"/>
  </p:sldMasterIdLst>
  <p:notesMasterIdLst>
    <p:notesMasterId r:id="rId24"/>
  </p:notesMasterIdLst>
  <p:handoutMasterIdLst>
    <p:handoutMasterId r:id="rId25"/>
  </p:handoutMasterIdLst>
  <p:sldIdLst>
    <p:sldId id="304" r:id="rId3"/>
    <p:sldId id="306" r:id="rId4"/>
    <p:sldId id="330" r:id="rId5"/>
    <p:sldId id="331" r:id="rId6"/>
    <p:sldId id="344" r:id="rId7"/>
    <p:sldId id="332" r:id="rId8"/>
    <p:sldId id="349" r:id="rId9"/>
    <p:sldId id="333" r:id="rId10"/>
    <p:sldId id="334" r:id="rId11"/>
    <p:sldId id="335" r:id="rId12"/>
    <p:sldId id="336" r:id="rId13"/>
    <p:sldId id="337" r:id="rId14"/>
    <p:sldId id="338" r:id="rId15"/>
    <p:sldId id="339" r:id="rId16"/>
    <p:sldId id="340" r:id="rId17"/>
    <p:sldId id="341" r:id="rId18"/>
    <p:sldId id="342" r:id="rId19"/>
    <p:sldId id="345" r:id="rId20"/>
    <p:sldId id="346" r:id="rId21"/>
    <p:sldId id="347" r:id="rId22"/>
    <p:sldId id="348" r:id="rId23"/>
  </p:sldIdLst>
  <p:sldSz cx="9144000" cy="5143500" type="screen16x9"/>
  <p:notesSz cx="6858000" cy="9144000"/>
  <p:custDataLst>
    <p:tags r:id="rId26"/>
  </p:custDataLst>
  <p:defaultTextStyle>
    <a:defPPr>
      <a:defRPr lang="en-US"/>
    </a:defPPr>
    <a:lvl1pPr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1pPr>
    <a:lvl2pPr marL="4572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2pPr>
    <a:lvl3pPr marL="9144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3pPr>
    <a:lvl4pPr marL="13716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4pPr>
    <a:lvl5pPr marL="18288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5pPr>
    <a:lvl6pPr marL="2286000" algn="l" defTabSz="914400" rtl="0" eaLnBrk="1" latinLnBrk="0" hangingPunct="1">
      <a:defRPr kern="1200">
        <a:solidFill>
          <a:schemeClr val="tx1"/>
        </a:solidFill>
        <a:latin typeface="Source Sans Pro" pitchFamily="1" charset="0"/>
        <a:ea typeface="MS PGothic" panose="020B0600070205080204" pitchFamily="34" charset="-128"/>
        <a:cs typeface="+mn-cs"/>
      </a:defRPr>
    </a:lvl6pPr>
    <a:lvl7pPr marL="2743200" algn="l" defTabSz="914400" rtl="0" eaLnBrk="1" latinLnBrk="0" hangingPunct="1">
      <a:defRPr kern="1200">
        <a:solidFill>
          <a:schemeClr val="tx1"/>
        </a:solidFill>
        <a:latin typeface="Source Sans Pro" pitchFamily="1" charset="0"/>
        <a:ea typeface="MS PGothic" panose="020B0600070205080204" pitchFamily="34" charset="-128"/>
        <a:cs typeface="+mn-cs"/>
      </a:defRPr>
    </a:lvl7pPr>
    <a:lvl8pPr marL="3200400" algn="l" defTabSz="914400" rtl="0" eaLnBrk="1" latinLnBrk="0" hangingPunct="1">
      <a:defRPr kern="1200">
        <a:solidFill>
          <a:schemeClr val="tx1"/>
        </a:solidFill>
        <a:latin typeface="Source Sans Pro" pitchFamily="1" charset="0"/>
        <a:ea typeface="MS PGothic" panose="020B0600070205080204" pitchFamily="34" charset="-128"/>
        <a:cs typeface="+mn-cs"/>
      </a:defRPr>
    </a:lvl8pPr>
    <a:lvl9pPr marL="3657600" algn="l" defTabSz="914400" rtl="0" eaLnBrk="1" latinLnBrk="0" hangingPunct="1">
      <a:defRPr kern="1200">
        <a:solidFill>
          <a:schemeClr val="tx1"/>
        </a:solidFill>
        <a:latin typeface="Source Sans Pro" pitchFamily="1" charset="0"/>
        <a:ea typeface="MS PGothic" panose="020B0600070205080204" pitchFamily="34" charset="-128"/>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8C1515"/>
    <a:srgbClr val="D6DDD3"/>
    <a:srgbClr val="EDE8DD"/>
    <a:srgbClr val="C2B7A1"/>
    <a:srgbClr val="918873"/>
    <a:srgbClr val="3C3623"/>
    <a:srgbClr val="D0A760"/>
    <a:srgbClr val="434A4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0" autoAdjust="0"/>
    <p:restoredTop sz="94660"/>
  </p:normalViewPr>
  <p:slideViewPr>
    <p:cSldViewPr snapToGrid="0" snapToObjects="1">
      <p:cViewPr>
        <p:scale>
          <a:sx n="100" d="100"/>
          <a:sy n="100" d="100"/>
        </p:scale>
        <p:origin x="797" y="149"/>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gs" Target="tags/tag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anose="020F0502020204030204" pitchFamily="34" charset="0"/>
              </a:defRPr>
            </a:lvl1pPr>
          </a:lstStyle>
          <a:p>
            <a:fld id="{744DB8F8-E895-410D-A5AD-44A639EFD162}" type="datetimeFigureOut">
              <a:rPr lang="en-US"/>
              <a:pPr/>
              <a:t>4/11/2016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63A117E2-640C-44F3-8A58-135A19B62FD2}" type="slidenum">
              <a:rPr lang="en-US"/>
              <a:pPr/>
              <a:t>‹#›</a:t>
            </a:fld>
            <a:endParaRPr lang="en-US"/>
          </a:p>
        </p:txBody>
      </p:sp>
    </p:spTree>
    <p:extLst>
      <p:ext uri="{BB962C8B-B14F-4D97-AF65-F5344CB8AC3E}">
        <p14:creationId xmlns:p14="http://schemas.microsoft.com/office/powerpoint/2010/main" val="3649715056"/>
      </p:ext>
    </p:extLst>
  </p:cSld>
  <p:clrMap bg1="lt1" tx1="dk1" bg2="lt2" tx2="dk2" accent1="accent1" accent2="accent2" accent3="accent3" accent4="accent4" accent5="accent5" accent6="accent6" hlink="hlink" folHlink="folHlink"/>
  <p:hf hdr="0" ftr="0" dt="0"/>
</p:handoutMaster>
</file>

<file path=ppt/ink/ink1.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5-08-20T05:37:36.302"/>
    </inkml:context>
    <inkml:brush xml:id="br0">
      <inkml:brushProperty name="width" value="0.05833" units="cm"/>
      <inkml:brushProperty name="height" value="0.05833" units="cm"/>
      <inkml:brushProperty name="color" value="#3165BB"/>
      <inkml:brushProperty name="fitToCurve" value="1"/>
    </inkml:brush>
  </inkml:definitions>
  <inkml:traceGroup>
    <inkml:annotationXML>
      <emma:emma xmlns:emma="http://www.w3.org/2003/04/emma" version="1.0">
        <emma:interpretation id="{3AFDCDF0-9925-4F8E-9778-75778D0F5E86}" emma:medium="tactile" emma:mode="ink">
          <msink:context xmlns:msink="http://schemas.microsoft.com/ink/2010/main" type="writingRegion" rotatedBoundingBox="1401,3500 6429,2096 7301,5220 2274,6624"/>
        </emma:interpretation>
      </emma:emma>
    </inkml:annotationXML>
    <inkml:traceGroup>
      <inkml:annotationXML>
        <emma:emma xmlns:emma="http://www.w3.org/2003/04/emma" version="1.0">
          <emma:interpretation id="{AAD97435-7E9B-41C6-AB70-3CBF432BF4AB}" emma:medium="tactile" emma:mode="ink">
            <msink:context xmlns:msink="http://schemas.microsoft.com/ink/2010/main" type="paragraph" rotatedBoundingBox="2508,3128 6426,2266 6667,3364 2749,4226" alignmentLevel="2"/>
          </emma:interpretation>
        </emma:emma>
      </inkml:annotationXML>
      <inkml:traceGroup>
        <inkml:annotationXML>
          <emma:emma xmlns:emma="http://www.w3.org/2003/04/emma" version="1.0">
            <emma:interpretation id="{27B91F43-889B-4190-BB21-02AF926D03E5}" emma:medium="tactile" emma:mode="ink">
              <msink:context xmlns:msink="http://schemas.microsoft.com/ink/2010/main" type="line" rotatedBoundingBox="2508,3128 6426,2266 6667,3364 2749,4226"/>
            </emma:interpretation>
          </emma:emma>
        </inkml:annotationXML>
        <inkml:traceGroup>
          <inkml:annotationXML>
            <emma:emma xmlns:emma="http://www.w3.org/2003/04/emma" version="1.0">
              <emma:interpretation id="{FC1C64B8-2A38-4A31-8AA0-41532074910B}" emma:medium="tactile" emma:mode="ink">
                <msink:context xmlns:msink="http://schemas.microsoft.com/ink/2010/main" type="inkWord" rotatedBoundingBox="2508,3128 6426,2266 6667,3364 2749,4226"/>
              </emma:interpretation>
              <emma:one-of disjunction-type="recognition" id="oneOf0">
                <emma:interpretation id="interp0" emma:lang="en-US" emma:confidence="1">
                  <emma:literal>wrapper</emma:literal>
                </emma:interpretation>
                <emma:interpretation id="interp1" emma:lang="en-US" emma:confidence="0">
                  <emma:literal>wrappers</emma:literal>
                </emma:interpretation>
                <emma:interpretation id="interp2" emma:lang="en-US" emma:confidence="0">
                  <emma:literal>Wrapper</emma:literal>
                </emma:interpretation>
                <emma:interpretation id="interp3" emma:lang="en-US" emma:confidence="0">
                  <emma:literal>wrapped</emma:literal>
                </emma:interpretation>
                <emma:interpretation id="interp4" emma:lang="en-US" emma:confidence="0">
                  <emma:literal>Wrappers</emma:literal>
                </emma:interpretation>
              </emma:one-of>
            </emma:emma>
          </inkml:annotationXML>
          <inkml:trace contextRef="#ctx0" brushRef="#br0">-2 227 18 0,'0'-17'9'0,"4"17"1"16,0 0-9-16,0-3-1 16,4 0 1-16,0 0 0 0,-1-3 1 15,1-3-2-15,0 3 1 16,0-3 1-16,-4 1 0 16,0 2-1-16,0 0 1 15,0-3-1-15,0 3 1 0,-4 0-1 16,4-3 0-16,-4 6-1 15,4 0 0-15,0 0 1 16,-4 3 0-16,0 0-2 16,0 0 0-16,4 6 3 15,-1 9 0-15,5 3-1 16,0 14 1-16,8 10 0 16,0 5 0-16,3 6-3 15,5 0 0-15,0 0 1 16,7-8 0-16,-3-7 1 15,-5-3 0-15,9-2-2 16,-5-15 0-16,-3-12 1 16,0-9 0-16,-1-9 1 15,-3-9 0-15,0-5-2 0,-5-7 0 16,-3 3 0-16,0 1 0 16,-4-4 1-16,0 1 0 15,-4 5 1-15,0 4 0 16,0 2 0-16,4 12 0 15,-1 6-1-15,1 9 1 16,4 6-1-16,4 6 0 16,4 5 1-16,-5 1 1 15,5 3-3-15,0-1 0 16,3-5 2-16,1-3 0 16,0-7-1-16,-1-8 1 15,1-9 0-15,7-2 1 0,-7-10-2 16,0-6 1-16,-5-5-2 15,-3-7 0-15,-4-5 1 16,-8-3 1-16,-4-1-1 16,-4 4 0-16,-4 0-3 15,0-1 0-15,0 7-1 16,-4 8 0-16,4 4-3 16,1 8 1-16,-1 6-5 15,4 3 1-15,0 3-3 16,4 3 1-16</inkml:trace>
          <inkml:trace contextRef="#ctx0" brushRef="#br0" timeOffset="468.7545">864-24 15 0,'0'9'7'0,"12"12"4"0,-4-12-7 15,0 6-3-15,4 5 0 16,7 10-1-16,1-1 0 15,0 1 0-15,-1 2 0 16,1 1 0-16,-4-1 0 16,-4-2 1-16,0-6 0 15,-5-4 4-15,-3-8 0 16,-4 3-4-16,0-9 0 16,-4-9 0-16,-3 0 0 15,-1-6 0-15,0-6 0 16,0-3-1-16,-4-11 0 0,4 2 1 15,4 1 0-15,0-1 0 16,8 4 0-16,4-4-1 16,4 3 0-16,4 1 0 15,3-1 1-15,5 3-2 16,4 1 1-16,-1 2-1 16,1 3 1-16,-1 3 1 15,1 4 1-15,-4-1-3 16,-5 3 1-16,1 3-1 15,-4 0 1-15,-1-3 0 16,-3 3 0-16,0 0-1 16,-4 0 0-16,4 3-3 15,-8-3 1-15,-4 3-5 16,0-3 0-16,0 0-10 0,-4 3 1 16</inkml:trace>
          <inkml:trace contextRef="#ctx0" brushRef="#br0" timeOffset="2065.9491">1506-130 8 0,'28'-18'4'0,"-1"15"3"0,-19 3-5 15,0 0 1-15,0-3 1 0,0-2-2 16,0 2 1-16,-4 0 1 16,0-3 0-16,0 0-3 15,-8 0 1-15,0 0-1 16,0 6 1-16,-4 3-3 16,0-6 1-16,-8 12 0 15,1-3 1-15,-1 9 0 16,-4-1 0-16,4 7 1 15,1 6 0-15,-1 8-1 16,4 6 0 0,4 7-1-16,4 2 0 15,0-12-1-15,8 1 1 0,0-10 0 0,4-5 1 16,0-9-1-16,8-7 1 16,3-13-1-16,1-1 0 15,0-12-1-15,-5-3 1 16,1-5 0-16,0-4 1 15,-4-2-2-15,-4-4 1 16,0-2 0-16,-1 8 0 16,-7 10 1-16,4 5 0 15,4 6 1-15,0 15 0 16,0 9-2-16,0 11 1 16,4 4-1-16,3 2 0 15,1-2 0-15,8-4 0 16,-1-8 0-16,1-6 0 0,0-15 0 15,-1-3 0-15,1-6-1 16,0-11 0-16,-1-7 1 16,1-5 0-16,-8 2 0 15,-5-8 1-15,-3-1-1 32,0 1 1-32,0 6-2 0,0 8 1 0,-4 3 0 15,0 13 1-15,0 8-1 16,4 3 0-16,-1 14-1 15,1 7 1-15,0 3 0 0,4 5 0 16,4 16 0-16,3 11 1 16,5 12-1-16,4 8 1 15,-1 1-1-15,-3 3 0 16,-1 0-1-16,1-6 0 16,-4-10 1-16,-4-1 1 15,-1-7-1-15,-7-12 0 16,0-12 0-16,-4-5 1 15,-4-9-1-15,0-15 1 16,-4-12-2-16,-4-15 0 16,-4-17 1-16,-3-15 0 15,-1-21 2-15,-4-9 0 0,4-11-4 16,5-4 0-16,7 19 2 16,4 5 1-16,8 6-2 15,7 9 1-15,5 9 0 16,4 3 0-16,3 14 0 15,-7 4 0-15,0 11 0 16,-9 12 0-16,-3 12 0 16,-4 9 1-16,-4 12 0 15,-4 5 1-15,-4 4-4 16,-7 5 0-16,-1 0 1 16,0-2 1-16,-4-7 0 15,5-2 1-15,3-6-2 16,4-7 0-16,4-11 1 15,4-6 0-15,0-11 0 0,8-1 0 16,8-6-1-16,3-2 1 16,5 2 0-16,0-3 1 15,-1 1-2-15,-3-1 0 16,4 6 1-16,-5 6 1 16,5 7-1-16,-1 2 0 15,5 11 0-15,-4 7 0 16,-1 6 1-16,9 14 0 15,3 7-2-15,1 2 1 16,-1 12-1-16,1-6 1 16,-5 1 0-16,-3-1 1 15,-5-6-2-15,1-3 1 16,-8-8 0-16,-5-10 1 0,1-5-1 16,-8-6 0-16,-4-12 0 15,-4-6 1-15,-4-6 0 16,-3-11 0-16,-5-13-2 15,-8-14 1-15,1-9 0 16,-5-9 0-16,4 3 2 16,5 3 1-16,7 6-5 15,8 6 1-15,4 2 0 16,8 4 1-16,4 3 1 16,3 5 1-16,5 7-3 15,0 2 0-15,-1 10 2 16,1 5 1-16,4 9-3 15,-5 6 1-15,1 11 0 16,-8 1 1-16,-4 6-1 0,0-3 0 16,-8 5-1-16,-4 1 1 15,-4 0 0-15,-8 2 0 16,-4-2 0-16,1-7 0 16,-5-2-3-16,4-6 1 15,1-3-2-15,-1-6 1 16,4-3-1-16,5-3 0 15,3-3-2-15,4-6 0 16,4-2-9-16,8-4 0 16,-1-3 13-16,9 4 1 15</inkml:trace>
          <inkml:trace contextRef="#ctx0" brushRef="#br0" timeOffset="2741.3194">2837-316 17 0,'24'15'8'0,"19"-27"5"16,-31 12-9-16,4 9-1 15,3-6 1-15,5 0-3 16,0-3 1-16,7-3-3 16,-3-6 0-16,-1-3 2 15,5-3 0-15,-5-2 1 16,1-7 0-16,-4 0-1 16,-5 1 1-16,-3-4-1 0,-8-2 0 15,-4 5-1-15,-8 3 1 16,0 4-1-16,-12 8 0 15,1 6 0-15,-5 6 0 16,-4 9 2-16,1 8 1 16,-1 13-3-16,0 5 0 15,9 6-1-15,3 1 0 16,8-4 2-16,8 0 0 16,8-5-1-16,3-10 0 15,9-8-2-15,7-6 0 16,5-6 2-16,3-15 1 15,12-35-2 1,-3-6 0-16,-9-1 1 16,-7 1 1-16,-5 0-2 15,-3 0 1-15,-5 11 0 16,1 10 1-16,0 8-1 16,0 12 0-16,-1 12 0 15,5 12 0-15,3 12 2 16,-3 5 0-16,4 3-4 15,-1 10 0-15,1-7 3 16,-9-8 1-16,1-1-3 16,-8-8 1-16,-4-6 2 15,-4-6 1-15,-4-9-4 16,-8-6 0-16,0-12 2 16,-4-9 0-16,-4-5-1 0,1-7 1 15,3-5-1-15,0-3 0 16,8 3-1-16,4 2 1 15,4 4 0-15,4 2 1 16,8 7-1-16,3 2 0 16,5 10 0-16,0-1 0 15,-1 9-1-15,-3 3 0 16,0 6-5-16,-5-3 0 16,-3 12-4-16,0-12 1 15,0 6-10-15,-4-3 1 16</inkml:trace>
        </inkml:traceGroup>
      </inkml:traceGroup>
    </inkml:traceGroup>
    <inkml:traceGroup>
      <inkml:annotationXML>
        <emma:emma xmlns:emma="http://www.w3.org/2003/04/emma" version="1.0">
          <emma:interpretation id="{007E389F-BFAA-4C09-AE48-1A7E8904722C}" emma:medium="tactile" emma:mode="ink">
            <msink:context xmlns:msink="http://schemas.microsoft.com/ink/2010/main" type="paragraph" rotatedBoundingBox="2408,4360 6722,3150 6990,4105 2676,5316" alignmentLevel="2"/>
          </emma:interpretation>
        </emma:emma>
      </inkml:annotationXML>
      <inkml:traceGroup>
        <inkml:annotationXML>
          <emma:emma xmlns:emma="http://www.w3.org/2003/04/emma" version="1.0">
            <emma:interpretation id="{DB6C1C3A-8D73-4CEA-97EE-AC30C1988005}" emma:medium="tactile" emma:mode="ink">
              <msink:context xmlns:msink="http://schemas.microsoft.com/ink/2010/main" type="line" rotatedBoundingBox="2408,4360 6722,3150 6990,4105 2676,5316"/>
            </emma:interpretation>
          </emma:emma>
        </inkml:annotationXML>
        <inkml:traceGroup>
          <inkml:annotationXML>
            <emma:emma xmlns:emma="http://www.w3.org/2003/04/emma" version="1.0">
              <emma:interpretation id="{E35CA6A4-2209-47BF-901A-8112F81601BE}" emma:medium="tactile" emma:mode="ink">
                <msink:context xmlns:msink="http://schemas.microsoft.com/ink/2010/main" type="inkWord" rotatedBoundingBox="2408,4360 6722,3150 6990,4105 2676,5316"/>
              </emma:interpretation>
              <emma:one-of disjunction-type="recognition" id="oneOf1">
                <emma:interpretation id="interp5" emma:lang="en-US" emma:confidence="1">
                  <emma:literal>function</emma:literal>
                </emma:interpretation>
                <emma:interpretation id="interp6" emma:lang="en-US" emma:confidence="0">
                  <emma:literal>'function</emma:literal>
                </emma:interpretation>
                <emma:interpretation id="interp7" emma:lang="en-US" emma:confidence="0">
                  <emma:literal>functions</emma:literal>
                </emma:interpretation>
                <emma:interpretation id="interp8" emma:lang="en-US" emma:confidence="0">
                  <emma:literal>fraction</emma:literal>
                </emma:interpretation>
                <emma:interpretation id="interp9" emma:lang="en-US" emma:confidence="0">
                  <emma:literal>fnnction</emma:literal>
                </emma:interpretation>
              </emma:one-of>
            </emma:emma>
          </inkml:annotationXML>
          <inkml:trace contextRef="#ctx0" brushRef="#br0" timeOffset="4159.0136">96 1970 14 0,'-35'3'7'0,"27"6"3"0,8-9-8 0,8 0 0 16,4-6 0-16,8 3-3 15,3-6 1-15,5-6 0 16,3-2 1-16,5-7-2 15,7-3 0-15,0 4 1 16,5-4 1-16,-1-2-2 16,-4-7 1-16,0 4 0 15,1 2 0-15,-9 4 1 16,-3-1 0-16,-1 12 1 16,-7 3 0-16,-1 4-1 15,-3 5 0-15,-4 3-1 16,0 9 0-16,-1 5 2 15,-3 7 1-15,4 3-2 0,0 8 1 16,3-2-1-16,-3 5 1 16,0-8-2-16,4-1 0 15,-5-11 0-15,1-6 1 16,0-3-1-16,4-9 0 16,-5-9 0-16,1-9 0 15,-4-5-1-15,4-10 1 16,-9-2-1-16,1 0 0 15,0-4 1-15,-4 7 1 16,-4 5-1-16,4 1 1 16,0 14 0-16,0 3 0 15,4 6-1-15,4 15 1 16,3 9 0-16,1 5 1 0,4 10-3 31,4 2 1-31,3 1-1 0,5-10 0 0,-1 4-6 16,1-7 0-16,-5-8-7 15,1 0 0-15,-1-15 7 16,-3-6 0-16</inkml:trace>
          <inkml:trace contextRef="#ctx0" brushRef="#br0" timeOffset="3578.5078">770 1300 25 0,'-24'-18'12'0,"5"-6"2"0,15 21-12 16,-4 0-3-16,-4-3 1 15,-4-5 0-15,-4-4 0 16,-7 3 0-16,-5 3 1 16,-11 0-1-16,0 0 0 15,-1 4-1-15,1 2 1 16,0 6 0-16,7 0 0 15,5 5-1-15,3 13 1 16,5 0 0-16,3 5 0 16,4 4 0-16,4 2 1 0,8 10 1 15,8-1 0-15,12 6-2 16,4 9 1-16,3 6-1 16,9 3 0-16,3-6 0 15,5 6 0-15,-1-3-1 16,1-5 1-16,-5-10 0 15,-3-3 1-15,-1-8-3 0,-3-1 1 16,-5-8-6-16,-3-4 1 16,-4-8-11-16,-1-6 0 15,-3-3 14-15,-4-6 0 16</inkml:trace>
          <inkml:trace contextRef="#ctx0" brushRef="#br0" timeOffset="4549.6634">1329 1418 16 0,'0'0'8'0,"4"26"4"0,0-14-9 15,0 6-3-15,8 3 1 16,-4-1-1-16,3 7 1 16,5-1-1-16,0-2 1 15,-4 0-2-15,-1-4 1 16,1-2 0-16,0-6 0 16,0-3 2-16,-4-9 1 15,-4-6-1-15,4-3 0 16,-1-9-3-16,1-5 1 15,0-7 1-15,0-2 1 0,0-7-1 16,4-2 1-16,-4 5-1 16,4 1 1-16,-1 8 0 15,1 4 0-15,4 8-3 16,0 9 1-16,3 6-1 16,1 12 1-16,0 3 0 15,3 2 0-15,-3 10-1 16,-4-3 1-16,3 2-7 15,-3 1 1-15,0-7-7 16,0 1 0-16,-1-9 3 16,5-6 1-16</inkml:trace>
          <inkml:trace contextRef="#ctx0" brushRef="#br0" timeOffset="4971.5452">2262 1217 18 0,'8'0'9'0,"-4"0"1"0,-4 0-10 16,0 0 0-16,0 0 0 15,0 0 1-15,-4-3 1 16,-4 3-2-16,-3-3 1 15,-1-3 0-15,-8 3 0 16,0 0 0-16,-7 0 0 0,-1 3-1 16,1 3 0-16,-1 6 1 15,1 0 0-15,3 6 0 16,0 11 1-16,5 7-1 16,7-1 0-16,4 1-1 15,4-4 0-15,8-2 0 16,4-1 0-16,4-5-1 15,11-9 1-15,5-3 0 16,-1-3 1-16,9-9-2 16,-1-3 1-16,5-6-8 15,-1-3 1-15,0-2-8 16,-3-4 0-16,-5-6 12 16,1 7 1-16</inkml:trace>
          <inkml:trace contextRef="#ctx0" brushRef="#br0" timeOffset="5679.8547">2329 1252 8 0,'16'-14'4'16,"12"-7"0"-16,-17 15-4 0,5-3 4 15,4-3 1-15,3-2-1 16,9-4 0-16,-4 3-3 15,7-3 0-15,-3 4 1 16,3-1 0-16,-4 0-1 16,-3 0 0-16,0 3 0 15,-5 7 0-15,-3-1 2 16,0 0 0-16,-9 6-2 16,1-3 1-16,0 9-3 15,0 6 1-15,0 2 0 16,-1 7 0-16,1 6-1 15,0-1 1-15,4-5-3 0,-4-3 0 16,-1 8-5-16,1-8 0 16,-4-3-6-16,-4-7 1 15</inkml:trace>
          <inkml:trace contextRef="#ctx0" brushRef="#br0" timeOffset="5304.8511">2436 786 17 0,'-16'0'8'0,"16"-3"3"16,4 9-10-16,-4 5-1 16,4 1 0-16,0 3-1 15,4 0 1-15,-1 8 2 16,5 4 1-16,0 3-1 16,0 2 1-16,0 3-4 15,3 7 0-15,1-4 1 16,0-2 0-16,0-1-3 0,-1 1 1 15,1-1-3-15,-4-3 1 16,-4-2-1-16,0-3 1 16,0-7-6-16,-8-2 0 15</inkml:trace>
          <inkml:trace contextRef="#ctx0" brushRef="#br0" timeOffset="5851.7333">2554 730 19 0,'0'14'9'0,"16"-14"-6"0,-9 3-11 0,9 3-3 15,0 3 0-15</inkml:trace>
          <inkml:trace contextRef="#ctx0" brushRef="#br0" timeOffset="6307.6514">3003 913 21 0,'-4'-6'10'0,"12"35"0"0,-1-20-10 16,1 0 0-16,0 0 0 16,0 6 1-16,0 2 0 15,0 4-2-15,4 6 1 16,0-4 0-16,-1 1 0 16,1-6 0-16,4-4 0 15,4-2 0-15,-1-6 0 16,1-9 0-16,4-6 0 0,-1-3 0 15,-3-5 1-15,0-4-1 16,-5 0 1-16,-3-5 1 16,-4-1 1-16,-4-2-3 15,-8 2 1-15,-4 6-2 16,-4 1 1-16,-7 2 0 16,-5 18 0-16,0-3 0 15,1 6 0-15,-1 6-1 16,4 3 0-16,1 3 0 15,3-1 0-15,4-2-5 16,0-3 0-16,5 0-1 16,3-6 1-16,8-6-4 15,3-6 1-15</inkml:trace>
          <inkml:trace contextRef="#ctx0" brushRef="#br0" timeOffset="6798.0431">3259 750 17 0,'19'-26'8'0,"1"35"4"0,-12-9-10 16,4 5-1-16,3 7 1 16,1 0-1-16,0 0 0 15,4 12-1-15,3-7 1 16,-3 13 0-16,0-1 0 16,-1-2 0-16,1-6 0 15,-4-1 0-15,0-2 1 16,-5-6-1-16,1-3 0 15,-4-3 1-15,0-6 0 0,0-3-3 16,4-9 1-16,-4-3 2 16,-5-6 0-16,1-2-2 15,0-7 1-15,0-2-1 16,4-4 0-16,0 7 0 16,0-1 1-16,0 12 0 15,4 1 1-15,-1 8-2 16,5 9 0-16,4 9 0 15,0 3 1-15,7 5-1 16,1 1 1-16,3 0-2 16,5-6 1-16,7-4 0 15,0-8 1-15,1-3-1 16,3-8 1-16,0-7 0 16,-4-3 0-16,5 6-1 0,-9-2 1 15,-7-1-2-15,-5 0 1 16,-7 4-1-16,-4-1 1 15,-1 0-5-15,-7 3 1 16,0 3-10-16,-4 0 0 16,-4 1-2-1,0-1 0-15</inkml:trace>
        </inkml:traceGroup>
      </inkml:traceGroup>
    </inkml:traceGroup>
    <inkml:traceGroup>
      <inkml:annotationXML>
        <emma:emma xmlns:emma="http://www.w3.org/2003/04/emma" version="1.0">
          <emma:interpretation id="{0A742F5C-584C-4661-AB71-71D5A0D2BE8E}" emma:medium="tactile" emma:mode="ink">
            <msink:context xmlns:msink="http://schemas.microsoft.com/ink/2010/main" type="paragraph" rotatedBoundingBox="1970,5535 6611,4239 6915,5328 2274,6624" alignmentLevel="1"/>
          </emma:interpretation>
        </emma:emma>
      </inkml:annotationXML>
      <inkml:traceGroup>
        <inkml:annotationXML>
          <emma:emma xmlns:emma="http://www.w3.org/2003/04/emma" version="1.0">
            <emma:interpretation id="{4DF6FC79-D32A-4351-9F75-C974E048AA15}" emma:medium="tactile" emma:mode="ink">
              <msink:context xmlns:msink="http://schemas.microsoft.com/ink/2010/main" type="line" rotatedBoundingBox="1970,5535 6611,4239 6915,5328 2274,6624"/>
            </emma:interpretation>
          </emma:emma>
        </inkml:annotationXML>
        <inkml:traceGroup>
          <inkml:annotationXML>
            <emma:emma xmlns:emma="http://www.w3.org/2003/04/emma" version="1.0">
              <emma:interpretation id="{CF57E94F-A0B4-404B-8308-EF96C4B035BE}" emma:medium="tactile" emma:mode="ink">
                <msink:context xmlns:msink="http://schemas.microsoft.com/ink/2010/main" type="inkWord" rotatedBoundingBox="1970,5535 3673,5059 3977,6148 2274,6624"/>
              </emma:interpretation>
              <emma:one-of disjunction-type="recognition" id="oneOf2">
                <emma:interpretation id="interp10" emma:lang="en-US" emma:confidence="1">
                  <emma:literal>(for</emma:literal>
                </emma:interpretation>
                <emma:interpretation id="interp11" emma:lang="en-US" emma:confidence="0">
                  <emma:literal>(For</emma:literal>
                </emma:interpretation>
                <emma:interpretation id="interp12" emma:lang="en-US" emma:confidence="0">
                  <emma:literal>coor</emma:literal>
                </emma:interpretation>
                <emma:interpretation id="interp13" emma:lang="en-US" emma:confidence="0">
                  <emma:literal>Coor</emma:literal>
                </emma:interpretation>
                <emma:interpretation id="interp14" emma:lang="en-US" emma:confidence="0">
                  <emma:literal>•for</emma:literal>
                </emma:interpretation>
              </emma:one-of>
            </emma:emma>
          </inkml:annotationXML>
          <inkml:trace contextRef="#ctx0" brushRef="#br0" timeOffset="10623.2234">-211 2434 23 0,'-8'-21'11'0,"8"0"2"16,0 21-13-16,0 0 2 15,0 0 0-15,0 3-1 16,-4 3 0-16,-3 0-1 16,-5 9 1-16,-4-3-1 15,-4 8 0-15,1 7 2 16,-9 0 0-16,4 14-2 16,1 6 1-16,3 12 0 0,4 6 1 15,9 9-2-15,3 6 0 16,8-6 0-16,3 8 0 15,5-5 2-15,4-6 0 16,4-6-3-16,3 0 0 16,9-12 1-16,-5-6 1 15,1-11-1-15,3-13 0 16,1 1-3-16,-1-3 1 16,1-12-7-16,-1-3 1 15,-7-9-10-15,-4-3 0 16,-1 0 15-16,1-12 0 15</inkml:trace>
          <inkml:trace contextRef="#ctx0" brushRef="#br0" timeOffset="11777.4754">22 3137 7 0,'-20'9'3'0,"12"-27"2"16,4 18-4-16,4-6 2 16,0 6 0-16,4-3-1 15,0 0 0-15,4-3 0 16,0 0 0-16,4-3 0 16,3-5 0-16,9 2 0 15,7-6 1-15,1-6-2 16,7 1 1-16,1-1-2 15,3 3 0-15,0 7-1 16,-3-1 1-16,-5 3 3 16,1-3 0-16,-5 4-3 0,-3 2 0 15,-9 0 1-15,1 3 0 16,0 3 0-16,-4 3 1 16,-5 3-3-16,1-3 1 0,-4 6 0 15,0 6 0-15,0-4 0 16,0 10 0-16,0 0 0 15,3 0 1-15,1 5 0 16,4 1 0-16,4 5-3 16,-1-8 1-16,5-9 1 15,0-3 1-15,-5-6 0 16,1 0 0-16,0-9 0 16,-1 0 0-16,-3-9-1 15,-4-6 1-15,0-8-2 16,-4 5 0-16,-5-2 2 15,-3-1 0-15,-3 1-2 16,-5 2 1-16,-8 0-1 16,0 7 0-16,-4 2 1 0,-3 6 0 15,3 9 0-15,-3 6 1 16,-1 3-4-16,0 0 1 16,5 2-3-16,-1 1 1 15,4-3-2-15,4-3 0 16,8-3-1-16,4-3 0 15,4-3 0-15,4-6 0 16</inkml:trace>
          <inkml:trace contextRef="#ctx0" brushRef="#br0" timeOffset="11157.1528">502 2711 19 0,'0'-26'9'0,"8"-1"2"15,-8 24-9-15,4-3-3 0,-4 0 0 16,-8-2 1-16,-4-1 0 15,-8 0 3-15,-3-3 0 16,-1-3-4-16,-7 1 1 16,-1 2 5-16,-3 0 0 15,-1 3-6-15,5 3 1 16,-5 9 0-16,9 3 1 16,3-3-1-16,5 9 1 15,3 0-2-15,4 2 1 16,4 4 0-16,4 3 0 15,8 2 0-15,8 7 0 16,0 2 0-16,3 1 1 0,5 8-1 16,0 4 0-16,0-1 0 15,3 3 0-15,-3-3 0 16,0 7 1-16,-1-10-1 16,-3-3 0-16,-4-2-2 15,0-4 0-15,3-5-3 16,-3-4 1-1,-4-5-6-15,-4-6 1 0,-4-3-3 16,0-9 1-16</inkml:trace>
          <inkml:trace contextRef="#ctx0" brushRef="#br0" timeOffset="12187.0087">849 2670 11 0,'7'-3'5'0,"5"15"3"0,-4-9-6 0,0 3-3 15,0-3 1-15,4 3-1 16,0 2 0-16,7 4 6 16,1 6 0-16,0 3-5 15,3 2 1-15,-3 1-1 16,-4-3 0-16,-1-1 0 16,-3-2 0-16,-4-6 2 15,-4 6 0-15,0-10 0 16,-8 1 1-16,-4-9-4 15,-4-6 1-15,1 0 2 16,-1-2 0-16,0-7-2 16,0-6 0-16,8 0 0 15,4 1 0-15,8 2 0 0,4 0 1 16,4-2-1-16,7 5 1 16,1 0-2-16,3 3 1 15,5 3-1-15,-4 1 1 16,-1 2 1-16,-3 0 0 15,-5 0-2 1,1 0 0-16,-4 0-2 0,-4 0 0 0,-4 3-4 16,-1 0 0-16,-3 0-6 15,-4 3 1-15</inkml:trace>
        </inkml:traceGroup>
        <inkml:traceGroup>
          <inkml:annotationXML>
            <emma:emma xmlns:emma="http://www.w3.org/2003/04/emma" version="1.0">
              <emma:interpretation id="{DC2E85EB-4529-4237-BF83-171B98ED3741}" emma:medium="tactile" emma:mode="ink">
                <msink:context xmlns:msink="http://schemas.microsoft.com/ink/2010/main" type="inkWord" rotatedBoundingBox="4209,4973 6628,4298 6846,5081 4428,5756"/>
              </emma:interpretation>
              <emma:one-of disjunction-type="recognition" id="oneOf3">
                <emma:interpretation id="interp15" emma:lang="en-US" emma:confidence="0.5">
                  <emma:literal>users)</emma:literal>
                </emma:interpretation>
                <emma:interpretation id="interp16" emma:lang="en-US" emma:confidence="0">
                  <emma:literal>users</emma:literal>
                </emma:interpretation>
                <emma:interpretation id="interp17" emma:lang="en-US" emma:confidence="0">
                  <emma:literal>user?)</emma:literal>
                </emma:interpretation>
                <emma:interpretation id="interp18" emma:lang="en-US" emma:confidence="0">
                  <emma:literal>risers)</emma:literal>
                </emma:interpretation>
                <emma:interpretation id="interp19" emma:lang="en-US" emma:confidence="0">
                  <emma:literal>user)</emma:literal>
                </emma:interpretation>
              </emma:one-of>
            </emma:emma>
          </inkml:annotationXML>
          <inkml:trace contextRef="#ctx0" brushRef="#br0" timeOffset="12796.3928">1833 2425 14 0,'0'-18'7'0,"0"9"1"0,0 9-7 16,4 6-1-16,-4 3 0 15,0 3 3-15,0 6 1 16,0 5-3-16,0 4 1 15,4 8-2-15,0 1 0 16,4-7 1-16,4 1 0 0,-1-7-3 16,5-8 0-16,4-6 3 15,-4-9 0-15,3-6-2 16,-3-6 1-16,0-5 0 16,0-7 0-16,-5 3 0 15,-3-5 0-15,0-4-1 16,-4-2 1-16,-4-1 0 15,0 7 1-15,0-1 1 16,0 6 0-16,0 7-1 16,4 5 0-16,0 12 0 15,0 3 1-15,8 5-2 16,-4 4 1-16,3 6-1 16,5 0 0-16,-4-4 1 15,4 1 0-15,-1 3-4 0,1-1 1 16,-4-2-4-16,0-3 0 15,0-6-8-15,-1-3 1 16,1-6 10-16,0-3 0 16</inkml:trace>
          <inkml:trace contextRef="#ctx0" brushRef="#br0" timeOffset="13269.446">2463 2236 11 0,'-4'-3'5'16,"-12"3"5"-16,13 0-6 0,-1 0-3 15,-4 3 1-15,-4 0-2 16,0 3 1-16,-4 0 2 15,-3 0 1-15,3 5-3 16,0-2 0-16,4 0 0 16,1-3 1-1,3 6-2 1,4 0 0-16,4-1 2 16,8-2 0-16,-1 0-3 15,9-9 0 1,0 12 0-16,4-6 1 15,3 6 1-15,1-6 1 16,0-1-3-16,3 1 1 0,-7-3 0 0,-1 3 1 16,-3 3-1-16,-4 0 1 15,0-3-2-15,-4 6 1 0,-8 0 0 16,-4 2 1-16,-4 4-3 16,-4-3 1-16,-4-3-1 15,1 5 0-15,-5-2-4 16,0-3 0-16,-3-6-10 15,7-3 1-15</inkml:trace>
          <inkml:trace contextRef="#ctx0" brushRef="#br0" timeOffset="14183.1633">2888 2257 14 0,'4'-3'7'0,"12"3"0"0,-16 0-7 0,4 3 0 15,0-3 1-15,0 2-1 16,0-2 1-16,-4 0 2 16,4 0 1-16,0-2-2 15,4-1 1-15,0-6-3 16,-1 0 0-16,1 0 0 16,4-3 1-16,0 0-2 15,0 1 0-15,3-4 1 16,-3 3 0-16,-4 0 1 15,0 0 0-15,-4 1-1 16,0 2 0-16,-4 0 0 16,-4 0 0-16,-4-3 0 15,-4 9 0-15,-7 3 1 0,3 3 0 16,-8-3-2-16,1 6 1 16,-1 6 1-16,-4 6 0 15,1 2-1-15,-1 4 1 16,9 2-1-16,-1 4 0 15,4 2-1-15,8 7 1 16,4-7 0-16,12-11 1 16,4 3-1-16,4-7 0 15,7-5 0-15,5-15 0 16,7 0-1-16,1-11 1 16,3-4-4-16,1-6 1 15,-1-2-1-15,0-1 1 0,-3-3 3 16,-1 1 0-16,-3 5 0 15,-5-2 0-15,-3 2 0 16,0 6 0-16,-5 7-1 16,1 2 1-16,0 3 2 15,-5 9 1-15,1 3-4 16,0 5 0-16,0 4 1 16,-5 0 1-16,-3 3-1 15,0-1 0-15,0-2 2 16,-4 0 0-16,-4-6-1 15,-4 0 0-15,0-6-1 16,-4-6 1-16,4-3-1 16,-4-6 1-16,-3-6 1 15,-1 1 1-15,4-10-3 0,0 0 0 16,0-2-1-16,4 2 1 16,0-8 0-16,4 8 0 15,8-2 1-15,0 8 0 16,4 3-1-16,4 4 0 15,-5 5 0-15,1 3 0 16,0 9-6-16,4 3 0 16,-4-6-2-16,-1 3 1 0,1 0-4 15,4 2 1-15</inkml:trace>
          <inkml:trace contextRef="#ctx0" brushRef="#br0" timeOffset="14605.0429">3912 1757 17 0,'4'-6'8'0,"4"12"3"16,-12-3-10-16,0 0-1 16,-4 6 0-16,-3 0-2 15,-5 0 1-15,-4 3 2 16,-3 2 0-16,-1 1-1 0,0-3 0 15,1 6 2-15,3-6 0 16,4 2-3-16,4-2 1 16,8 0-1-16,1-3 0 15,6 3 2-15,5-1 1 16,4-5 0-16,4 6 1 16,0-3-1-16,3 3 0 15,1 0-1-15,0-6 1 16,-1 2-3-16,1 4 1 15,-4-3 0-15,-4 3 0 16,-4 0 0-16,-8-3 0 16,-4 5-2-16,-4 1 0 0,-4 0-4 15,-4 0 1-15,0-4-3 16,-7 1 0-16,-1-3-2 16,1-3 1-16</inkml:trace>
          <inkml:trace contextRef="#ctx0" brushRef="#br0" timeOffset="14948.7978">3826 1326 20 0,'31'-9'10'0,"32"18"1"0,-43 3-9 15,4 0-2-15,7 6 0 16,1 8 0-16,3 4 0 16,-3-1 0-16,-5 4 0 15,1 5 0-15,-9 3 0 16,-3-2 0-16,-8 5 1 15,-8 3-1-15,-8 7 0 16,-8-1-1-16,-3 0 1 16,-9 0 0-16,1-6 1 15,3-5-12-15,0-1 1 0,5-9-1 16,3 1 0-16</inkml:trace>
        </inkml:traceGroup>
      </inkml:traceGroup>
    </inkml:traceGroup>
  </inkml:traceGroup>
</inkml:ink>
</file>

<file path=ppt/ink/ink2.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5-08-20T05:37:33.897"/>
    </inkml:context>
    <inkml:brush xml:id="br0">
      <inkml:brushProperty name="width" value="0.05833" units="cm"/>
      <inkml:brushProperty name="height" value="0.05833" units="cm"/>
      <inkml:brushProperty name="color" value="#3165BB"/>
      <inkml:brushProperty name="fitToCurve" value="1"/>
    </inkml:brush>
  </inkml:definitions>
  <inkml:traceGroup>
    <inkml:annotationXML>
      <emma:emma xmlns:emma="http://www.w3.org/2003/04/emma" version="1.0">
        <emma:interpretation id="{EAE6A26D-8DCB-402E-9C6B-4C3457515BA2}" emma:medium="tactile" emma:mode="ink">
          <msink:context xmlns:msink="http://schemas.microsoft.com/ink/2010/main" type="writingRegion" rotatedBoundingBox="8207,1040 9329,1040 9329,3591 8207,3591"/>
        </emma:interpretation>
      </emma:emma>
    </inkml:annotationXML>
    <inkml:traceGroup>
      <inkml:annotationXML>
        <emma:emma xmlns:emma="http://www.w3.org/2003/04/emma" version="1.0">
          <emma:interpretation id="{88E314E4-0850-4AD9-A97E-4FF659827B03}" emma:medium="tactile" emma:mode="ink">
            <msink:context xmlns:msink="http://schemas.microsoft.com/ink/2010/main" type="paragraph" rotatedBoundingBox="8207,1040 9329,1040 9329,3591 8207,3591" alignmentLevel="1"/>
          </emma:interpretation>
        </emma:emma>
      </inkml:annotationXML>
      <inkml:traceGroup>
        <inkml:annotationXML>
          <emma:emma xmlns:emma="http://www.w3.org/2003/04/emma" version="1.0">
            <emma:interpretation id="{D8FC2955-BFE7-4096-9B8C-04D3E811B311}" emma:medium="tactile" emma:mode="ink">
              <msink:context xmlns:msink="http://schemas.microsoft.com/ink/2010/main" type="line" rotatedBoundingBox="8207,1040 9329,1040 9329,3591 8207,3591"/>
            </emma:interpretation>
          </emma:emma>
        </inkml:annotationXML>
        <inkml:traceGroup>
          <inkml:annotationXML>
            <emma:emma xmlns:emma="http://www.w3.org/2003/04/emma" version="1.0">
              <emma:interpretation id="{30AA0757-9077-40CA-A190-12D795D020EA}" emma:medium="tactile" emma:mode="ink">
                <msink:context xmlns:msink="http://schemas.microsoft.com/ink/2010/main" type="inkWord" rotatedBoundingBox="8207,1040 9329,1040 9329,3591 8207,3591"/>
              </emma:interpretation>
              <emma:one-of disjunction-type="recognition" id="oneOf0">
                <emma:interpretation id="interp0" emma:lang="en-US" emma:confidence="0">
                  <emma:literal>[</emma:literal>
                </emma:interpretation>
                <emma:interpretation id="interp1" emma:lang="en-US" emma:confidence="0">
                  <emma:literal>•</emma:literal>
                </emma:interpretation>
                <emma:interpretation id="interp2" emma:lang="en-US" emma:confidence="0">
                  <emma:literal>C</emma:literal>
                </emma:interpretation>
                <emma:interpretation id="interp3" emma:lang="en-US" emma:confidence="0">
                  <emma:literal>c</emma:literal>
                </emma:interpretation>
                <emma:interpretation id="interp4" emma:lang="en-US" emma:confidence="0">
                  <emma:literal>(</emma:literal>
                </emma:interpretation>
              </emma:one-of>
            </emma:emma>
          </inkml:annotationXML>
          <inkml:trace contextRef="#ctx0" brushRef="#br0">1130 123 19 0,'8'-21'9'0,"-16"21"3"0,8 0-9 16,0 0-4-16,-4 0 0 16,0-6 2-16,-7 0 0 15,-1-6-1-15,0 4 0 16,-4-4-1-16,-7 0 0 15,-5-3 1-15,-7 6 0 16,-13-2-1-16,-3 5 0 16,-8 3 3-16,-4 6 0 0,-8 0 0 15,0-6 1-15,4 3-3 16,5 3 0-16,3 2 2 16,4 1 0-16,4 3 0 15,0 6 1-15,7 0-2 16,5 5 0-16,7-2-1 15,1-3 0-15,7 0-1 16,9 2 1-16,3 4 1 16,0 3 1-16,4 2-1 15,0 10 0-15,4 8-1 16,0 18 1-16,0 12 0 16,4 12 0-16,4 14-1 15,0 14 1-15,0 16-2 16,0 3 1-16,0 12 0 0,-4 5 0 15,-4 10 0-15,-4-4 1 16,0-2-2-16,1-9 1 16,-1-10 0-16,4-20 0 15,0-21 0-15,4-11 1 16,0-18-1-16,0-12 1 16,4-12 0-16,4-11 1 15,7-6-2-15,5-16 0 16,12-10 0-16,11-13 1 15,16-6-1-15,8 0 0 16,4-2-1-16,7-4 1 16,1-5-1-16,-1-4 1 0,1 7-6 15,-4 2 0-15,-12 1 0 16,-4 2 1-16,-4 0-18 16,-8 7 0-16</inkml:trace>
        </inkml:traceGroup>
      </inkml:traceGroup>
    </inkml:traceGroup>
  </inkml:traceGroup>
</inkml:ink>
</file>

<file path=ppt/ink/ink3.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5-08-20T05:37:56.919"/>
    </inkml:context>
    <inkml:brush xml:id="br0">
      <inkml:brushProperty name="width" value="0.05833" units="cm"/>
      <inkml:brushProperty name="height" value="0.05833" units="cm"/>
      <inkml:brushProperty name="color" value="#3165BB"/>
      <inkml:brushProperty name="fitToCurve" value="1"/>
    </inkml:brush>
  </inkml:definitions>
  <inkml:traceGroup>
    <inkml:annotationXML>
      <emma:emma xmlns:emma="http://www.w3.org/2003/04/emma" version="1.0">
        <emma:interpretation id="{C73DE401-E81D-466D-874A-14999165B65C}" emma:medium="tactile" emma:mode="ink">
          <msink:context xmlns:msink="http://schemas.microsoft.com/ink/2010/main" type="writingRegion" rotatedBoundingBox="18533,4872 24557,3345 25972,8924 19949,10452"/>
        </emma:interpretation>
      </emma:emma>
    </inkml:annotationXML>
    <inkml:traceGroup>
      <inkml:annotationXML>
        <emma:emma xmlns:emma="http://www.w3.org/2003/04/emma" version="1.0">
          <emma:interpretation id="{A83FD3EF-3C6F-4234-B611-B87F0AFF9E1F}" emma:medium="tactile" emma:mode="ink">
            <msink:context xmlns:msink="http://schemas.microsoft.com/ink/2010/main" type="paragraph" rotatedBoundingBox="20931,4294 24546,3347 24939,4845 21324,5792" alignmentLevel="4"/>
          </emma:interpretation>
        </emma:emma>
      </inkml:annotationXML>
      <inkml:traceGroup>
        <inkml:annotationXML>
          <emma:emma xmlns:emma="http://www.w3.org/2003/04/emma" version="1.0">
            <emma:interpretation id="{18EEF1CD-2D79-40CF-BB94-74BAE172CE39}" emma:medium="tactile" emma:mode="ink">
              <msink:context xmlns:msink="http://schemas.microsoft.com/ink/2010/main" type="line" rotatedBoundingBox="21416,4141 24513,3356 24707,4118 21609,4904"/>
            </emma:interpretation>
          </emma:emma>
        </inkml:annotationXML>
        <inkml:traceGroup>
          <inkml:annotationXML>
            <emma:emma xmlns:emma="http://www.w3.org/2003/04/emma" version="1.0">
              <emma:interpretation id="{5D52FA3E-35FA-478F-AA2D-87085446DDBF}" emma:medium="tactile" emma:mode="ink">
                <msink:context xmlns:msink="http://schemas.microsoft.com/ink/2010/main" type="inkWord" rotatedBoundingBox="21416,4141 24513,3356 24707,4118 21609,4904">
                  <msink:destinationLink direction="with" ref="{B5BC7401-F1E8-4D9F-B43A-BEF6EEA95101}"/>
                </msink:context>
              </emma:interpretation>
              <emma:one-of disjunction-type="recognition" id="oneOf0">
                <emma:interpretation id="interp0" emma:lang="en-US" emma:confidence="1">
                  <emma:literal>actual</emma:literal>
                </emma:interpretation>
                <emma:interpretation id="interp1" emma:lang="en-US" emma:confidence="0">
                  <emma:literal>a ctual</emma:literal>
                </emma:interpretation>
                <emma:interpretation id="interp2" emma:lang="en-US" emma:confidence="0">
                  <emma:literal>a ctud</emma:literal>
                </emma:interpretation>
                <emma:interpretation id="interp3" emma:lang="en-US" emma:confidence="0">
                  <emma:literal>a atrial</emma:literal>
                </emma:interpretation>
                <emma:interpretation id="interp4" emma:lang="en-US" emma:confidence="0">
                  <emma:literal>a stud</emma:literal>
                </emma:interpretation>
              </emma:one-of>
            </emma:emma>
          </inkml:annotationXML>
          <inkml:trace contextRef="#ctx0" brushRef="#br0">3465 702 7 0,'-12'-9'3'0,"20"-11"4"16,-8 20-4-16,4-3 2 15,0-3 0-15,0 0-4 0,0 3 1 16,0 0 0-16,4 0 0 15,-1-3 0-15,-3 3 1 16,0-3 1-16,4 0 1 16,-4-3-2-16,0 1 1 15,0 2-4-15,-4-3 0 16,-4-3 2-16,0 0 0 16,-4 0-3-16,-7 0 1 15,-5 4 0-15,-4 2 1 16,-11 6-2-16,-1 9 1 15,-3 5 0-15,0 10 0 16,-5 8 1-16,9 7 0 16,7 20-2-1,12-15 1-15,9-8 2 16,7-13 1-16,11-11-6 16,5-9 0-16,8-12 2 15,7-6 0-15,5-5-1 16,-1-1 0-16,-3-8 2 15,-1-4 1-15,-3-2-1 16,-5 2 0-16,-3 7 1 16,-4 8 0-16,-4 9 0 15,-4 9 1-15,-1 6-2 16,-3 9 0-16,0 2 0 16,0 4 0-16,0 3-1 15,0-1 0-15,0 4-8 0,0-9 1 16</inkml:trace>
          <inkml:trace contextRef="#ctx0" brushRef="#br0" timeOffset="375.0049">4142 357 21 0,'-4'-18'10'0,"0"3"5"0,0 12-11 0,-3 3-2 16,-5 0 0-16,0 0-2 16,-12 6 1-16,1 3 1 15,-9 6 1-15,-7-1-2 16,3 13 0-16,-3 2-1 15,11 13 1-15,1-4 0 16,3 1 1-16,12-4-3 16,8-2 1-16,8-4-2 15,8-5 1-15,16-7-2 16,3 1 0-16,5-3-4 16,3-9 0-16,8-9-7 15,1 0 1-15,-1-18 6 16,-4 4 0-16</inkml:trace>
          <inkml:trace contextRef="#ctx0" brushRef="#br0" timeOffset="769.0113">4611-51 21 0,'-8'-15'10'0,"0"30"5"0,8-9-11 16,-4-6-3-16,4 9 0 0,0 0-1 15,-4-1 0-15,4 4 1 16,-4 3 1-16,0 3 0 15,0 8 1-15,-3 4-2 16,7 5 0-16,0 10-1 16,0 11 0-16,0-3 0 0,0 9 0 15,0 3-2-15,0-12 0 16,0 3-2-16,0-12 1 16,0-5-2-16,0-4 1 15,-4-5-1-15,0-10 0 16,0-5-11-16,-4-3 1 15</inkml:trace>
          <inkml:trace contextRef="#ctx0" brushRef="#br0" timeOffset="1054.0787">4343 401 6 0,'28'-12'3'0,"39"12"3"16,-48-3-3-16,5-6-5 15,4 3 1-15,-1-3-1 16,5-2 1-16,3-1 1 16,0-3 0-16,1 3 0 15,3-3 0-15,-3 1 0 16,7-1 0-16,-8 0-1 15,1 3 1-15,-5 3-4 16,-7 1 1-16,-4 2 1 16,-5 3 1-16</inkml:trace>
          <inkml:trace contextRef="#ctx0" brushRef="#br0" timeOffset="2400.2865">4851 268 6 0,'8'-9'3'0,"0"6"2"15,-8 3-2-15,4-3 2 16,4 0 0-16,-4 0-2 16,0 0 1-16,-4 0-1 0,0 0 0 15,0 3-2-15,0 0 1 16,0 0 0-16,3 6 0 16,1 6 0-16,0 6 0 15,0 5-2-15,0 1 0 16,4 9-1-16,0 2 1 15,0-3-1-15,4-5 1 16,7-3 0-16,-3-7 0 16,-4-8 0-16,8-3 1 15,-1-9-1-15,-3-3 1 16,4-8-4-16,-4-4 0 16,-1-6 4-16,-3 1 0 0,4-4-2 15,-4 0 1-15,-4-2 0 16,3-4 1-16,-3 7 0 15,-4 5 0-15,12 3-1 16,-8 7 0-16,-4 8 0 16,-4 3 0-16,4 11 0 15,4 7 1-15,-1 6-2 16,5-4 1-16,0 4-1 16,4-3 1-16,-4 2-4 15,3-11 0-15,-3-3-8 16,12-3 0-16,-5-3 4 15,-3-3 1-15</inkml:trace>
          <inkml:trace contextRef="#ctx0" brushRef="#br0" timeOffset="3081.233">5623 135 11 0,'-4'-18'5'0,"12"6"4"0,-8 10-6 16,-4-7 0-16,0-3 1 15,-4 6-3-15,-4 6 1 16,1 3 1 0,-9 6 0-16,0 6 1 0,-3 8 0 0,-5 4-4 15,4 8 0-15,12 4 0 16,1-7 0-16,3-2 0 15,8-4 0-15,0-8-1 16,8-3 1-16,0-9 0 16,3-6 1-16,1-6-2 15,4-3 0-15,4-3 0 16,-5-3 1-16,9-5 1 16,-8 2 0-16,0 0-2 15,-1 6 1-15,-3 3 0 16,0 4 0-16,0 5 0 0,-4 2 0 15,11 4-1-15,-3 0 1 16,4 0 1-16,7-6 0 16,1 0-4-16,7-9 1 15,1-2 0-15,11-7 1 32,20-24 3-17,-12 4 1-15,-12 0-4 16,-7-7 1-16,-1-8 2 15,-15-6 0-15,0 0-3 16,-12-3 1-16,-8-3 3 16,-8-3 0-16,0 9-1 15,-8 6 1-15,8 12-3 16,-8 17 1-16,1 18 1 16,-5 18 0-16,8 11-1 15,4 19 1-15,4 11-3 0,8 24 0 16,4 5-4-16,8-5 0 15,11-9-2-15,1 0 1 16,0-15 1-16,3-11 0 16,1-10-9-16,-1-5 1 15,1-10 10-15,-5-2 0 16</inkml:trace>
        </inkml:traceGroup>
      </inkml:traceGroup>
      <inkml:traceGroup>
        <inkml:annotationXML>
          <emma:emma xmlns:emma="http://www.w3.org/2003/04/emma" version="1.0">
            <emma:interpretation id="{2E702BD6-AC91-4330-BC29-19DF2D94C93A}" emma:medium="tactile" emma:mode="ink">
              <msink:context xmlns:msink="http://schemas.microsoft.com/ink/2010/main" type="line" rotatedBoundingBox="21183,5255 24798,4308 24939,4845 21324,5792"/>
            </emma:interpretation>
          </emma:emma>
        </inkml:annotationXML>
        <inkml:traceGroup>
          <inkml:annotationXML>
            <emma:emma xmlns:emma="http://www.w3.org/2003/04/emma" version="1.0">
              <emma:interpretation id="{487D8E5E-EC6F-4B7B-B311-89FDCE20F10B}" emma:medium="tactile" emma:mode="ink">
                <msink:context xmlns:msink="http://schemas.microsoft.com/ink/2010/main" type="inkWord" rotatedBoundingBox="21183,5255 24798,4308 24939,4845 21324,5792"/>
              </emma:interpretation>
              <emma:one-of disjunction-type="recognition" id="oneOf1">
                <emma:interpretation id="interp5" emma:lang="en-US" emma:confidence="1">
                  <emma:literal>recursive</emma:literal>
                </emma:interpretation>
                <emma:interpretation id="interp6" emma:lang="en-US" emma:confidence="1">
                  <emma:literal>re cursive</emma:literal>
                </emma:interpretation>
                <emma:interpretation id="interp7" emma:lang="en-US" emma:confidence="1">
                  <emma:literal>recurs, ve</emma:literal>
                </emma:interpretation>
                <emma:interpretation id="interp8" emma:lang="en-US" emma:confidence="0.5">
                  <emma:literal>recur sine</emma:literal>
                </emma:interpretation>
                <emma:interpretation id="interp9" emma:lang="en-US" emma:confidence="0">
                  <emma:literal>rx cursive</emma:literal>
                </emma:interpretation>
              </emma:one-of>
            </emma:emma>
          </inkml:annotationXML>
          <inkml:trace contextRef="#ctx0" brushRef="#br0" timeOffset="4640.2261">4087 1293 17 0,'0'-6'8'0,"0"-6"3"0,8 9-9 16,-4 0 1-16,-4-3 0 15,0-3 1-15,-4 3 0 16,-4-5-1-16,0 2 1 16,-4 0-4-16,1 3 1 15,-5 6-1-15,0 6 0 16,0 0-1-16,-3 6 1 0,-1 5 1 15,0 7 0-15,5 6-2 16,-1-1 0-16,4 1 2 16,4 2 1-16,4-2-3 15,4 2 0-15,4-8-1 16,4-1 1-16,12-2-4 31,-1-6 1-31,5-6-15 16,4-6 1-16,-1-6 13 0,5-3 0 15</inkml:trace>
          <inkml:trace contextRef="#ctx0" brushRef="#br0" timeOffset="5067.0558">4359 1133 13 0,'4'-12'6'0,"-4"24"4"0,0-12-7 16,0 6 2-16,0 6 0 0,-4 3-2 16,0 5 0-16,0 4-1 15,0 3 1-15,0 2-3 16,4 7 0-16,0-4 0 16,0-2 0-16,4-7 0 15,4-2 1-15,0-9-5 16,4-6 1-16,-1-6 0 15,17-9 1-15,-8-9 2 16,-1 0 0-16,1-5 0 16,-4-4 0-16,-4-5 3 15,-4-1 0-15,7-2 0 0,-7 8 1 16,0 4-3-16,-4 5 1 16,0 12 0-16,-4 12 0 15,-4 3-2-15,4 8 0 16,0 10 0-16,0 0 0 15,4-1-1-15,4 4 1 16,4-4-5-16,-1-2 1 0,1-6-4 16,0-4 1-16,4-5-11 15,3-9 0-15</inkml:trace>
          <inkml:trace contextRef="#ctx0" brushRef="#br0" timeOffset="5410.8107">4768 1178 12 0,'0'29'6'0,"8"21"-1"15,0-38-5-15,0 3 0 16,0 0 1-16,0-1-1 16,0 1 0-16,0-6 2 15,-1 0 0-15,1-6 3 16,0-6 1-16,-4-3-4 0,0-6 1 15,-4 0 0-15,-4 1 1 16,0-10-2-16,0-3 0 16,0 4-1-16,0-4 1 15,4 0-1-15,0 4 0 16,4 2-3-16,4-3 1 16,4 1 0-16,8-4 1 15,-1 6 0-15,5 1 0 16,4 2-3-16,3 6 1 15,-3 3-8-15,-1-6 0 16,1 3-5-16,-1 3 0 16</inkml:trace>
          <inkml:trace contextRef="#ctx0" brushRef="#br0" timeOffset="5844.6155">5493 906 16 0,'-8'-6'8'0,"-8"3"6"15,16 3-8-15,-8 3-3 16,-3 0 1-16,-1-3-3 16,-4 3 0-16,0 3-1 15,-3 0 1-15,-1 5-2 16,0 1 1-16,5 6-1 0,3 0 1 15,4 2-1-15,8-5 1 16,4 6 0-16,8 0 1 16,3-7 2-16,5 1 0 15,4-3-3-15,-5 6 0 16,9-1 0-16,-8-2 0 16,-5 3 0-1,1-3 1-15,-8-1 0 0,-8 4 1 16,-4-3 0-16,-12 0 0 15,1-4-2-15,-9 1 0 16,-4-3-4-16,9-6 0 16,-5 0-2-16,4-3 1 15,5-3-9-15,3-6 1 16,8 0 3-16,8 0 1 16</inkml:trace>
          <inkml:trace contextRef="#ctx0" brushRef="#br0" timeOffset="6219.6204">5532 675 15 0,'0'-2'7'0,"8"7"-1"0,-8-5-7 16</inkml:trace>
          <inkml:trace contextRef="#ctx0" brushRef="#br0" timeOffset="6047.7425">5741 944 14 0,'12'6'7'0,"8"6"3"16,-13-6-8-16,1 6-2 15,0 2 1-15,-4 7-1 16,0 3 0-16,-4 5 0 15,0-5 0-15,0 0-5 16,0-4 1-16,0-2-4 16,0-6 1-16</inkml:trace>
          <inkml:trace contextRef="#ctx0" brushRef="#br0" timeOffset="6978.2306">5769 720 11 0,'0'-3'5'0,"4"12"5"15,-4-9-7-15,11 3 1 16,-3 3 0-16,-4-1-4 16,4 4 1-16,0 3-1 15,0 3 1-15,0 6 1 16,-4 2 1-16,11 1-4 16,-3 2 1-16,0 4 0 15,0-3 0-15,-8 2 0 0,4-11 0 16,3 0 6-16,-3-7 0 15,-4-2-4-15,0-3 0 16,-4-6-3-16,0 0 1 16,4-3 0-16,0-9 1 15,0-2-1-15,0-4 0 16,0-3 0-16,0-5 0 16,0-1 0-16,8 3 1 15,-5-2-2-15,1 2 0 16,0 6 1-16,4 4 0 15,0 2 1-15,4 3 1 0,-1 3-4 16,1 6 0-16,4 3 3 16,3 6 0-16,-3 0-3 15,-4 0 1-15,11 2 2 16,-7-5 0-16,0 0-2 16,3-6 1-16,-3-3 1 15,4-6 0-15,-1-2-1 16,-3-4 1-16,8 0 0 15,-9 0 0-15,-3 1-1 16,4-7 0-16,-8-6-1 16,-5 7 0-16,-7-1 1 0,-3 6 1 15,-5 9-1-15,-8 9 1 16,-4 6-1-16,-3 6 0 16,-5 6 0-16,12 2 0 0,1 10 0 15,3-7 1-15,8 1 0 16,4-1 0-16,8-5-3 15,3-3 1-15,5-3 1 16,4-7 1-16,0-2-3 16,3-6 0-16,5-3 0 15,-1-3 0-15,1-2-9 16,-1-1 0-16,-7 0-5 16,0-3 0-16</inkml:trace>
          <inkml:trace contextRef="#ctx0" brushRef="#br0" timeOffset="3901.1365">2929 1703 16 0,'-15'-9'8'0,"15"-29"10"0,0 35-9 15,0 0-4-15,0-3 1 0,4 0-5 0,-4-3 1 16,0 7-2-16,0-1 1 15,0 8-2-15,0 4 1 16,3 12 0-16,1 3 1 16,0 5-1-16,0 1 0 15,0 5 0-15,0-2 0 16,0-1 0-16,0-2 0 16,-4-10 0-16,0-2 1 15,0-9-1-15,-4-3 0 0,0-9 1 16,0-9 0-16,4-9-2 15,0-5 1-15,4-10 0 16,4-17 1-16,0-6-1 16,4-3 0-16,4 9 0 15,7 0 0-15,5 8-1 16,-1 7 1-16,1 3-4 16,-1 11 1-16,1 6-6 15,-4 6 0-15,-1 7-7 16,-3 2 1-16,0 6 9 15,-1 5 1-15</inkml:trace>
          <inkml:trace contextRef="#ctx0" brushRef="#br0" timeOffset="4244.8909">3351 1591 21 0,'8'-3'10'0,"27"-6"3"0,-23 6-11 16,4-3-2-16,3-5 0 15,1-7 0-15,0-3 1 16,-5-2-1-16,5-1 0 16,-4 0 1-16,-8-5 1 15,0 5 0-15,-4 3 1 16,-4 4-3-16,-8 2 0 16,-4 6 0-16,-4 3 1 15,-4 6 0-15,-7 12 1 16,-1 12-1-16,1 5 1 0,3 7-2 15,8 8 0-15,5 0 0 16,7-5 0-16,8-7 0 16,7 1 0-16,9-4-1 15,0-8 0-15,7-9-8 16,1-6 0-16,-1-9-10 16,1-3 1-16,0-3 16 15,3-3 0-15</inkml:trace>
        </inkml:traceGroup>
      </inkml:traceGroup>
    </inkml:traceGroup>
    <inkml:traceGroup>
      <inkml:annotationXML>
        <emma:emma xmlns:emma="http://www.w3.org/2003/04/emma" version="1.0">
          <emma:interpretation id="{829E1766-FEF6-4611-B4CC-B445528FDBCD}" emma:medium="tactile" emma:mode="ink">
            <msink:context xmlns:msink="http://schemas.microsoft.com/ink/2010/main" type="paragraph" rotatedBoundingBox="20706,6349 24520,5416 24754,6369 20939,7303" alignmentLevel="3"/>
          </emma:interpretation>
        </emma:emma>
      </inkml:annotationXML>
      <inkml:traceGroup>
        <inkml:annotationXML>
          <emma:emma xmlns:emma="http://www.w3.org/2003/04/emma" version="1.0">
            <emma:interpretation id="{66621E52-99B5-4D4E-B43D-C47F55C2F20D}" emma:medium="tactile" emma:mode="ink">
              <msink:context xmlns:msink="http://schemas.microsoft.com/ink/2010/main" type="line" rotatedBoundingBox="20706,6349 24520,5416 24754,6369 20939,7303"/>
            </emma:interpretation>
          </emma:emma>
        </inkml:annotationXML>
        <inkml:traceGroup>
          <inkml:annotationXML>
            <emma:emma xmlns:emma="http://www.w3.org/2003/04/emma" version="1.0">
              <emma:interpretation id="{43346C56-310F-492B-9D29-AEEC144D54DD}" emma:medium="tactile" emma:mode="ink">
                <msink:context xmlns:msink="http://schemas.microsoft.com/ink/2010/main" type="inkWord" rotatedBoundingBox="22361,6102 24557,5565 24698,6142 22503,6680">
                  <msink:destinationLink direction="with" ref="{B5BC7401-F1E8-4D9F-B43A-BEF6EEA95101}"/>
                </msink:context>
              </emma:interpretation>
              <emma:one-of disjunction-type="recognition" id="oneOf2">
                <emma:interpretation id="interp10" emma:lang="en-US" emma:confidence="1">
                  <emma:literal>function</emma:literal>
                </emma:interpretation>
                <emma:interpretation id="interp11" emma:lang="en-US" emma:confidence="0">
                  <emma:literal>Function</emma:literal>
                </emma:interpretation>
                <emma:interpretation id="interp12" emma:lang="en-US" emma:confidence="0">
                  <emma:literal>•unction</emma:literal>
                </emma:interpretation>
                <emma:interpretation id="interp13" emma:lang="en-US" emma:confidence="0">
                  <emma:literal>functions</emma:literal>
                </emma:interpretation>
                <emma:interpretation id="interp14" emma:lang="en-US" emma:confidence="0">
                  <emma:literal>Junction</emma:literal>
                </emma:interpretation>
              </emma:one-of>
            </emma:emma>
          </inkml:annotationXML>
          <inkml:trace contextRef="#ctx0" brushRef="#br0" timeOffset="9400.6415">4296 2486 21 0,'16'-15'10'0,"-1"6"4"16,-15 9-11-16,8-3-2 0,-4 0 1 0,-4-2 0 15,-4-1 1-15,-4 0-1 16,-3 3 0-16,-5-3 0 16,-4 6 1-16,-4 6-1 15,-3 3 1-15,-1 5-3 16,-3 7 0-16,3 0 0 15,5 11 1-15,7 1 0 16,0 2 0-16,16 7-3 16,0-7 1-16,12 0 1 15,8-5 0-15,3-9-4 16,5-10 1-16,7-5 1 0,1-9 1 16,-1 0-8-16,8-8 0 15,-7-1-9-15,-5-3 1 16,1-9 14-16,-5-2 0 15</inkml:trace>
          <inkml:trace contextRef="#ctx0" brushRef="#br0" timeOffset="9961.1839">4453 2572 19 0,'0'0'9'0,"24"-15"3"0,-12 12-9 16,4-3-1-16,11-6 0 16,5-3 2-16,7-2 0 15,4-1-5-15,1 0 1 16,3 1-1-16,-4 2 1 16,-3-6-1-16,-1 3 1 15,-4 7 2-15,-3 2 0 16,-12 6 1-16,3 3 0 15,-7 6-3-15,-4 5 1 16,-4 10-2-16,-4 3 1 16,0-1-6-16,-4 1 1 15,0-3-6-15,0-4 1 0,-4-2-5 16,0-6 1-16</inkml:trace>
          <inkml:trace contextRef="#ctx0" brushRef="#br0" timeOffset="9664.3235">4591 2093 21 0,'-4'-6'10'0,"24"18"6"0,-16-9-11 0,0 6-3 16,4 6 1-16,-4-1-1 16,7 10 1-16,-7 11-3 15,4 1 1-15,0 2 1 16,4 7 0-16,-4 2-2 16,4 0 0-16,-4 3-6 15,3-5 1-15,-3-4-2 16,0-6 0-16,0-11-2 15,-4 0 0 1,0-7-3-16,-4-5 1 0</inkml:trace>
          <inkml:trace contextRef="#ctx0" brushRef="#br0" timeOffset="10117.436">4906 2022 24 0,'-4'3'12'0,"4"15"-9"15,0-18-13-15</inkml:trace>
          <inkml:trace contextRef="#ctx0" brushRef="#br0" timeOffset="10541.2425">5304 2235 20 0,'0'6'10'0,"0"-9"4"15,-4 6-11-15,4 3-3 0,0 0 1 16,-8 5-2-16,4 1 1 16,4 3 2-16,0 0 0 15,4 3-1-15,4-1 0 16,4-2 0-16,4-3 0 16,3-6-2-16,5-3 1 15,3-6 0-15,9-6 0 16,-5-3-1-16,5 0 0 15,-5-5 3-15,1-4 0 16,-8-3-2-16,-9-5 1 16,-7-1 0-16,-8 4 1 15,-4 2-2-15,-15 6 0 16,3 6-1-16,-8 9 0 0,1 9 1 16,-5 3 1-16,0 0-2 15,13 3 0-15,-1 3-7 16,4-1 1-16,4 1-7 15,8-6 1-15,8 0 6 16,4-3 0-16</inkml:trace>
          <inkml:trace contextRef="#ctx0" brushRef="#br0" timeOffset="10921.5348">5816 2022 19 0,'4'6'9'0,"12"21"3"0,-9-12-10 0,-3 8-2 16,0 1 1-16,0-1-1 15,0 4 0-15,0 3 2 16,0-13 0-16,0 1 2 16,0-3 0-16,0-6-2 15,0-3 0-15,0-1-2 16,4-8 1-16,3-5 0 15,1-7 0-15,0-9 0 16,4-5 0-16,4-7 2 16,-1 1 0-16,1-1 1 15,0 7 1-15,7 2-2 16,5 10 0-16,-9 8-1 16,-3 6 0-1,8 12-4-15,-9 5 1 16,-3 7-5-16,0 9 0 15,0-7-3-15,-1 7 0 16,-3-1-10-16,12-5 0 16,-9-3 10-16,-3-7 1 0</inkml:trace>
          <inkml:trace contextRef="#ctx0" brushRef="#br0" timeOffset="8079.3924">2890 2640 20 0,'4'-21'10'0,"23"9"6"0,-19 9-10 15,4-6-3-15,0-3 0 16,4-2-5-16,-4-4 1 16,-1-3 2-16,-3 1 1 15,-4-4-2-15,0 3 1 16,-8 1 0-16,-8-4 0 31,-3 6-1-31,-9 4 1 0,-4-1-1 16,-3 9 1-16,-5 3-1 15,1 3 1-15,4 3 0 16,-1 6 1-16,1 0-2 16,7 5 0-16,8 7 0 15,4 9 1-15,4 2 1 16,8 15 0-16,8 9-1 16,4 3 0-16,0 6-2 15,4 3 0-15,7 6 0 16,-7 0 1-16,0-3-2 15,0-9 0-15,-9 0-1 0,1-6 0 16,0-9-3-16,0-2 1 16,-4-7-12-16,-4-14 1 15,0-1 8-15,-4-5 0 16</inkml:trace>
          <inkml:trace contextRef="#ctx0" brushRef="#br0" timeOffset="8595.0247">2484 3124 21 0,'-4'0'10'0,"20"-6"6"0,-4 0-10 0,4 0-4 16,7-3 0-16,5-5-3 16,7-1 0-16,9-6 1 15,-1-2 0-15,8 5-2 16,-4 0 0-16,-3-3 2 15,-1-2 0-15,-4 5-1 16,-3 0 0-16,-5 4 2 16,-3 2 0-16,-4 0 1 15,-9 6 0-15,-3 0 2 16,0 3 0-16,-4 9-4 16,-4 6 0-16,-4 0 2 15,0 8 0-15,0 7-1 16,0 2 0-16,4-2-2 15,0 3 0-15,4-4-1 0,-1-2 0 16,5-6 2-16,0-7 0 16,0-8 1-16,0-6 1 15,0-6-4-15,-1-8 1 16,1-4-2-16,0-5 1 16,-4-4 1-16,0-3 0 15,0-8 1-15,-4 12 0 16,-1 5 3-16,1 6 0 15,0 9-2-15,0 9 0 16,0 6-1-16,0 9 1 16,4 3-2-16,0 2 0 15,4 1-5-15,7 3 0 16,-3-7-11-16,0-2 0 0,0-3 9 16,3-6 0-16</inkml:trace>
          <inkml:trace contextRef="#ctx0" brushRef="#br0" timeOffset="9005.7746">3489 2808 19 0,'0'38'9'0,"15"1"4"0,-11-27-10 15,0-1-2-15,4 1 0 16,-4 3 1-16,0-9 0 16,-4-6 0-16,0-3 1 15,4 0 0-15,-4-9 1 16,0-6-4-16,4-2 1 16,0-10 1-16,4-2 1 15,3-7-1-15,5 1 1 16,0-3-1-16,0 5 0 15,3 7-1-15,-3 8 0 0,0 3-2 16,0 9 1-16,-1 6 0 16,1 3 1-1,4 30-2 1,-4-1 1-16,-5 1-2 16,1 5 0-16,-4-5-6 15,0-3 1-15,0-7-4 16,0-2 0-16</inkml:trace>
        </inkml:traceGroup>
      </inkml:traceGroup>
    </inkml:traceGroup>
    <inkml:traceGroup>
      <inkml:annotationXML>
        <emma:emma xmlns:emma="http://www.w3.org/2003/04/emma" version="1.0">
          <emma:interpretation id="{9D6927BE-9390-4B4D-85F4-D8D828693281}" emma:medium="tactile" emma:mode="ink">
            <msink:context xmlns:msink="http://schemas.microsoft.com/ink/2010/main" type="paragraph" rotatedBoundingBox="19940,7778 23504,6895 23789,8047 20225,8930" alignmentLevel="2"/>
          </emma:interpretation>
        </emma:emma>
      </inkml:annotationXML>
      <inkml:traceGroup>
        <inkml:annotationXML>
          <emma:emma xmlns:emma="http://www.w3.org/2003/04/emma" version="1.0">
            <emma:interpretation id="{C10333C2-A4A6-41B7-B132-B3644E8D892D}" emma:medium="tactile" emma:mode="ink">
              <msink:context xmlns:msink="http://schemas.microsoft.com/ink/2010/main" type="line" rotatedBoundingBox="19940,7778 23504,6895 23789,8047 20225,8930"/>
            </emma:interpretation>
          </emma:emma>
        </inkml:annotationXML>
        <inkml:traceGroup>
          <inkml:annotationXML>
            <emma:emma xmlns:emma="http://www.w3.org/2003/04/emma" version="1.0">
              <emma:interpretation id="{A00E7BA9-78A2-42F4-ADC7-B15C674B6FF7}" emma:medium="tactile" emma:mode="ink">
                <msink:context xmlns:msink="http://schemas.microsoft.com/ink/2010/main" type="inkWord" rotatedBoundingBox="19940,7778 21683,7346 21968,8498 20225,8930"/>
              </emma:interpretation>
              <emma:one-of disjunction-type="recognition" id="oneOf3">
                <emma:interpretation id="interp15" emma:lang="en-US" emma:confidence="1">
                  <emma:literal>(for</emma:literal>
                </emma:interpretation>
                <emma:interpretation id="interp16" emma:lang="en-US" emma:confidence="0">
                  <emma:literal>(For</emma:literal>
                </emma:interpretation>
                <emma:interpretation id="interp17" emma:lang="en-US" emma:confidence="0">
                  <emma:literal>(fir</emma:literal>
                </emma:interpretation>
                <emma:interpretation id="interp18" emma:lang="en-US" emma:confidence="0">
                  <emma:literal>(fair</emma:literal>
                </emma:interpretation>
                <emma:interpretation id="interp19" emma:lang="en-US" emma:confidence="0">
                  <emma:literal>(far</emma:literal>
                </emma:interpretation>
              </emma:one-of>
            </emma:emma>
          </inkml:annotationXML>
          <inkml:trace contextRef="#ctx0" brushRef="#br0" timeOffset="11703.0254">1988 3853 32 0,'16'-8'16'0,"8"-28"4"16,-20 33-17-16,-1-3-1 15,1 3 1-15,-4 3-3 16,0-3 0-16,-7 3 0 15,-5 9 1-15,-8 3-1 16,-8 12 0-16,-7 5 0 16,-4 7 1-16,-5 17 0 15,-3 12 1-15,12 15-3 16,7 11 1-16,4 1 0 0,13-1 1 16,11 7-2-16,11-7 0 15,9-8 3-15,12-6 0 16,3-18-2-16,4-3 0 15,1-6-2-15,-1-9 0 32,-3-8-4-32,-5-12 0 0,-3-10-8 15,-1-2 0-15,-7-6-5 16,0-9 0-16</inkml:trace>
          <inkml:trace contextRef="#ctx0" brushRef="#br0" timeOffset="12958.5945">2134 4571 19 0,'12'-3'9'0,"35"-9"7"0,-27 9-9 16,11-8-3-16,12-4 1 15,5 0-6-15,3-12 1 16,0 4-3-16,-4-7 1 16,-3 7 1-16,-1 2 1 15,-8 6 0-15,-7-5 1 16,-4 14 1-16,-5 0 1 15,-7 6 1-15,-4 9 1 16,0 5-3-16,-4 7 0 16,0 3-3-16,4 8 0 0,0-8 1 15,7-1 0-15,1-5-1 16,4-3 0-16,3-3 1 16,1-3 1-16,4-9-1 15,-5-6 0-15,1 0 1 16,-1-9 0-16,-3 3-2 15,-4-14 0-15,-8 2 4 16,-8 0 0-16,-4-2-4 16,-4-1 0-16,-4 7 0 15,-4 8 1-15,1 3-2 16,-1 3 0-16,4 3-3 16,0 0 1-16,8 9 0 15,4-12 1-15,8 6-2 16,4-9 1-16,4 0-1 0,7 0 0 15,1-2 2-15,4 2 0 16,-5 0 7-16,1 0 0 16,-1 6 0-16,1 6 0 15,-4 9 0-15,-1 6 0 16,1 2-4-16,-4 1 1 16,-4 0 0-16,0-4 0 15,-5 1 2-15,1-3 1 16,-4-6 0-16,-4 3 0 15,0-7-1-15,-4-5 0 16,4-5 0-16,0-10 1 16,0 0-2-16,0-3 0 0,0-8-3 15,4-4 1-15,0 1 2 16,4-4 1-16,4 1-4 16,4 2 1-16,-1 1 1 15,5-1 0-15,8 0-1 16,-5 10 0-16,1 5-6 15,-4 0 0-15,-5 6 1 0,1 4 1 16,-4-1-2-16,0 3 0 16,-4 3-9-16,-1 0 1 15,-3 0 0-15,-4 0 0 16</inkml:trace>
          <inkml:trace contextRef="#ctx0" brushRef="#br0" timeOffset="12157.0655">2685 4107 25 0,'4'-17'12'0,"-4"8"7"0,0 6-14 16,-4-3-2-16,0 0 1 16,-4-3 0-16,-3 0 0 15,-1-8-5-15,-4-1 0 16,-4 3 1-16,-3 3 1 16,-5-2-1-16,5 8 0 31,-17 9 2-31,5 5 0 15,3 7-4-15,9 3 1 16,3 9 1-16,12 8 1 16,4 6-2-16,4 15 0 15,8 1 2-15,4 5 0 0,0-6-3 16,3 0 1-16,1-3-1 16,0-9 1-16,-4 1-4 15,-1-4 1-15,-3-6-2 16,0-5 1-16,0-3-7 15,-4-10 0-15,-4-2-1 16,0-9 0-16</inkml:trace>
          <inkml:trace contextRef="#ctx0" brushRef="#br0" timeOffset="13911.7334">2918 4305 11 0,'-4'-9'5'0,"0"9"4"0,4 0-7 16,0 0 3-16,0 3 1 15,-4-3-3-15,0 6 1 16,-4-6-1-16,0 0 0 0,-4 0-1 16,-4-3 0-16,-7 3-3 15,-1-3 1-15,-3 6-1 16,-5 9 0-16,-3 0-2 15,3 6 1-15,5 5-5 16,-1 1 1-16</inkml:trace>
        </inkml:traceGroup>
        <inkml:traceGroup>
          <inkml:annotationXML>
            <emma:emma xmlns:emma="http://www.w3.org/2003/04/emma" version="1.0">
              <emma:interpretation id="{38AA9E05-A9F8-473C-AB86-4254317AFF58}" emma:medium="tactile" emma:mode="ink">
                <msink:context xmlns:msink="http://schemas.microsoft.com/ink/2010/main" type="inkWord" rotatedBoundingBox="22263,7613 23600,7283 23691,7651 22355,7982"/>
              </emma:interpretation>
              <emma:one-of disjunction-type="recognition" id="oneOf4">
                <emma:interpretation id="interp20" emma:lang="en-US" emma:confidence="1">
                  <emma:literal>our</emma:literal>
                </emma:interpretation>
                <emma:interpretation id="interp21" emma:lang="en-US" emma:confidence="0">
                  <emma:literal>or</emma:literal>
                </emma:interpretation>
                <emma:interpretation id="interp22" emma:lang="en-US" emma:confidence="0">
                  <emma:literal>ours</emma:literal>
                </emma:interpretation>
                <emma:interpretation id="interp23" emma:lang="en-US" emma:confidence="0">
                  <emma:literal>oar</emma:literal>
                </emma:interpretation>
                <emma:interpretation id="interp24" emma:lang="en-US" emma:confidence="0">
                  <emma:literal>out</emma:literal>
                </emma:interpretation>
              </emma:one-of>
            </emma:emma>
          </inkml:annotationXML>
          <inkml:trace contextRef="#ctx0" brushRef="#br0" timeOffset="14536.8687">4036 3883 23 0,'-4'-3'11'0,"-8"15"5"16,8-9-12-16,-4 6-2 15,1 0 0-15,-5 11-1 16,0 1 1-16,0 2-2 16,4 4 0-16,4 0-1 15,8-4 0-15,8-2 1 16,8-6 0-16,3-6-2 15,5-9 1-15,-1-9 0 16,5 0 1-16,-4-3 2 16,-9-6 0-16,5 1 2 15,-8 2 1-15,-5-6-7 0,-7 3 1 16,-4 1 0-16,-8-4 0 16,-7 9-2-16,-9 3 0 15,0 9 1-15,-7 3 0 16,-1 6-5-16,5 0 0 15,7-3-11-15,4 3 1 16</inkml:trace>
          <inkml:trace contextRef="#ctx0" brushRef="#br0" timeOffset="15261.933">4316 3738 20 0,'7'-17'10'15,"-3"8"5"-15,-4 9-11 0,0 6 1 16,8-1 0-16,-4 7-4 16,0 6 1-16,4 3-2 15,0 2 1-15,0 4-1 16,4 2 0-16,3-2 0 16,5 0 0-16,0-4-1 15,-1-8 0-15,1-3 1 16,0-3 1-16,3-3-1 15,-3-15 0-15,0 0-1 16,-8-6 1-16,7-11 1 16,-7 2 0-16,-4-3 0 15,-4-5 1-15,0-1-1 0,-4 1 1 16,0 8-2-16,0 6 0 16,4 13 2-1,0 2 0-15,0 14-3 16,-4 7 1-16,11 6 0 0,1-1 0 15,4 4 0-15,8-3 1 16,-1-1-8-16,5-5 1 16,-1-6-2-16,1-3 1 15,0-12-7-15,-1-9 1 16,1 0 5-16,-5-9 0 16,-3 1 7-16,-12-7 1 15,4-8 18 1,86 55-18-1,-185-93 3-15,103 31 0 32,-4 39 4-32,-4 9 0 0,12 6-7 15,-9 0 1-15,1 5 0 16,0 4 0-16,-4-3-1 16,4-6 1-16,-4 0 3 15,-4-4 0 1,-8-2-1-16,0-9 0 0,-4-6 0 0,-4-2 0 15,-4-10 0-15,1-9 1 16,-1-2-2-16,4-3 0 16,4 2-1-16,8 3 0 15,4 1-2-15,8 5 1 16,4 4 0-16,7 2 0 0,1 0 0 16,3 0 1-16,5 4-5 15,-1-1 0-15,5 3-8 16,-5 0 0-16</inkml:trace>
        </inkml:traceGroup>
      </inkml:traceGroup>
    </inkml:traceGroup>
    <inkml:traceGroup>
      <inkml:annotationXML>
        <emma:emma xmlns:emma="http://www.w3.org/2003/04/emma" version="1.0">
          <emma:interpretation id="{A362C4E5-8E33-400C-A975-2E2FD662E99A}" emma:medium="tactile" emma:mode="ink">
            <msink:context xmlns:msink="http://schemas.microsoft.com/ink/2010/main" type="paragraph" rotatedBoundingBox="19574,9344 25076,7041 25609,8316 20107,10619" alignmentLevel="1"/>
          </emma:interpretation>
        </emma:emma>
      </inkml:annotationXML>
      <inkml:traceGroup>
        <inkml:annotationXML>
          <emma:emma xmlns:emma="http://www.w3.org/2003/04/emma" version="1.0">
            <emma:interpretation id="{3A6473B1-427F-4C44-8B7E-61AAC57F091A}" emma:medium="tactile" emma:mode="ink">
              <msink:context xmlns:msink="http://schemas.microsoft.com/ink/2010/main" type="line" rotatedBoundingBox="19574,9344 25076,7041 25609,8316 20107,10619"/>
            </emma:interpretation>
          </emma:emma>
        </inkml:annotationXML>
        <inkml:traceGroup>
          <inkml:annotationXML>
            <emma:emma xmlns:emma="http://www.w3.org/2003/04/emma" version="1.0">
              <emma:interpretation id="{C8F4DA6B-C279-4B23-B246-043FA8946D9F}" emma:medium="tactile" emma:mode="ink">
                <msink:context xmlns:msink="http://schemas.microsoft.com/ink/2010/main" type="inkWord" rotatedBoundingBox="21973,8340 25076,7041 25609,8316 22506,9615"/>
              </emma:interpretation>
              <emma:one-of disjunction-type="recognition" id="oneOf5">
                <emma:interpretation id="interp25" emma:lang="en-US" emma:confidence="0">
                  <emma:literal>implement</emma:literal>
                </emma:interpretation>
                <emma:interpretation id="interp26" emma:lang="en-US" emma:confidence="0">
                  <emma:literal>implementation</emma:literal>
                </emma:interpretation>
                <emma:interpretation id="interp27" emma:lang="en-US" emma:confidence="0">
                  <emma:literal>implement.</emma:literal>
                </emma:interpretation>
                <emma:interpretation id="interp28" emma:lang="en-US" emma:confidence="0">
                  <emma:literal>implements</emma:literal>
                </emma:interpretation>
                <emma:interpretation id="interp29" emma:lang="en-US" emma:confidence="0">
                  <emma:literal>implements.</emma:literal>
                </emma:interpretation>
              </emma:one-of>
            </emma:emma>
          </inkml:annotationXML>
          <inkml:trace contextRef="#ctx0" brushRef="#br0" timeOffset="19068.0189">3961 5053 17 0,'-4'-24'8'0,"0"45"7"0,4-15-10 16,0 2-2-16,0 7 0 15,0 6 1-15,4 8 0 0,-4 13-3 16,4-4 1-16,0 0 1 16,0-2 0-16,-4-7-2 15,4 4 0-15,-4-9 2 16,4-10 0-16,-4 1-2 15,0-15 1-15,4-9-2 16,0-6 0-16,-4-11-1 16,4-7 0-16,4-8-1 15,-1-6 0-15,5-3 1 16,4 5 1-16,-4 13 1 16,4 5 0-16,-1 10-1 15,-3 14 0-15,8 8 0 16,0 7 0-16,-5 6 1 15,5 6 1-15,0 5-2 16,-5 4 1-16,1-7-3 0,-4 1 1 16,0-7 2-16,-4-2 1 15,0-6 0-15,-1-3 0 16,-3-6-2-16,0-6 1 16,0-9-1-16,0-9 0 15,4-2 0-15,0-13 0 0,0-5 0 16,0-3 1-16,3-1 0 15,-3 7 0-15,4 3-1 16,-4 8 1-16,0 6 0 16,0 9 0-16,0 7-2 15,3 10 1-15,-7 7 0 16,8 12 0-16,4 0 0 16,0-1 0-16,-4 4-3 15,-1-1 0-15,1-2-5 16,0 0 1-16,0-4 1 15,0-8 0-15,-4-6-17 16,7-6 1-16</inkml:trace>
          <inkml:trace contextRef="#ctx0" brushRef="#br0" timeOffset="19380.5229">4564 4958 25 0,'0'0'12'0,"11"27"10"0,-3-27-14 15,4-3-9-15,8 0 0 16,3-9 0-16,5 3 0 16,-4-3 1-16,3-5 0 15,-3-10 3-15,-1 6 1 16,-3 1-4-16,-4-1 1 0,-8 0 0 16,4 1 1-16,-8 2 0 15,-4 3 0-15,-8 3-3 16,0 6 1-16,-8 9-1 15,0 12 0-15,-3 6 2 16,-1 11 0-16,0 7-2 16,8-1 1-16,5 9-1 15,7-11 1-15,3-4-3 16,9-2 0-16,4-7-3 16,4-5 0-16,3-9-7 15,5-12 0-15,-1-6-2 16,1-6 0-16</inkml:trace>
          <inkml:trace contextRef="#ctx0" brushRef="#br0" timeOffset="19742.8931">4985 4698 18 0,'-8'6'9'0,"4"41"8"0,8-32-10 16,-4 9-5-16,4-1 0 15,4 10 1-15,4-4 1 16,-4 1-3-16,3-4 1 15,-3-5 1-15,0-6 1 16,0-9-2-16,-4 0 0 16,8-6 0-16,-4-12 1 15,0-6-3-15,-1-8 0 16,-3-10 0-16,0-2 0 0,0-7 0 16,4 1 0-16,-4 3 2 15,12 11 1-15,-4 7-4 16,-4 5 0-16,3 15 1 15,-3 12 0-15,-4 14-1 16,12 7 1-16,-4 5-6 16,3-2 0-16,-3-4 0 15,8 1 0-15,-4-6 0 16,-1-1 0-16,-3-14-10 16,-4-3 1-16,8-6 7 0,-4-18 1 15</inkml:trace>
          <inkml:trace contextRef="#ctx0" brushRef="#br0" timeOffset="20555.4042">5182 4571 23 0,'-12'0'11'0,"32"3"2"0,-12-6-11 15,3 0 0-15,9 0 1 16,8-9-2-16,3-2 0 16,16-4 4-16,5-3 0 15,3 1-7-15,8-1 1 16,0 0 1-16,-4-2 0 16,-4 2 0-16,-8 3 1 15,-7-2 2-15,-1 5 0 16,-15 0-1-16,-1 9 0 15,-11 3-1-15,-4 3 0 16,-12 3-2-16,-4 6 0 0,-12 3 2 16,-7 5 0-16,-5 10-2 15,-7 9 1-15,4-4 0 16,3 3 0-16,1-2-3 16,11-1 0-16,8-5 2 15,4-6 0-15,4-7 1 16,8-5 1-16,4-6-4 15,8-6 1-15,4-6 1 16,7-2 1-16,-3-4 0 16,-1-3 1-16,1-3 0 15,-4-2 1-15,-1 2 0 16,-3 3 1-16,-4 10-2 16,0 5 1-16,-8 14-2 15,7 1 0-15,-3 6-1 0,0 0 0 16,0-1-5-16,4 1 0 15,-4-3-6-15,8-3 1 16,-5-6-7-16,1-6 0 16</inkml:trace>
          <inkml:trace contextRef="#ctx0" brushRef="#br0" timeOffset="19992.8975">5332 4075 19 0,'0'-15'9'0,"11"21"10"0,-7 0-11 15,0 3-8-15,8 3 0 16,-4 5 1-16,0 7 0 15,0 6 0-15,3 20 1 0,-3-3-1 16,8 9 0-16,-4 3-1 16,-4 3 0-16,4 0-3 15,-5-3 0-15,1-3-5 16,-4 4 1-16,8-13-4 16,-4-6 1-16,0-8 0 15,-4-13 1-15</inkml:trace>
          <inkml:trace contextRef="#ctx0" brushRef="#br0" timeOffset="21041.8849">5843 4358 23 0,'24'-23'11'0,"35"8"3"0,-35 6-11 16,7-3-2-16,5-5 1 16,11-7-3-16,0 3 1 15,-3-2 0-15,-9 2 1 16,0 6-1-16,-11 6 1 16,0 12 0-16,-9 9 0 15,-3 9-3-15,-4 0 0 0,-4 2-2 16,0 4 1-16,-4-7-4 15,0-2 1-15,-4 0-10 16,0-15 0-16</inkml:trace>
          <inkml:trace contextRef="#ctx0" brushRef="#br0" timeOffset="20742.9068">5981 3871 18 0,'0'-6'9'0,"12"39"7"0,-8-21-9 0,4 17-5 15,-4 4 1-15,12 8-2 16,-5 9 1-16,5 6-4 16,0 6 1-16,4-6-13 15,-9 1 0-15</inkml:trace>
          <inkml:trace contextRef="#ctx0" brushRef="#br0" timeOffset="22010.6473">6418 3437 27 0,'-27'-80'13'16,"31"27"5"-16,4 47-13 0,3 0-2 15,5 0 1-15,16 9-3 16,3 12 1-16,16 6-1 16,5 8 0-16,3 1 0 15,0 5 0-15,-4 15-2 16,-8 4 0-16,-12 11 1 15,1 3 0-15,-20 5-1 16,-1 4 1-16,-15 9-1 16,-19 11 1-16,-9 10 0 15,-19 5 1-15,-12-12-2 16,-4-5 1-16,0-4-6 16,0-8 1-16,8-9-6 0,3-9 0 15,1-15-9-15,16-17 1 16</inkml:trace>
          <inkml:trace contextRef="#ctx0" brushRef="#br0" timeOffset="21182.5101">6190 3951 25 0,'-28'-47'12'0,"40"67"-10"16,-8-14-12-16,-4-6-4 16,12 6 0-16</inkml:trace>
          <inkml:trace contextRef="#ctx0" brushRef="#br0" timeOffset="21698.1424">6426 4042 19 0,'0'27'9'0,"0"14"8"0,0-26-9 15,0 0-5-15,0 0 0 16,0-1 1-16,0-2 0 16,0-3-7-16,4-6 1 15,0-3 1-15,8-3 1 16,-4-6 0-16,0-3 1 16,0-2-2-16,-4-1 1 15,-4 0 0-15,0 0 0 16,-4 1-2-16,-4 2 0 0,0-3 0 15,-8 3 1-15,4 0-1 16,8-2 1-16,-4-1-2 16,5 0 1-16,-1 0 0 15,8 1 1-15,3-4 3 16,1 9 0-16,4 0 2 16,4 3 0-16,-4 6-1 15,-1 9 0-15,1 3-1 16,-8 6 0-16,12 2-2 15,-8 1 1-15,0 0 1 16,0-4 1-16,0-2-1 16,-1-6 0-16,-7-3-1 15,8-3 1-15,0-3-2 16,0-6 1-16,0 0-2 0,-4-3 1 16,0 0 0-16,4 3 0 15,0 1-1-15,-5 5 1 16,-3 0-6-16,0 2 0 15,8 1-3-15,8 0 1 16,-8-3-16-16,4 0 1 16,0-3 23-16,-8 0 0 15</inkml:trace>
          <inkml:trace contextRef="#ctx0" brushRef="#br0" timeOffset="23546.3824">6556 3927 11 0,'0'-6'5'16,"0"9"5"-16,0-3-6 0,0 0-3 15,0 0 1-15,8 6 0 16,-8 0 1-16,0 6 0 16,0 3 0-16,0-1-2 15,0 4 0-15,0 3-1 16,0 3 0-16,4 2 0 16,4-5 0-16,4-4 0 15,4-2 0-15,-9-6 0 16,17-6 0-16,-12-3 0 15,0-6 0-15,-4-3 0 16,-1-3 0-16,-3-2 0 16,4-1 0-16,-4-3 0 15,-4 6 0-15,-4-2 0 16,-4 2 0-16,4-6 0 16,0 3 1-16,1 1-3 15,3-1 1-15,0 0 0 16,0 0 1-16,0-2 0 15,0 2 0-15,3 3 2 16,-3 0 1-16,0 0 0 0,4 3 0 16,0 4-2-16,8-4 0 15,-4 3 0-15,4 3 1 16,4 0-1-16,-9 3 0 16,13 0-2-16,-4 3 0 15,-4 0-3-15,-4 6 0 16,-4 0-2-16,-1-1 0 15,-3 1-10-15,0 3 0 16</inkml:trace>
          <inkml:trace contextRef="#ctx0" brushRef="#br0" timeOffset="16077.9277">1437 6051 27 0,'-8'-6'13'15,"8"3"6"-15,0-3-13 0,4 3-2 16,0-6 0-16,0 0-2 16,4 3 1-16,0 4-2 15,3 2 0-15,1 5 2 16,0 7 0-16,0 9-4 15,0 6 0-15,-1 5-1 16,1-2 0-16,0 2-6 16,-4-5 0-16,0-4 1 15,-4-2 0-15,0-6-18 16,-4-4 1-16</inkml:trace>
          <inkml:trace contextRef="#ctx0" brushRef="#br0" timeOffset="16265.9388">1386 5664 35 0,'-4'-9'17'0,"0"0"-1"0,4 9-17 16,0 0-7-16,4 0 0 15,4 6-12-15,-1-6 0 16,1 3 15-16,0-6 0 15</inkml:trace>
          <inkml:trace contextRef="#ctx0" brushRef="#br0" timeOffset="17247.7173">1610 5806 19 0,'20'26'9'0,"3"27"5"15,-11-35-9-15,0 3-3 16,0 2 1-16,0 13-2 16,0-7 1-16,-1 4-1 15,1 2 1-15,0-8 2 16,-4-6 0-16,-4-10-6 16,0 7 0-16,-4-12 6 0,0-6 1 15,-4-9-2-15,0-3 0 16,0-8-4-16,0-7 0 15,8-11 1-15,0-7 0 16,0-5 0-16,4 0 1 16,3 3-2-16,1 8 1 15,4 10 0-15,0 5 1 16,0 12-1-16,-1 6 1 16,5 15-1-16,0 9 0 15,3 6 1-15,1-1 0 16,4 10-4-16,-1-4 1 15,-3-2 3-15,-1-6 0 16,1-4-1-16,-4-5 0 0,-5-9 1 16,1-6 0-16,-4-9-1 15,-4 1 0-15,0-7 0 16,-4 0 0-16,-4-6 0 16,0 7 1-16,0 2-1 15,0 3 1-15,-4 3-2 16,4 0 1-16,0 4 0 15,4-1 0-15,0 0-1 16,3 0 0-16,1-3 1 16,8-3 0-16,0 0 0 15,0-5 1-15,-5 2-3 16,5 0 1-16,0 0 1 16,-4-5 0-16,3 2-1 15,-3-3 1-15,0 1 0 0,-4 5 1 16,0 6-2-16,0 0 1 15,-4 3 2-15,4 0 0 16,-1-3-4-16,-3 6 1 16,4 0 2-16,0 1 0 15,-4 2 0-15,4-6 0 16,0 9 0-16,-4-6 1 16,4 6-1-16,-4 0 1 15,3-1-2-15,1 4 0 16,-4-6 0-16,-4-3 0 15,4 6 2-15,-4-3 0 16,0 0-2-16,0-3 1 0,0 3 0 16,4 6 1-16,4-3-3 15,-4 3 0-15,4 0 1 16,-4 3 1-16,4 0 0 16,0 3 0-16,-1 2-2 15,5 10 1-15,0 0 0 16,0-1 1-16,0 1-1 15,-4 0 1-15,-1-4-2 16,-3-2 0-16,0-3 0 16,0-3 0-16,-4-1-2 15,4-2 1-15,-4-3-3 16,0-6 1-16,0 0-5 16,0 0 1-16,0 0-10 15,0-3 0-15,0-3 6 16,4-3 1-16</inkml:trace>
          <inkml:trace contextRef="#ctx0" brushRef="#br0" timeOffset="17781.4458">2681 5575 19 0,'4'-14'9'0,"4"14"5"0,-4 0-9 15,0 5-1-15,0 4 0 16,0 3-1-16,4 3 1 15,0 9 0-15,3 8 0 16,-3 3 0-16,4 16 0 16,0 5-3-16,4 6 1 15,-1 3-3-15,-3-3 0 16,0-6-2-16,0-3 1 16,-4-3 0-16,0-8 1 0,-4-10 0 15,-1-8 0-15,-3-12-1 16,0-12 1-16,-3-6-1 15,-5-3 0-15,0-15 4 16,-8-11 1-16,-4-24-5 16,1-6 0-16,-1-9 1 0,0-3 0 15,1 3 7-15,11 12 1 16,4 12-9 0,4 3 0-16,8 8 2 0,11 7 0 15,1 11 2-15,4 3 1 16,3 10-1-16,5 2 0 15,-5 9-3 1,-3 8 1-16,0 1-1 0,-5 3 0 0,-3 3 2 16,-4-1 1-16,-4 7-2 31,-8 0 0-31,-8 2-3 0,-8 1 0 16,-4-1-4-16,-3-2 0 15,-5-6-2-15,1-3 0 16,3-9-8-16,0-6 0 15,5-9 14-15,7-6 0 16</inkml:trace>
          <inkml:trace contextRef="#ctx0" brushRef="#br0" timeOffset="18085.0781">2921 5159 16 0,'12'-21'8'0,"8"6"6"0,-12 10-8 15,0 5-2-15,0-3 1 16,0 3-2 0,-1 0 0-16,1 0 2 15,0 5 1-15,0 7-4 0,4 3 0 0,-4 12 1 32,4 2 1-32,-1 7-3 15,1 11 1-15,4 9-1 16,0-3 1-16,-1 6-3 15,5-3 1-15,0-5 0 16,-1-13 1-16,-3-3-6 16,0-2 1-16,0-12-8 0,-1-10 1 15,1-5-16-15,0-12 0 32</inkml:trace>
          <inkml:trace contextRef="#ctx0" brushRef="#br0" timeOffset="18450.2695">3331 5469 18 0,'12'27'9'0,"27"-36"6"0,-27 9-10 16,4-3-3-16,7-3 0 16,5-3-1-16,0-6 1 15,-1 0 0-15,1-5 1 16,-1-4 0-16,-3 3 0 0,-4 4 0 15,-5-1 0-15,-3 0 0 16,-4-2 0-16,-8 2-1 16,-4 0 0-16,-4 6-3 15,-4 4 0-15,-3 8 1 16,-5 11 0-16,0 7-1 16,1 12 1-16,-1 8 0 0,4 6 0 15,8 7-1-15,8-10 0 16,8-9 0-1,8 1 1-15,4-12-4 16,7-4 1-16,1-5-1 0,7-12 0 0,1-3-9 16,-1-6 0-16,0-6-4 31,5-11 1-31</inkml:trace>
        </inkml:traceGroup>
      </inkml:traceGroup>
    </inkml:traceGroup>
  </inkml:traceGroup>
</inkml:ink>
</file>

<file path=ppt/ink/ink4.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5-08-20T05:37:55.500"/>
    </inkml:context>
    <inkml:brush xml:id="br0">
      <inkml:brushProperty name="width" value="0.05833" units="cm"/>
      <inkml:brushProperty name="height" value="0.05833" units="cm"/>
      <inkml:brushProperty name="color" value="#3165BB"/>
      <inkml:brushProperty name="fitToCurve" value="1"/>
    </inkml:brush>
  </inkml:definitions>
  <inkml:traceGroup>
    <inkml:annotationXML>
      <emma:emma xmlns:emma="http://www.w3.org/2003/04/emma" version="1.0">
        <emma:interpretation id="{B5BC7401-F1E8-4D9F-B43A-BEF6EEA95101}" emma:medium="tactile" emma:mode="ink">
          <msink:context xmlns:msink="http://schemas.microsoft.com/ink/2010/main" type="inkDrawing" rotatedBoundingBox="18376,6805 20040,3404 21610,4172 19947,7573" semanticType="callout" shapeName="Other">
            <msink:sourceLink direction="with" ref="{5D52FA3E-35FA-478F-AA2D-87085446DDBF}"/>
            <msink:sourceLink direction="with" ref="{43346C56-310F-492B-9D29-AEEC144D54DD}"/>
          </msink:context>
        </emma:interpretation>
      </emma:emma>
    </inkml:annotationXML>
    <inkml:trace contextRef="#ctx0" brushRef="#br0">1768 191 22 0,'11'-12'11'0,"56"9"2"16,-39-3-12-16,11-2-3 16,13-1 1-16,7 3-4 15,0-6 0-15,4 0 1 0,0-6 1 16,-12-2 4-16,-4 2 0 16,0 0 0-16,-3 7 0 15,-9-1 2-15,-3 0 1 16,-1 6-2-16,-3-3 0 15,-5 6-1-15,1 6 0 16,0-3 0-16,-5 6 0 16,-3 3 0-16,0 0 0 15,-4 3 2-15,-4 5 0 16,-8 4-1-16,-4 6 1 16,-4 8-2-16,-4 18 1 15,-4 27-1-15,-4 14 0 0,-3 28-2 16,-5 10 1-16,-3 22 0 15,-9 5 0-15,5 10-1 16,-1-4 1-16,1-20 0 16,0 6 0-16,-1-4 2 15,5-8 1-15,3-9-3 16,1-18 0-16,3-8 1 16,-4-13 1-16,9-5 1 15,-1-9 1-15,0-6-5 16,1-9 0-16,3-6 1 15,0-3 0-15,-4-12 0 16,5-2 1-16,-5-13-1 16,-4-2 0-16,-7-9 0 15,-5-4 0-15,-11-8 0 0,-12-3 1 16,-12 0-1-16,-12-3 0 16,-19-6 1-16,-16 7 0 15,-8 2 0-15,-12 0 0 16,-19 8 1-16,3 4 0 15,4 3-1-15,9-3 1 16,-1 3-2-16,28-1 0 16,19 1-5-16,16-3 1 15,20-3-17-15,16-9 1 16,19 3 1-16,13-24 1 0</inkml:trace>
  </inkml:traceGroup>
</inkml:ink>
</file>

<file path=ppt/ink/ink5.xml><?xml version="1.0" encoding="utf-8"?>
<inkml:ink xmlns:inkml="http://www.w3.org/2003/InkML">
  <inkml:definitions>
    <inkml:context xml:id="ctx0">
      <inkml:inkSource xml:id="inkSrc0">
        <inkml:traceFormat>
          <inkml:channel name="X" type="integer" max="3840" units="cm"/>
          <inkml:channel name="Y" type="integer" max="1080" units="cm"/>
          <inkml:channel name="T" type="integer" max="2.14748E9" units="dev"/>
        </inkml:traceFormat>
        <inkml:channelProperties>
          <inkml:channelProperty channel="X" name="resolution" value="132.41379" units="1/cm"/>
          <inkml:channelProperty channel="Y" name="resolution" value="63.52941" units="1/cm"/>
          <inkml:channelProperty channel="T" name="resolution" value="1" units="1/dev"/>
        </inkml:channelProperties>
      </inkml:inkSource>
      <inkml:timestamp xml:id="ts0" timeString="2014-01-22T21:41:33.789"/>
    </inkml:context>
    <inkml:brush xml:id="br0">
      <inkml:brushProperty name="width" value="0.05292" units="cm"/>
      <inkml:brushProperty name="height" value="0.05292" units="cm"/>
      <inkml:brushProperty name="color" value="#FF0000"/>
    </inkml:brush>
  </inkml:definitions>
  <inkml:trace contextRef="#ctx0" brushRef="#br0">9525 13300 0</inkml:trace>
</inkml:ink>
</file>

<file path=ppt/ink/ink6.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6-04-11T22:06:45.628"/>
    </inkml:context>
    <inkml:brush xml:id="br0">
      <inkml:brushProperty name="width" value="0.05292" units="cm"/>
      <inkml:brushProperty name="height" value="0.05292" units="cm"/>
      <inkml:brushProperty name="color" value="#00B050"/>
    </inkml:brush>
    <inkml:brush xml:id="br1">
      <inkml:brushProperty name="width" value="0.05292" units="cm"/>
      <inkml:brushProperty name="height" value="0.05292" units="cm"/>
      <inkml:brushProperty name="color" value="#FF0000"/>
    </inkml:brush>
  </inkml:definitions>
  <inkml:traceGroup>
    <inkml:annotationXML>
      <emma:emma xmlns:emma="http://www.w3.org/2003/04/emma" version="1.0">
        <emma:interpretation id="{B889976C-1C3A-4A19-A520-DA9EAC7EBFCF}" emma:medium="tactile" emma:mode="ink">
          <msink:context xmlns:msink="http://schemas.microsoft.com/ink/2010/main" type="writingRegion" rotatedBoundingBox="24432,2260 21094,5666 19187,3798 22524,391"/>
        </emma:interpretation>
      </emma:emma>
    </inkml:annotationXML>
    <inkml:traceGroup>
      <inkml:annotationXML>
        <emma:emma xmlns:emma="http://www.w3.org/2003/04/emma" version="1.0">
          <emma:interpretation id="{49E938B7-1EA8-45F5-A3F7-BC946BDCCFD7}" emma:medium="tactile" emma:mode="ink">
            <msink:context xmlns:msink="http://schemas.microsoft.com/ink/2010/main" type="paragraph" rotatedBoundingBox="24432,2260 21094,5666 19187,3798 22524,391" alignmentLevel="1"/>
          </emma:interpretation>
        </emma:emma>
      </inkml:annotationXML>
      <inkml:traceGroup>
        <inkml:annotationXML>
          <emma:emma xmlns:emma="http://www.w3.org/2003/04/emma" version="1.0">
            <emma:interpretation id="{BA116D1D-004C-4ECB-B694-B8ED61C25F38}" emma:medium="tactile" emma:mode="ink">
              <msink:context xmlns:msink="http://schemas.microsoft.com/ink/2010/main" type="line" rotatedBoundingBox="24432,2260 21094,5666 19187,3798 22524,391"/>
            </emma:interpretation>
          </emma:emma>
        </inkml:annotationXML>
        <inkml:traceGroup>
          <inkml:annotationXML>
            <emma:emma xmlns:emma="http://www.w3.org/2003/04/emma" version="1.0">
              <emma:interpretation id="{4865F978-74B6-4059-9FD9-FC1DFE0803EB}" emma:medium="tactile" emma:mode="ink">
                <msink:context xmlns:msink="http://schemas.microsoft.com/ink/2010/main" type="inkWord" rotatedBoundingBox="19250,3942 21924,949 23897,2712 21224,5705"/>
              </emma:interpretation>
              <emma:one-of disjunction-type="recognition" id="oneOf0">
                <emma:interpretation id="interp0" emma:lang="en-US" emma:confidence="0.5">
                  <emma:literal>sodomy.</emma:literal>
                </emma:interpretation>
                <emma:interpretation id="interp1" emma:lang="en-US" emma:confidence="0">
                  <emma:literal>sodomy</emma:literal>
                </emma:interpretation>
                <emma:interpretation id="interp2" emma:lang="en-US" emma:confidence="0">
                  <emma:literal>so:</emma:literal>
                </emma:interpretation>
                <emma:interpretation id="interp3" emma:lang="en-US" emma:confidence="0">
                  <emma:literal>so.</emma:literal>
                </emma:interpretation>
                <emma:interpretation id="interp4" emma:lang="en-US" emma:confidence="0">
                  <emma:literal>sorgo:</emma:literal>
                </emma:interpretation>
              </emma:one-of>
            </emma:emma>
          </inkml:annotationXML>
          <inkml:trace contextRef="#ctx0" brushRef="#br0">21010 3884 16 0,'18'-7'8'0,"-5"0"6"0,-8 11-8 0,-1-8 0 16,1 4 1-16,-5 0 0 15,0 0 1-15,0-3-5 16,0 3 1-16,4-3-3 16,5-1 1-16,-5-9-1 15,1-7 1-15,-1 0 1 16,1 7 0-16,-5 0 0 16,0-1 0-16,-9 4-2 15,0 1 0-15,-4 2 1 16,-5 4 1-16,-4-1-3 15,-5 4 1-15,-4 4-2 16,0-1 1-16,0 7 1 0,-4-4 0 16,4 14-1-16,4-3 1 15,1 0 0-15,8 9 1 16,0 11-1-16,5 9 0 16,9 4-1-16,-1 6 0 15,10 1 0-15,8-4 1 16,9-7-1-16,0-9 1 15,5-14-1-15,4-3 0 16,0-14-1-16,4-12 1 16,5-14 0-16,-5-7 1 15,1-9-1-15,-5-4 1 16,-5-6-2-16,-4 2 1 0,-8-9 0 16,-10 10 1-16,-4-3-1 15,-13 6 1-15,-9 0-1 16,-9 4 0-16,-9-1 2 15,-4 7 0-15,-9 4-1 16,4 6 1-16,5 0-1 16,8 7 1-16,5 6-1 15,5 10 1-15,4 7-4 16,-1 7 1-16,6 16 1 16,-1 17 0-16,5 10 0 15,-1 6 1-15,10-3-1 16,4 0 0-16,4 0-1 15,10-13 1-15,3-7 1 16,19-3 1-16,13-17-1 16,4-13 0-16,9-13-1 0,0-14 0 15,-5-10 0-15,-4-6 0 16,-9-10 0-16,-8-7 0 16,-10-9 0-16,-8-1 0 15,-14 7 0-15,-8 0 0 16,-9 6 0-16,-9 4 1 15,-9 13 0-15,-5 7 1 16,-8 3-1-16,-5 10 1 16,1 7-1-16,-1 6 0 15,5 7-3-15,4 7 0 16,0 13 3-16,9 19 0 16,5-5-1-16,8 5 0 0,5 4-1 15,8-3 0-15,14-3 1 16,4-4 0-16,18-7 1 15,9-9 0-15,4-11-2 16,1-9 1 0,17-30 1-1,-14-10 0-15,-8-4-1 16,-18-13 0-16,-9-3-1 16,-17-3 0-16,-9-4 2 15,-14 7 0-15,-8 3-1 16,-5 17 1-16,-4 13-1 15,-1 14 0-15,1 12-1 16,0 11 1-16,4 16 1 16,5 7 1-16,4 10-2 0,9-7 0 15,8 6 1-15,10-5 0 16,4-8-3-16,9-3 0 16,13 0 2-16,9-13 0 15,9-6 0-15,8-8 0 16,6-6-1-16,3-13 0 15,1-7 3-15,-5-20 0 16,-9 4-2-16,-9-7 0 16,-8-7 0-16,-9 0 1 15,-10 4-2-15,-8-1 0 16,-13 14 0-16,-5 6 1 0,-4 4 0 16,-9 17 0-16,-4 9-1 15,-9 14 1-15,-1 9 0 16,1 14 0-16,4 13 0 15,5 7 1-15,8-1-1 16,5 1 1-16,9-3 0 16,9-4 0-16,8-10-3 15,5-10 0-15,9-7 2 16,8-9 1-16,5-14 0 16,0-9 1-16,-4-11-2 15,-1-6 1-15,-8-10-2 16,-9-7 1-16,-14-16-2 15,-8-4 1-15,-9 3 2 16,-5 8 1-16,-4 9-2 16,0 10 0-16,0 13 0 0,-4 14 1 15,4 23-2-15,0 10 0 16,0 13 1-16,9 10 1 16,9 3-2-16,4-2 0 15,9-1 0-15,9-7 1 16,4-6 1-16,5-7 1 15,4-10-1-15,4-6 0 16,1-7-3-16,-1-10 0 16,1-13 3-16,0-11 0 15,-1-9-2-15,-4-17 1 16,-4-3 0-16,-9-6 1 16,0 2-3-16,-9 11 1 15,0 9 2-15,-9 14 1 16,-5 13-3-16,-3 10 1 0,-5 17 1 15,4 13 0-15,5 9-2 16,4 1 0-16,9 0 1 16,4 3 1-16,14-10-2 15,4 0 0-15,5-3 2 16,4-10 0-16,-5-7-2 16,1-9 0-16,-1-11 0 15,-4-6 1-15,-4-14 1 16,-9-9 1-16,0-7-2 15,-9-14 1-15,-5 8-2 16,-3 2 1-16,-6 14 0 16,-3 13 1-16,-6 13-3 15,-3 17 1-15,-5 14 1 16,4 5 1-16,5 8-2 0,5-1 0 16,8-2 2-16,9-5 0 15,9-2-1-15,4-7 1 16,9-7 0-16,4-10 0 15,5-3-2-15,0-9 0 16,0-18 1-16,-4 0 0 16,-5-6 0-16,-4-7 0 15,-9 4 1-15,-5-1 0 16,-8 8-2-16,-5 12 0 16,-5 10 1-16,1 4 0 15,0 6 0-15,0 7 0 0,4-3 2 16,0 3 0-16,5 3-3 15,-1 0 0-15,5 1 0 16,5-4 1-16,-1 0 0 16,5-7 0-16,0 7-1 15,0-10 1-15,-9 0 0 16,4 0 0-16,0-3 0 16,1-4 1-16,4 0-1 15,-1-3 0-15,-3-3 1 16,-1-3 0-16,1 2-2 15,-5-2 1-15,-5 2-1 16,1 1 0-16,-5 10-7 16,0-1 0-16,0 1-12 15,1-3 0-15,3-4-23 16,10-4 0-16</inkml:trace>
          <inkml:trace contextRef="#ctx0" brushRef="#br0" timeOffset="1441.2356">21364 1598 39 0,'-4'-17'19'0,"22"1"4"0,-18 16-21 0,-5 10 1 15,1-1 1-15,-5 5 0 16,0 2 0-16,0 8-2 16,-4 5 1-16,0 11-3 15,-1 17 1-15,6 19 0 16,-1 14 1-16,4 16 0 15,5 23 1-15,5 4 0 16,-1 13 0-16,1 3-2 16,3 4 0-16,-3-17-1 15,4-10 1-15,4-17 0 16,0-9 1-16,5-14-2 16,4-6 0-16,9-11 0 0,4-12 0 15,10-14 1-15,3-10 1 16,5-10-3-16,5-6 0 15,8-7 1-15,14-4 1 16,8-2-1-16,1-1 0 16,-1 0 0-16,1 7 1 15,-1 0-2-15,-3 3 0 16,-1 7 2-16,0 0 0 16,-9 0-2-16,-4 3 1 15,-5-6 0-15,-8-4 0 16,-5-9 0-16,-9-4 1 15,-9 0 0-15,-4-10 0 16,-8-7 0-16,-6-9 0 0,-4-8-1 16,-4-12 0-16,-4-10-1 15,-5-14 1-15,0-16 1 16,-5-14 1-16,1-6-3 16,-1-4 0-16,-3-2 1 15,-1-4 0-15,0 3 0 16,0 7 0-16,5 3-1 15,4 16 1-15,4 5 0 16,5-1 1-16,-5 10-2 16,5 6 1-16,-4-2 0 15,-1 9 0-15,-4 10 1 16,0 7 0-16,-4 6-1 16,-1 8 0-16,-8 2 0 15,0 4 0-15,-9 0 0 0,-5 3 1 16,-4 3 0-16,-4 4 0 15,-5 0-1-15,-9 3 0 16,-8 3 1-16,-10 4 0 16,-4 3-1-16,-26 3 1 15,-9 0-1-15,-9 1 0 16,-5 2-1-16,1 4 1 16,-9 4 2-16,4-1 1 15,13 3-5-15,14 1 1 16,13 3 1-16,13 3 1 15,13-10-1-15,14 1 0 16,13-4-1-16,9 0 1 0,22-1 0 16,18 1 0-16,13-6 0 15,22-1 0-15,13-3-1 16,14-7 0-16,8-9 0 16,10 3 0-16,8-4-3 15,4 0 0-15,-8 1-13 16,-9-1 1-16,-9 4-31 15,-4 3 1-15</inkml:trace>
          <inkml:trace contextRef="#ctx0" brushRef="#br1" timeOffset="14757.8449">20550 4444 19 0,'0'0'9'0,"13"10"10"0,-8-10-9 15,4 0-4-15,0-3 1 16,-1 0-3-16,6 3 0 16,-6-4-1-16,-3 1 1 15,-5-4-2-15,0 4 0 16,-5 0 0-16,1-1 0 0,-9 1-2 16,0 0 0-16,-1-7 3 15,-3 10 1-15,-1-10-2 16,0 10 1-16,0 0-2 15,-4 0 0-15,-4 3 0 16,4 0 1-16,0 4-1 16,-1 3 1-16,1 3-2 15,5 7 0-15,3 0 0 16,10 7 0-16,4-1 0 16,4-3 0-16,5-6 0 15,4 0 1-15,10-7-1 16,-1 3 0-16,0-17 0 15,0-5 1-15,0-1-2 0,0 0 1 16,-4-7 1-16,0-3 0 16,-5-3-1-16,-4 3 1 15,-5 3-1-15,-8-6 1 16,-5 13-1-16,-4 4 0 16,-10-1 2-16,-3 14 0 15,-1 6-1-15,1 0 1 16,4 0-2-16,0 7 1 15,8-6-1-15,5 2 0 16,5-3 0-16,4-3 1 16,4 0 0-16,5-10 0 15,-4-6-2-15,4-1 0 16,-5-10 2-16,0 1 0 0,5-4-1 16,-9 0 1-16,0-3 0 15,-4 0 0-15,-5 3 0 16,5 6 0-16,-5 4-1 15,-5 4 0-15,1 3 0 16,0 9 1-16,0 7-1 16,8 1 0-16,5 2 1 15,5 4 0-15,3-3-1 16,10 3 1-16,4-4 2 16,5-2 0-16,-1-4-6 15,-4-1 0-15,1-9 3 16,-10 0 1-16,-4-6 1 15,0-7 0-15,-9-7-5 0,0-14 1 16,-5-2 5-16,-4 6 0 16,-8 0-7-16,-1 7 1 15,-4 3 4-15,-9 14 0 16,-5 9-2-16,-3 13 1 16,-10 4 0-16,5 7 1 15,8-1-1-15,10 1 0 16,8-7-1-16,14-4 1 15,12-2 0-15,10-8 0 16,4-9 0-16,5-4 0 16,-1 1-7-16,1-8 1 15,-9 5-13-15,-5-5 1 16,0 1-26-16,-4 10 1 0</inkml:trace>
          <inkml:trace contextRef="#ctx0" brushRef="#br1" timeOffset="15718.8018">21510 3519 24 0,'-22'-17'12'0,"22"10"-3"0,5 7-13 16,-1-3-4-16,-4-7 0 16,0 3 8-16,0-2 1 15,0 5-1-15,4-6 0 16,-4 0 1-16,0-3 0 16,0 10 11-16,0-7 1 15,0 0-6-15,0 0 1 0,5 0-4 16,-1 0 0-16,1 0 0 15,-5 0 1-15,0-3-3 16,-5 3 0-16,-4 7-1 16,-4-4 0-16,0 7 0 15,-9 3 1-15,0 7 0 16,0 7 0-16,4 6-1 16,5 4 0-16,4-1 2 15,4 4 0-15,5 3-3 16,9-6 0-16,0-4 2 15,4 0 1-15,1-6-2 16,-1-11 0-16,0-2-1 0,0-11 0 16,1-6 0-16,-1-4 1 15,-4 1-1-15,-5-8 1 16,1 8 0-16,-5-11 0 16,0 7-1-16,0 4 0 15,0 9-1-15,-5 7 1 16,1 7 0-16,-1 3 1 15,5 3-2-15,5 7 1 16,4 3-1-16,4-3 1 16,5-3 1-16,4-8 1 15,4-5-2-15,5-8 1 16,-4-2 0-16,-5-7 1 16,0-7-1-16,-4-7 1 0,-5-3-2 15,-9 0 1-15,-4 4 0 16,-4-4 0-16,-9 7-1 15,-5 10 1-15,-4 6-1 16,-5 4 0-16,1 6 0 16,-1 10 0-16,1 7 0 15,4-7 1-15,8 1-2 16,5-1 0-16,5-10 2 16,8 4 1-16,1-7-2 15,4-3 0-15,0-7-4 16,-1 0 1-16,-8-10-10 15,0 3 0-15,0 1-14 16,5 12 1-16,-1 4 4 16,5 4 0-16</inkml:trace>
          <inkml:trace contextRef="#ctx0" brushRef="#br1" timeOffset="16694.9776">20417 3442 38 0,'9'-20'19'0,"22"40"6"0,-26-16-19 15,-1-1-1-15,0 0 0 16,1 4 1-16,-1 0 1 16,-4-1-6-16,0 4 0 15,0 7-1-15,0 6 1 16,0 7-1-16,-4 6 0 15,-1 14 2-15,1 10 0 16,0 9-2-16,-1 1 1 16,-4 10 0-16,0 6 0 15,1 7 0-15,-1-14 1 16,4-6-2-16,1-6 0 16,4-11 1-16,9-9 1 15,4-11-1-15,5-13 1 0,4-9-2 16,9-11 1-16,4-10-1 15,10-6 0-15,16 3 0 16,1-10 1-16,5 4-1 16,4-1 1-16,-1 7-1 15,-3 3 0-15,-1 11 1 16,-4 2 0-16,-9 8-3 16,-4-4 1-16,4 0 0 15,-13 0 1-15,-5-1 0 16,-4-2 1-16,-9-4-2 15,0-6 1-15,-4-4 1 16,-5-2 0-16,1-11-2 16,-5-7 0-16,-1-9 2 15,-3-11 0-15,-1-3-1 16,1-9 1-16,-1-11-3 0,0-3 1 16,1-3 1-16,-5 6 1 15,0 0-1-15,0 11 0 16,-5-1 0-16,5 17 1 15,-4 6-2-15,0 7 1 16,-5 4 0-16,-9 6 1 16,-8 7 0-16,-5 3 0 15,-5 3-1-15,-13 1 0 16,-12-1 0-16,-15 7 0 16,-3-7 0-16,-14 4 0 15,-5-4-1-15,5 7 0 0,5-3-12 16,8 3 0-1,5 0-40-15,22 3 0 0</inkml:trace>
          <inkml:trace contextRef="#ctx0" brushRef="#br1" timeOffset="19562.6001">21643 3376 26 0,'-9'-13'13'0,"5"19"9"16,-1-9-13-16,1 3-3 16,0 0 1-16,-1 3-3 15,5-9 1-15,-4-1-2 16,-1 0 0-16,5 7-4 16,-4 0 0-16,-5 0 1 15,-4 7 1-15,-5 3 0 0,0 0 0 16,-4 3-2-16,0 7 0 15,0 3 1-15,4 1 1 16,9 2-1-16,9 4 1 16,9-10-1-16,5 0 1 15,-1-7 1-15,0-3 0 16,0-7 0-16,1-3 1 16,-1-6-2-16,0-4 1 15,-4-4-1-15,0-5 1 16,-5-5-2-16,1-6 0 15,-5 4 0-15,-5-1 1 16,-4 1 0-16,1 3 1 16,-1 6-3-16,-5 4 0 0,1 9 1 15,-5 4 1-15,1 4-1 16,-1 6 0-16,0 3-1 16,5 4 1-16,4-4 1 15,9 0 0-15,5 0-1 16,8 1 0-16,5-1 1 15,4-10 0-15,4-3-2 16,1-3 1-16,-1-4 0 16,-3-6 1-16,-6 0-1 15,1-7 1-15,-9 7-1 16,-5-11 0-16,-8 8 1 16,-9 6 0-16,-5 3 0 15,-9-3 0-15,1 4 0 0,-1 2 1 16,5 8-2-16,4 2 0 15,5 8 0-15,0-5 0 16,8 11 0-16,5-3 0 16,9 0-2-16,0-4 1 15,0 3 2-15,4 1 0 16,0-4-1-16,1-3 1 16,-1-3-1-16,5-7 0 15,-1-7 0-15,1-6 0 16,-5-4 0-16,-4-3 0 15,0 1 0-15,-4-1 0 16,-1 6 0-16,-8 1 1 16,-5 3-3-16,-5 7 1 0,-3 9 1 15,-5 1 1-15,-5 3-2 16,0 3 1-16,5 4 2 16,9 0 0-16,4 2-3 15,5 1 0-15,8 0 1 16,5 0 0-16,4-3-1 15,5-4 1-15,0-3-1 16,4-7 1-16,0-6 0 16,0-4 1-16,0-6-1 15,-4-4 0-15,-5 1 0 16,-4 6 1-16,-4-3 0 16,-10 3 0-16,-4-4-2 15,-4 8 0-15,-9 2 1 16,-5 4 0-16,-4 4-2 15,-4 6 1-15,0 6 2 0,8 4 1 16,5 0-3-16,4 10 1 16,5-3 0-16,8-1 1 15,10 1-2-15,4-7 1 16,4-4 1-16,5-3 0 16,-1-9-1-16,1-4 0 15,0-7-1-15,-1-6 1 16,1-4-1-16,-5-6 1 15,1 0 0-15,-10-4 1 16,-8-3 0-16,-5 0 0 16,-9 4-2-16,0 9 0 0,-4 4 1 15,-4 6 0-15,-1 7 0 16,5 7 0-16,0 3 0 16,4 7 0-16,5-1 0 15,9 4 0-15,4 3 0 16,13-3 0-16,9-6-1 15,5-1 1-15,4-7 0 16,4-2 1-16,0-8-2 16,1-6 1-16,-5-3 0 15,0 0 1-15,-5-10-2 16,-8-4 1-16,-9-3-5 16,-9-3 1-16,-9 7-4 15,0 2 0-15,-9 11-9 16,-4 10 0-16,-4 9-17 0,4 8 0 15</inkml:trace>
          <inkml:trace contextRef="#ctx0" brushRef="#br1" timeOffset="20598.4209">20528 4272 15 0,'9'-4'7'0,"0"14"12"0,-9-10-7 16,4 10-3-16,-4-3 1 15,0 3-5-15,0 3 0 16,0 17-3-16,-4-7 0 16,-1 0 0-16,1-9 1 15,-5 6-1-15,-4-10 1 16,-1-4-2-16,-3-2 1 0,-5-1 0 16,-1-10 1-16,-3 1-2 15,4-11 0-15,0 0-2 16,4-3 1-16,9 1 2 15,5-1 1-15,4 3-5 16,4 1 1-16,5 9 2 16,4 10 1-16,1 7-3 15,-1 10 0-15,0 7 2 16,0 2 0-16,-4 11-1 16,-9-3 1-16,0-4 1 15,0-3 0-15,-9 0 0 16,1-10 0-16,-6-1-3 15,1-9 1-15,0 0-1 0,-1-16 1 16,-3-1 1-16,-1-19 0 16,5-4-2-16,4-3 0 15,9-4-1-15,4 7 1 16,10 0 1-16,3 7 0 16,5 6 0-16,9 4 1 15,0 7-2-15,0 6 1 16,0 13 1-16,-4 3 0 15,-5 4-1-15,-4 0 1 16,-5 3-1-16,-9-3 1 16,-8 4-2-16,-14 5 1 15,-4-12 0-15,-9 6 0 16,0 4 1-16,-4-11 0 0,4-2-2 16,4-18 1-16,5-6 0 15,13-19 0-15,5-1-2 16,8-13 1-16,10-1-8 15,3 8 0-15,-3 6 0 16,-6 4 1-16,-8 16-32 16,-4 10 1-16</inkml:trace>
          <inkml:trace contextRef="#ctx0" brushRef="#br0" timeOffset="-99164.7291">21754 3217 43 0,'4'-30'21'0,"27"-20"4"0,-18 43-22 16,1-2-2-16,3-11 1 16,-3-4 3-16,-1-5 1 15,-9-5-6-15,-8 1 1 16,-14 3 0-16,-4-9 0 16,-18 5 0-16,-13 1 1 15,-18-3 0-15,-8 2 1 16,-10-2-1-16,1 9 0 15,-10 8 0-15,-8 9 1 0,0 6-3 16,0 21 0-16,0 6 1 16,-5 14 0-16,-9 16-2 15,-17 13 0-15,13 20 2 16,9 7 0-16,14 3-1 16,12 11 1-16,14-1-1 15,13 10 0-15,18 17-1 16,17-11 1-16,18 18 0 15,14 2 0-15,12 4 1 16,10-10 0-16,13-6-2 16,17-11 1-16,10-16 0 15,8-10 0-15,13-10 0 16,10-14 0-16,8-19-1 16,13-10 1-16,10-17 1 0,-1-19 0 15,0-18-2-15,5-19 1 16,0-17-1-16,4-19 0 15,-17-14 2-15,-10-20 0 16,-8-20 0-16,-14-3 0 16,-3-23-2-16,-19-4 0 15,-17-19 1-15,-14 12 0 16,-17 1 1-16,-18 10 0 16,-22 16-2-16,-23 20 0 15,-26 14 1-15,-30 26 0 16,-23 10-7-16,-13 10 0 15,-18 10-16-15,-5 16 1 0,28 4-13 16,30-4 1-16</inkml:trace>
        </inkml:traceGroup>
        <inkml:traceGroup>
          <inkml:annotationXML>
            <emma:emma xmlns:emma="http://www.w3.org/2003/04/emma" version="1.0">
              <emma:interpretation id="{57E638B7-0FDA-45EF-95A2-1ECF3054848D}" emma:medium="tactile" emma:mode="ink">
                <msink:context xmlns:msink="http://schemas.microsoft.com/ink/2010/main" type="inkWord" rotatedBoundingBox="22707,1855 23152,1133 23703,1473 23259,2195"/>
              </emma:interpretation>
              <emma:one-of disjunction-type="recognition" id="oneOf1">
                <emma:interpretation id="interp5" emma:lang="en-US" emma:confidence="0.5">
                  <emma:literal>•</emma:literal>
                </emma:interpretation>
                <emma:interpretation id="interp6" emma:lang="en-US" emma:confidence="0">
                  <emma:literal>@</emma:literal>
                </emma:interpretation>
                <emma:interpretation id="interp7" emma:lang="en-US" emma:confidence="0">
                  <emma:literal>&amp;</emma:literal>
                </emma:interpretation>
                <emma:interpretation id="interp8" emma:lang="en-US" emma:confidence="0">
                  <emma:literal>8</emma:literal>
                </emma:interpretation>
                <emma:interpretation id="interp9" emma:lang="en-US" emma:confidence="0">
                  <emma:literal>.</emma:literal>
                </emma:interpretation>
              </emma:one-of>
            </emma:emma>
          </inkml:annotationXML>
          <inkml:trace contextRef="#ctx0" brushRef="#br0" timeOffset="4458.2421">23506 1508 22 0,'4'13'11'0,"19"-32"8"15,-19 19-11-15,5-4-4 0,-5 1 0 16,1 0 1-16,-5 3 0 16,0-4-2-16,-5 1 0 15,-4 0-1-15,1-4 0 16,-6 0 1-16,1-3 0 16,-9 0-1-16,0 1 0 15,-5-8-2-15,-4 7 0 16,-4 0 1-16,-5 3 0 15,0 1-2-15,0 12 0 16,-4 8 3-16,0 12 0 16,0 14-2-16,-1 10 0 0,10 23-1 15,4 6 0-15,9 4 2 16,13 0 0-16,9-10 0 16,9-16 1-16,9-8 0 15,13-15 1-15,13-15-1 16,18-12 0-16,4-10-4 15,5-24 1-15,-5-19 0 16,-4-11 1-16,-13-12 0 16,-9-11 1-16,-9-3-2 15,-9 4 1-15,-9-4 0 16,-13 10 0-16,-9 20 1 16,-8 6 1-16,-14 14 0 15,-9 10 0-15,-9 6-2 16,0 17 1-16,-4 3-1 15,0 14 1-15,5 13-1 16,-1 13 0-16,9 7-1 0,0 3 1 16,14 10 0-16,8 0 1 15,9 0-1-15,9-7 0 16,9-6 0-16,9 3 0 16,8-20 1-16,19-9 0 15,-1-14-1-15,9-10 1 16,0-17 1-16,0-13 0 15,-9-13-3-15,-4-10 1 16,-9-7-1-16,-9-3 1 16,-13-10 0-16,-9 0 0 15,-13 17 1-15,-14 9 1 0,-4 14-1 16,-13 7 0-16,-5 9-2 16,1 17 1-16,-1 10 1 15,0 17 1-15,5 9-3 16,0 10 1-16,13 8-1 15,9 9 1-15,8 0 0 16,10-7 0-16,4 7 0 16,9-7 1-16,9-9-1 15,4-11 0-15,4-9 0 16,10-14 0-16,-1-13 1 16,-4-13 0-16,0-14-1 15,-4-12 1-15,-10-14-2 16,-8-7 0-16,-4-3 0 15,-10-4 1-15,-8-9 0 0,-5 16 1 16,-4 14-1-16,-5 9 0 16,-4 14 0-16,-4 13 0 15,-5 10-1-15,0 14 1 16,1 12 1-16,8 11 0 16,4 6-2-16,14 3 1 15,8 7 0-15,14-3 0 16,9-7 0-16,8-3 1 15,14-7-2-15,5-3 1 16,12-10 0-16,1-7 0 16,-5-10 0-16,-5-9 1 15,-8-7-1-15,-9-11 0 16,-9-9-1-16,-13-13 0 0,-9-7 2 16,-13-4 0-16,-9-6-2 15,-9 3 1-15,-5 14 0 16,-3 13 1-16,-1 6-3 15,-9 24 1-15,0 13 2 16,-8 13 0-16,8 17-1 16,14 3 1-16,8 7-2 15,14 10 0-15,9-1 1 16,12-9 1-16,10-7-1 16,9-6 1-16,12-11-3 15,6-6 1-15,12-10 1 16,1-10 1-16,-5-13 0 15,-4-10 0-15,-5-7-2 16,-9-10 1-16,-13-7 0 0,-8-9 0 16,-14-14 0-16,-9 11 0 15,-9 12 0-15,-9 7 1 16,-3 11-2-16,-6 19 1 16,-4 16 0-16,-4 14 0 15,0 13 0-15,0 10 1 16,4 7-1-16,13 7 0 15,9-1-1-15,10-6 1 16,8-4-1-16,8 1 1 16,15-7 0-16,3-11 1 15,10-5-1-15,8-8 0 16,0-13 0-16,0-9 0 16,-4-7 0-16,-4-17 0 0,-6-3 0 15,-7-7 0-15,-6 0 0 16,-8-3 0-16,-9 3 0 15,-4 7 0-15,-10 10 0 16,-3 6 0-16,-10 7 0 16,1 23 0-16,-5 4 0 15,0 6 0-15,4 10-1 16,5 7 1-16,9-3 0 16,4-1 1-16,9-3-1 15,9 0 0-15,4-13 0 16,5-6 0-16,4-11 0 15,0-10 0-15,0-9 0 16,-4-7 0-16,-5-11 0 16,-4-2 1-16,-5-7-2 0,-8 3 1 15,-5 7 0-15,-9 6 1 16,1 11-1-16,-5 16 0 16,-5 13 0-16,0 13 1 15,1 11-1-15,4 6 1 16,9-3-3-16,4-4 1 15,4 1 1-15,5-11 1 16,5-9-1-16,-1-7 0 16,5-3 1-16,0-11 0 15,-5-9-1-15,1-10 1 16,-1-4-3-16,0-6 0 16,1 3 2-16,-1 4 0 0,5 6 0 15,0 3 0-15,0 7-8 16,0 7 0-16,4 9-23 15,0 4 0-15,5 4 5 16,0-4 0-16</inkml:trace>
        </inkml:traceGroup>
      </inkml:traceGroup>
    </inkml:traceGroup>
  </inkml:traceGroup>
</inkml:ink>
</file>

<file path=ppt/ink/ink7.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6-04-11T22:01:41.423"/>
    </inkml:context>
    <inkml:brush xml:id="br0">
      <inkml:brushProperty name="width" value="0.05292" units="cm"/>
      <inkml:brushProperty name="height" value="0.05292" units="cm"/>
      <inkml:brushProperty name="color" value="#0070C0"/>
    </inkml:brush>
  </inkml:definitions>
  <inkml:traceGroup>
    <inkml:annotationXML>
      <emma:emma xmlns:emma="http://www.w3.org/2003/04/emma" version="1.0">
        <emma:interpretation id="{0E7A2845-58E5-44A4-A1A2-998CDF1CBFB5}" emma:medium="tactile" emma:mode="ink">
          <msink:context xmlns:msink="http://schemas.microsoft.com/ink/2010/main" type="inkDrawing" rotatedBoundingBox="12731,8513 15122,3936 16326,4565 13935,9142" semanticType="callout" shapeName="Other">
            <msink:sourceLink direction="to" ref="{7305225F-85B2-47CB-9A72-92C26487C573}"/>
          </msink:context>
        </emma:interpretation>
      </emma:emma>
    </inkml:annotationXML>
    <inkml:trace contextRef="#ctx0" brushRef="#br0">15121 4053 27 0,'-14'-47'13'0,"10"34"3"0,4 10-13 16,0-4-2-16,4 0 0 15,-4-3 3-15,5 4 0 16,-1 3-2-16,1-7 0 16,-1 6 0-16,5 4 0 15,0 7 2-15,4 6 0 16,-4 10-1-16,4 17 0 16,0 33-2-16,5 20 1 15,0 20-1-15,-1 16 1 0,6 11-3 16,-6 9 1-16,-3-3 1 15,-6 0 0-15,-8-4 0 16,-4-2 0-16,-9-7-2 16,-1 3 0-16,-3 0 4 15,-5 3 0-15,-1-3-3 16,1 7 1-16,0-11-2 16,-4 8 1-16,-1 6 0 15,-4 0 1-15,0-10-2 16,-4 3 0-16,-14-6 2 15,5-1 0-15,-5-16-1 16,-8-13 0-16,-5-13 1 16,-9-4 0-16,0-10 1 0,-9-6 1 15,-4-7-3-15,-4-7 1 16,-14 1 0-16,5-4 0 16,4-10-1-16,0 0 0 15,0-10-1-15,4 11 1 16,-8-8 0-16,-9 1 0 15,4-8 0-15,5 8 1 16,4-11-1-16,9 1 0 16,13-4 0-16,9-3 0 15,18-3 0-15,4-7 0 16,13-4 0-16,5 1 0 16,5-4-2-16,8 1 1 15,9-4 2-15,9-4 0 16,8 1-3-16,10-14 1 0,4-13 1 15,4-3 0-15,5-3-2 16,0-7 0-16,-9 0 2 16,-5 3 0-16,-4 10 2 15,-8 7 0-15,-5 9-2 16,-9 14 1-16,-14 10 0 16,-8 7 0-16,-4 13-1 15,-10 0 0-15,-8 6 0 16,4-6 1-16,5-4 1 15,-1-2 0-15,5-4-2 16,5 0 1-16,-1-4 0 16,5 1 0-16,4 6-1 0,10 10 1 15,8 10-1-15,8-3 1 16,15-3-4-16,16-4 0 16,15-13-18-16,7-10 0 15,15-17-16-15,8-10 0 16</inkml:trace>
  </inkml:traceGroup>
</inkml:ink>
</file>

<file path=ppt/ink/ink8.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6-04-11T22:01:42.579"/>
    </inkml:context>
    <inkml:brush xml:id="br0">
      <inkml:brushProperty name="width" value="0.05292" units="cm"/>
      <inkml:brushProperty name="height" value="0.05292" units="cm"/>
      <inkml:brushProperty name="color" value="#0070C0"/>
    </inkml:brush>
  </inkml:definitions>
  <inkml:traceGroup>
    <inkml:annotationXML>
      <emma:emma xmlns:emma="http://www.w3.org/2003/04/emma" version="1.0">
        <emma:interpretation id="{9F72821E-B46B-407A-8EA7-DD11694A8900}" emma:medium="tactile" emma:mode="ink">
          <msink:context xmlns:msink="http://schemas.microsoft.com/ink/2010/main" type="inkDrawing" rotatedBoundingBox="13026,10369 16090,3900 17838,4727 14774,11197" semanticType="callout" shapeName="Other">
            <msink:sourceLink direction="to" ref="{7305225F-85B2-47CB-9A72-92C26487C573}"/>
          </msink:context>
        </emma:interpretation>
      </emma:emma>
    </inkml:annotationXML>
    <inkml:trace contextRef="#ctx0" brushRef="#br0">16121 3963 24 0,'-27'-40'12'0,"23"24"7"0,4 9-12 15,0 7-7-15,0 0 1 16,4 10 1-16,0 7 0 16,1 13-1-16,-1 9 0 15,1 28 0-15,4 26 0 16,-1 26-1-16,1 34 0 16,-4 29-1-16,-1 20 1 15,-4 27 2-15,-4 17 0 16,-10 6 0-16,1-7 1 0,-5-6 2 15,1 0 1 1,-10 136 0 0,10-70 0-16,8-43-5 15,4-29 0-15,5-21-2 16,0-26 1-16,0-20-1 16,-9-20 1-16,-4-10 1 15,0-7 1-15,-9-10-2 16,-5-9 1-16,1-14-1 15,-5-3 0-15,0-10 0 16,0-7 1-16,-5-6 0 16,-8 0 0-16,-5-4 1 15,-8 0 1-15,-10-6-3 16,1 6 1-16,0-9 1 16,-5 2 0-16,5-5-3 0,-1 2 1 15,1-3-1-15,4-3 1 16,-9 3 0-16,-9-7 0 15,-4 4 1-15,-13 0 0 16,-5 3 1-16,-8 0 0 16,-10 3 0-16,-8 1 1 15,13-4-2-15,8-10 1 16,15-10-3-16,7-6 0 16,6-14-1-16,4-10 1 15,-1-13-2-15,10-10 1 16,8-13 1-16,14 3 1 15,13 4 0-15,9-4 0 0,9 0-1 16,8 4 1-16,10 9 0 16,4-3 1-16,8 7-1 15,6 3 0-15,3 0-1 16,1 0 0-16,-1-3 0 16,1-1 1-16,-10 1 0 15,-3 3 0-15,-5 4 0 16,-9 2 0-16,-9 8 0 15,-18 12 1-15,-17 14 2 16,-22 3 0-16,-5 17-2 16,0 0 1-16,5-1-2 15,8-2 0-15,9-11 0 16,10-2 0-16,8-5-2 16,4-5 1-16,18-8-2 0,9-2 1 15,18-8-5-15,17-6 1 16,18-10-24-16,14 4 0 15,4-4 8-15,-5-4 0 16</inkml:trace>
  </inkml:traceGroup>
</inkml:ink>
</file>

<file path=ppt/ink/ink9.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6-04-11T22:03:05.334"/>
    </inkml:context>
    <inkml:brush xml:id="br0">
      <inkml:brushProperty name="width" value="0.05292" units="cm"/>
      <inkml:brushProperty name="height" value="0.05292" units="cm"/>
      <inkml:brushProperty name="color" value="#00B050"/>
    </inkml:brush>
    <inkml:context xml:id="ctx1">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66.20689" units="1/cm"/>
          <inkml:channelProperty channel="Y" name="resolution" value="63.52941" units="1/cm"/>
          <inkml:channelProperty channel="T" name="resolution" value="1" units="1/dev"/>
        </inkml:channelProperties>
      </inkml:inkSource>
      <inkml:timestamp xml:id="ts1" timeString="2016-04-11T23:15:18.316"/>
    </inkml:context>
    <inkml:brush xml:id="br1">
      <inkml:brushProperty name="width" value="0.08333" units="cm"/>
      <inkml:brushProperty name="height" value="0.08333" units="cm"/>
      <inkml:brushProperty name="color" value="#3165BB"/>
      <inkml:brushProperty name="fitToCurve" value="1"/>
    </inkml:brush>
  </inkml:definitions>
  <inkml:traceGroup>
    <inkml:annotationXML>
      <emma:emma xmlns:emma="http://www.w3.org/2003/04/emma" version="1.0">
        <emma:interpretation id="{D48E5966-AB93-454F-84F4-94E307F5F57B}" emma:medium="tactile" emma:mode="ink">
          <msink:context xmlns:msink="http://schemas.microsoft.com/ink/2010/main" type="writingRegion" rotatedBoundingBox="12686,7811 19989,8311 19619,13709 12317,13209"/>
        </emma:interpretation>
      </emma:emma>
    </inkml:annotationXML>
    <inkml:traceGroup>
      <inkml:annotationXML>
        <emma:emma xmlns:emma="http://www.w3.org/2003/04/emma" version="1.0">
          <emma:interpretation id="{7ECE721A-FABA-46F0-BE5D-BE51CA4F4F00}" emma:medium="tactile" emma:mode="ink">
            <msink:context xmlns:msink="http://schemas.microsoft.com/ink/2010/main" type="paragraph" rotatedBoundingBox="12678,7924 14457,7924 14457,8001 12678,8001" alignmentLevel="1"/>
          </emma:interpretation>
        </emma:emma>
      </inkml:annotationXML>
      <inkml:traceGroup>
        <inkml:annotationXML>
          <emma:emma xmlns:emma="http://www.w3.org/2003/04/emma" version="1.0">
            <emma:interpretation id="{27693EC2-1F03-449E-9B35-31471A4AA83A}" emma:medium="tactile" emma:mode="ink">
              <msink:context xmlns:msink="http://schemas.microsoft.com/ink/2010/main" type="inkBullet" rotatedBoundingBox="12678,7919 14457,7928 14456,8005 12677,7996"/>
            </emma:interpretation>
            <emma:one-of disjunction-type="recognition" id="oneOf0">
              <emma:interpretation id="interp0" emma:lang="en-US" emma:confidence="0">
                <emma:literal>→</emma:literal>
              </emma:interpretation>
            </emma:one-of>
          </emma:emma>
        </inkml:annotationXML>
        <inkml:trace contextRef="#ctx0" brushRef="#br0">12789 7948 36 0,'-45'-24'18'0,"1"31"2"0,35-7-19 16,0 0-1-16,5 7 1 16,4-7 1-16,0 0 1 15,13 3-1-15,9-3 1 16,5 3-3-16,13 4 1 16,4-1 1-16,13 1 0 15,10 3-2-15,12 0 0 16,23-3-1-16,9-1 1 15,8-6-1-15,5 0 1 0,5 0-1 16,8 4 0-16,-5-8 1 16,-12 4 1-16,-14 0-1 15,-13 0 1-15,-18 0 0 16,-17 0 1-16,-5 0-1 16,-18 0 0-16,-13-3 0 15,-8 0 0-15,-14 3-4 16,-18 0 1-16,-13 0 3 15,-18 0 0-15,-26 3-3 16,-18-3 1-16,-13 0 1 16,-13 0 0-16,-19 7 4 15,-8-7 0-15,14 0-2 16,17-4 1-16,13 4-3 0,18 0 0 16,17 0 0-16,14 0 0 15,9 0 1-15,26-3 0 16,14 0 0-16,17-1 0 15,23 1-1-15,17 0 0 16,17-1 0-16,23-2 0 16,14-1 0-16,12 0 1 15,14 4-1-15,13 0 0 16,-13-4-1-16,-14 4 0 16,-13 0 2-16,-22 3 1 15,-17 0-3-15,-19 0 1 16,-21-7 3-16,-14 7 0 0,-17 0-1 15,-14 0 0-15,-13 0-2 16,-22-3 1-16,-13 3-3 16,-18 0 1-16,-18 0 0 15,-13 0 1-15,-14 0-1 16,-25 0 1-16,-6 0 1 16,-8 10 0-16,13-4-1 15,18-6 0-15,31 0-7 16,26 0 1-16,27 4-40 15,22-1 0-15,31-3 41 16,18-7 1-16</inkml:trace>
      </inkml:traceGroup>
    </inkml:traceGroup>
    <inkml:traceGroup>
      <inkml:annotationXML>
        <emma:emma xmlns:emma="http://www.w3.org/2003/04/emma" version="1.0">
          <emma:interpretation id="{E5437EEC-BFE7-47B6-9CED-A3211BBB8315}" emma:medium="tactile" emma:mode="ink">
            <msink:context xmlns:msink="http://schemas.microsoft.com/ink/2010/main" type="paragraph" rotatedBoundingBox="12832,9468 14704,9452 14705,9561 12833,9577" alignmentLevel="2"/>
          </emma:interpretation>
        </emma:emma>
      </inkml:annotationXML>
      <inkml:traceGroup>
        <inkml:annotationXML>
          <emma:emma xmlns:emma="http://www.w3.org/2003/04/emma" version="1.0">
            <emma:interpretation id="{F778C8DB-34F0-4A3A-AB26-D09D2BCDC0D0}" emma:medium="tactile" emma:mode="ink">
              <msink:context xmlns:msink="http://schemas.microsoft.com/ink/2010/main" type="line" rotatedBoundingBox="12832,9468 14704,9452 14705,9561 12833,9577"/>
            </emma:interpretation>
          </emma:emma>
        </inkml:annotationXML>
        <inkml:traceGroup>
          <inkml:annotationXML>
            <emma:emma xmlns:emma="http://www.w3.org/2003/04/emma" version="1.0">
              <emma:interpretation id="{A9533889-0D90-484F-8BA4-11111DF5D93F}" emma:medium="tactile" emma:mode="ink">
                <msink:context xmlns:msink="http://schemas.microsoft.com/ink/2010/main" type="inkWord" rotatedBoundingBox="12832,9468 14704,9452 14705,9561 12833,9577"/>
              </emma:interpretation>
              <emma:one-of disjunction-type="recognition" id="oneOf1">
                <emma:interpretation id="interp1" emma:lang="en-US" emma:confidence="0">
                  <emma:literal>•</emma:literal>
                </emma:interpretation>
                <emma:interpretation id="interp2" emma:lang="en-US" emma:confidence="0">
                  <emma:literal>*</emma:literal>
                </emma:interpretation>
                <emma:interpretation id="interp3" emma:lang="en-US" emma:confidence="0">
                  <emma:literal>-</emma:literal>
                </emma:interpretation>
                <emma:interpretation id="interp4" emma:lang="en-US" emma:confidence="0">
                  <emma:literal>b</emma:literal>
                </emma:interpretation>
                <emma:interpretation id="interp5" emma:lang="en-US" emma:confidence="0">
                  <emma:literal>e</emma:literal>
                </emma:interpretation>
              </emma:one-of>
            </emma:emma>
          </inkml:annotationXML>
          <inkml:trace contextRef="#ctx0" brushRef="#br0" timeOffset="2102.1261">12881 9540 39 0,'-22'10'19'0,"27"-20"1"15,-1 7-19-15,5 3 5 16,9 6 0-16,4 1 0 16,9-4 0-16,9 1-2 15,8-4 1-15,14 6-5 16,18-3 0-16,17 4-1 15,14-7 0-15,22-7 1 0,13 7 0 16,17-6-2-16,-8-1 1 16,0 1 1-16,-13-1 0 15,-14 4 0-15,-26-4 0 16,-27 4 1-16,-17-1 1 16,-14 1-1-16,-26 3 0 15,-23 3-2-15,-21-3 1 16,-23 0-3-16,-22-6 1 15,-26 2-2-15,-27 1 1 16,-18-4 2-16,-13 4 1 16,-13 3 0-16,-9 3 1 15,18-3 3-15,0 4 0 0,13-1-3 16,17-3 0-16,27 3 1 16,27-3 1-16,22-3-3 15,22 3 1-15,27-3-1 16,26-4 0-16,27 0 2 15,26-2 0-15,31 5-4 16,18-9 0-16,9 10 3 16,-1 3 1-16,6 0-3 15,-6 0 1-15,-12 0 1 16,-14-4 1-16,-22 11-1 16,-13-7 0-16,-18 3 1 15,-18-6 0-15,-17 6-4 16,-18-3 1-16,-31 7-1 0,-31-4 0 15,-26 4 0-15,-23 3 1 16,-17-4 1-16,-14 1 1 16,9-4-1-16,14 4 0 15,13-4-1-15,22-6 1 16,17 3-4-16,23 3 1 16,26-9-8-16,32-4 1 15,12 3-17-15,27-6 0 16,14 0 10-16,3 6 1 15</inkml:trace>
        </inkml:traceGroup>
      </inkml:traceGroup>
    </inkml:traceGroup>
    <inkml:traceGroup>
      <inkml:annotationXML>
        <emma:emma xmlns:emma="http://www.w3.org/2003/04/emma" version="1.0">
          <emma:interpretation id="{C8078792-A6A3-43D0-90C0-C0A72CEC6FC6}" emma:medium="tactile" emma:mode="ink">
            <msink:context xmlns:msink="http://schemas.microsoft.com/ink/2010/main" type="paragraph" rotatedBoundingBox="12802,10923 14797,10923 14797,11030 12802,11030" alignmentLevel="2"/>
          </emma:interpretation>
        </emma:emma>
      </inkml:annotationXML>
      <inkml:traceGroup>
        <inkml:annotationXML>
          <emma:emma xmlns:emma="http://www.w3.org/2003/04/emma" version="1.0">
            <emma:interpretation id="{75AF84F9-1EDC-4C36-9BC7-390C16DBE2A2}" emma:medium="tactile" emma:mode="ink">
              <msink:context xmlns:msink="http://schemas.microsoft.com/ink/2010/main" type="inkBullet" rotatedBoundingBox="12799,10939 14794,10880 14797,10983 12802,11042"/>
            </emma:interpretation>
            <emma:one-of disjunction-type="recognition" id="oneOf2">
              <emma:interpretation id="interp6" emma:lang="en-US" emma:confidence="0">
                <emma:literal>→</emma:literal>
              </emma:interpretation>
            </emma:one-of>
          </emma:emma>
        </inkml:annotationXML>
        <inkml:trace contextRef="#ctx0" brushRef="#br0" timeOffset="4053.4363">12886 11030 42 0,'-53'-7'21'0,"22"-3"0"0,31 10-21 15,0 0-1-15,0 7 0 16,0-7 8-16,9 3 1 16,8-3-3-16,5 0 1 15,9-3-5-15,9 3 0 16,18-4-2-16,21 4 1 15,32-6-2-15,13 2 0 16,18-2 2-16,17 2 0 16,18-6 0-16,-5 7 0 31,67 3 3-31,-48 3 1 16,-45-3 0-16,-40 0 0 0,-26 0-1 15,-23-3 1-15,-26 0-5 16,-27-4 0-16,-21 7-2 15,-27-3 0-15,-27 3 3 16,-13 0 0-16,-23 0 0 16,-8 0 0-16,-17 3-3 15,3 0 1-15,-8 4-1 16,-4-4 0-16,-5 1 4 16,17 2 0-16,19 1-1 15,25-7 1-15,19 0-1 16,17 3 0-16,23 1-2 15,21-4 1-15,19 0 2 16,26-4 0-16,22-2-1 16,22-4 1-16,22 3 0 0,18 0 0 15,13 1-1-15,4-1 0 16,-3 1 0-16,-6-1 1 16,-12 4-1-16,-23 3 1 15,-26 0 1-15,-22 0 1 16,-32-4-2-16,-25 8 0 15,-28-1-1-15,-30-3 0 16,-32-3-3-16,-17 3 0 16,-13 0-6-16,-14-4 1 15,-12-2-6-15,-6-1 0 16,23 4-21-16,18-1 0 16</inkml:trace>
      </inkml:traceGroup>
    </inkml:traceGroup>
    <inkml:traceGroup>
      <inkml:annotationXML>
        <emma:emma xmlns:emma="http://www.w3.org/2003/04/emma" version="1.0">
          <emma:interpretation id="{E2A64230-E330-4EE8-88C9-B6AB34C2263B}" emma:medium="tactile" emma:mode="ink">
            <msink:context xmlns:msink="http://schemas.microsoft.com/ink/2010/main" type="paragraph" rotatedBoundingBox="12651,11802 19717,12286 19619,13709 12553,13225" alignmentLevel="2"/>
          </emma:interpretation>
        </emma:emma>
      </inkml:annotationXML>
      <inkml:traceGroup>
        <inkml:annotationXML>
          <emma:emma xmlns:emma="http://www.w3.org/2003/04/emma" version="1.0">
            <emma:interpretation id="{EE09B490-3743-46C4-867D-BD58D276D007}" emma:medium="tactile" emma:mode="ink">
              <msink:context xmlns:msink="http://schemas.microsoft.com/ink/2010/main" type="inkBullet" rotatedBoundingBox="12611,12377 14709,12520 14700,12649 12602,12506"/>
            </emma:interpretation>
            <emma:one-of disjunction-type="recognition" id="oneOf3">
              <emma:interpretation id="interp7" emma:lang="en-US" emma:confidence="0">
                <emma:literal>-</emma:literal>
              </emma:interpretation>
            </emma:one-of>
          </emma:emma>
        </inkml:annotationXML>
        <inkml:trace contextRef="#ctx0" brushRef="#br0" timeOffset="5960.4291">12607 12502 37 0,'-4'4'18'0,"43"-21"2"0,-21 21-19 16,9-4 4-16,8 0 1 15,14 3-2-15,13 0 0 16,9-3-3-16,8 0 1 16,19 3 0-16,21-3 1 15,9 0-3-15,10 0 0 16,12 0 0-16,14-3 0 16,-9 3 0-16,-5 0 0 15,-8 7 0-15,-5-4 1 16,-27 0-1-16,-21 4 1 15,-23-7 5-15,-21 7 0 16,-19-7-6-16,-17-4 0 0,-13 8-1 16,-23-8 0-16,-13-2-4 15,-22 2 1-15,-13 4 0 16,-27-6 0-16,-22 6 4 16,-8 0 1-16,-6-4 1 15,-12 4 1-15,-1-6-2 16,14 3 1-16,18-1-1 15,17 4 0-15,22-3-3 16,18 0 0-16,14 3-2 16,21 0 1-16,18 3 6 15,23 0 0-15,17 4-2 16,26-7 1-16,27 0-2 16,22 3 0-16,18-3 0 0,18 0 0 15,13 0-2-15,-5 3 0 16,-8 1 3-16,-14 2 0 15,-13-2 0-15,-26-1 1 16,-23 0 3-16,-30 4 1 16,-32-7-7-16,-31 0 1 15,-35 0-4-15,-44-3 1 16,-31-1-1-16,-5 1 1 16,1 3-12-16,-1 0 0 15,-4 0-21-15,22-7 0 16</inkml:trace>
      </inkml:traceGroup>
      <inkml:traceGroup>
        <inkml:annotationXML>
          <emma:emma xmlns:emma="http://www.w3.org/2003/04/emma" version="1.0">
            <emma:interpretation id="{D83E5BA7-682B-47BB-B6FE-2A24A3ACF683}" emma:medium="tactile" emma:mode="ink">
              <msink:context xmlns:msink="http://schemas.microsoft.com/ink/2010/main" type="line" rotatedBoundingBox="17326,12122 19717,12286 19619,13709 17228,13545"/>
            </emma:interpretation>
          </emma:emma>
        </inkml:annotationXML>
        <inkml:traceGroup>
          <inkml:annotationXML>
            <emma:emma xmlns:emma="http://www.w3.org/2003/04/emma" version="1.0">
              <emma:interpretation id="{BD55B94D-AB1A-45F3-B03E-561EEB6FA897}" emma:medium="tactile" emma:mode="ink">
                <msink:context xmlns:msink="http://schemas.microsoft.com/ink/2010/main" type="inkWord" rotatedBoundingBox="17326,12122 19717,12286 19619,13709 17228,13545"/>
              </emma:interpretation>
              <emma:one-of disjunction-type="recognition" id="oneOf4">
                <emma:interpretation id="interp8" emma:lang="en-US" emma:confidence="1">
                  <emma:literal>•</emma:literal>
                </emma:interpretation>
                <emma:interpretation id="interp9" emma:lang="en-US" emma:confidence="0">
                  <emma:literal>@</emma:literal>
                </emma:interpretation>
                <emma:interpretation id="interp10" emma:lang="en-US" emma:confidence="0">
                  <emma:literal>&amp;</emma:literal>
                </emma:interpretation>
                <emma:interpretation id="interp11" emma:lang="en-US" emma:confidence="0">
                  <emma:literal>o</emma:literal>
                </emma:interpretation>
                <emma:interpretation id="interp12" emma:lang="en-US" emma:confidence="0">
                  <emma:literal>8</emma:literal>
                </emma:interpretation>
              </emma:one-of>
            </emma:emma>
          </inkml:annotationXML>
          <inkml:trace contextRef="#ctx1" brushRef="#br1">19261 12255 0,'-21'0'79,"-42"0"-64,20 0 1,-20 0-16,-64 0 15,63-21-15,-20 21 16,20 0 0,1 0-16,-1 0 15,1 0-15,41 0 16,-20 0-16,0 0 16,21 21-1,-1 0-15,1 1 31,0-1-31,0 0 16,0 0-16,-22 0 16,1 22-16,0-22 15,21 0-15,-1-21 16,1 21-16,21 0 16,-21-21-16,21 21 15,-21-21 1,0 0-1,21 22 1,0 20 0,-21-21-1,-1 0 1,22 0 0,-21 1-1,0-1 1,0 0-16,21 21 0,0 22 31,0-22-15,0 0-1,0-20 1,0-1-16,0 0 16,42 21-16,1 43 15,-1-22-15,21 1 16,107 42-1,-128-64-15,22-21 16,-43 0-16,0-21 16,0 0-16,21 0 15,-20 0 1,-1 0 0,0 0-1,0 0-15,0 0 16,22-21-1,-1-21-15,-21 0 16,43 20-16,-22-20 16,0-21-16,-21 41 15,1 1-15,20 0 16,-21 0 0,-21 0-16,0 0 15,0-43-15,0 43 16,0-43-16,0 22 15,0 0-15,-21-22 16,-43 1-16,22-22 16,-21 22-16,-22-1 15,43 22-15,-1 21 16,1-1-16,21 1 16,0 21-16,-22 0 15,22-42-15,0 21 16,0 0-16,-22 21 15,1 0-15,21 0 16,0-22-16,0 22 16,-1 0-16,1 0 15,-21 0-15,0 0 16,20 0-16,1-21 16,-42 21-16,20 0 15,1 0-15,-21 0 16,20 0-16,1 0 15,-22 21 1,22 1-16,-43 20 16,43 0-16,0-21 15,-1 43-15,1-1 16,0 1-16,-1-22 16,22-21-16,0 43 0,0-22 15,21 1 1,-21-1-16,0 21 15,21-41-15,0 41 16,0 1-16,0-22 16,0 21-16,0-20 15,21 20-15,21-20 16,22-1-16,-43 0 16,21 1-16,0-43 15,-20 42-15,41-42 16,1 21-16,-1-21 15,-21 21-15,43 0 16,0-21-16,21 22 16,42-22-16,-42 21 15,84 21-15,-84-42 16,-21 0-16,-43 0 16,21 0-16,-20 0 15,-22 0-15,21 0 16,-21 0-16,1 0 15,-1 0-15,0 0 16,21-21-16,-21-21 16,22 42-16,-1-22 15,43 1-15,-1-21 16,-20 21-16,-1 0 16,1-43-1,-1 1-15,-41-1 16,20 1-1,21-43-15,-63 21 16,0 22-16,0 20 16,0-84-16,-42 85 15,0-22-15,-22 1 16,64-1-16,-42 22 16,21 21-16,-22 0 15,43 0-15,-21-1 16,0 22-16,-21-42 15,21 21-15,-43-21 16,22 20-16,-22 22 16</inkml:trace>
        </inkml:traceGroup>
      </inkml:traceGroup>
    </inkml:traceGroup>
  </inkml:traceGroup>
</inkml:ink>
</file>

<file path=ppt/ink/ink10.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6-04-11T22:03:04.177"/>
    </inkml:context>
    <inkml:brush xml:id="br0">
      <inkml:brushProperty name="width" value="0.05292" units="cm"/>
      <inkml:brushProperty name="height" value="0.05292" units="cm"/>
      <inkml:brushProperty name="color" value="#00B050"/>
    </inkml:brush>
  </inkml:definitions>
  <inkml:traceGroup>
    <inkml:annotationXML>
      <emma:emma xmlns:emma="http://www.w3.org/2003/04/emma" version="1.0">
        <emma:interpretation id="{DD2ACB64-90CA-4039-BC75-562E4B56A389}" emma:medium="tactile" emma:mode="ink">
          <msink:context xmlns:msink="http://schemas.microsoft.com/ink/2010/main" type="writingRegion" rotatedBoundingBox="9350,7955 11455,7904 11565,12472 9459,12523">
            <msink:destinationLink direction="with" ref="{FAD6305E-13C1-45D6-ABFF-9FF83498EC41}"/>
          </msink:context>
        </emma:interpretation>
      </emma:emma>
    </inkml:annotationXML>
    <inkml:traceGroup>
      <inkml:annotationXML>
        <emma:emma xmlns:emma="http://www.w3.org/2003/04/emma" version="1.0">
          <emma:interpretation id="{C1856AE6-B5D3-4483-8E94-E6FF558BC643}" emma:medium="tactile" emma:mode="ink">
            <msink:context xmlns:msink="http://schemas.microsoft.com/ink/2010/main" type="paragraph" rotatedBoundingBox="9595,7964 11145,7900 11149,7986 9598,8049" alignmentLevel="3"/>
          </emma:interpretation>
        </emma:emma>
      </inkml:annotationXML>
      <inkml:traceGroup>
        <inkml:annotationXML>
          <emma:emma xmlns:emma="http://www.w3.org/2003/04/emma" version="1.0">
            <emma:interpretation id="{5AEE4B76-4799-46C2-82D8-5D59FA89C885}" emma:medium="tactile" emma:mode="ink">
              <msink:context xmlns:msink="http://schemas.microsoft.com/ink/2010/main" type="line" rotatedBoundingBox="9595,7964 11145,7900 11149,7986 9598,8049"/>
            </emma:interpretation>
          </emma:emma>
        </inkml:annotationXML>
        <inkml:traceGroup>
          <inkml:annotationXML>
            <emma:emma xmlns:emma="http://www.w3.org/2003/04/emma" version="1.0">
              <emma:interpretation id="{F23F3E65-E8A5-4BAB-84D4-0922BADEB293}" emma:medium="tactile" emma:mode="ink">
                <msink:context xmlns:msink="http://schemas.microsoft.com/ink/2010/main" type="inkWord" rotatedBoundingBox="9595,7964 11145,7900 11149,7986 9598,8049"/>
              </emma:interpretation>
              <emma:one-of disjunction-type="recognition" id="oneOf0">
                <emma:interpretation id="interp0" emma:lang="en-US" emma:confidence="0">
                  <emma:literal>so</emma:literal>
                </emma:interpretation>
                <emma:interpretation id="interp1" emma:lang="en-US" emma:confidence="0">
                  <emma:literal>s</emma:literal>
                </emma:interpretation>
                <emma:interpretation id="interp2" emma:lang="en-US" emma:confidence="0">
                  <emma:literal>so.</emma:literal>
                </emma:interpretation>
                <emma:interpretation id="interp3" emma:lang="en-US" emma:confidence="0">
                  <emma:literal>of</emma:literal>
                </emma:interpretation>
                <emma:interpretation id="interp4" emma:lang="en-US" emma:confidence="0">
                  <emma:literal>sox</emma:literal>
                </emma:interpretation>
              </emma:one-of>
            </emma:emma>
          </inkml:annotationXML>
          <inkml:trace contextRef="#ctx0" brushRef="#br0">9620 7974 10 0,'-9'0'5'0,"0"-3"10"16,9 3-5-16,0 3-2 16,0-3 1-16,0 0-6 15,0 0 0-15,0 0-1 16,5 7 0-16,-1-1-1 16,1 1 0-16,8 3 3 15,5-3 0-15,8-1-3 16,14 1 0-16,13-4-1 15,5 0 1-15,12-3-1 16,6 0 0-16,12 0 1 16,10-3 0-16,-1-3-1 0,5-4 0 15,-1-4 0-15,6 4 0 16,-1-3 0-16,-9 0 0 16,-8 3-1-16,-14 7 1 15,-13-1 0-15,-9 1 1 16,-13 0 1-16,-9-4 0 15,-9 7-1-15,-13 0 1 16,-9 0-2-16,-13 7 1 16,-10-4-2-16,-12 0 0 15,-23-3 0-15,-8 4 0 16,-9-1 0-16,-18 7 1 16,-4 0 0-16,-23 0 0 15,5-4 0-15,0-2 1 0,0 9-1 16,9-6 1-16,4-1 0 15,5 1 1-15,13-4 0 16,17-3 0-16,10 0 0 16,12 0 0-16,10 0-2 15,13 0 0-15,13 0 0 16,18 0 1-16,17-3-2 16,19 0 1-16,17-4-1 15,13-3 1-15,18 3 1 16,22 4 0-16,4 0-2 15,5-4 1-15,0 7 0 16,0 0 0-16,0 0 0 16,-9-3 1-16,-13-1-3 15,-14 1 1-15,-17 3 1 0,-18 0 0 16,-13 0 0-16,-18-3 1 16,-17-1-2-16,-23 4 1 15,-18 0 0-15,-21-3 1 16,-14 0-1-16,-9-1 0 15,-8 1 1-15,-14 0 1 16,-8 0-3-16,-6 3 0 16,1-4 0-16,0 4 1 15,9 4 4-15,0 2 0 16,9 1-2-16,21-4 0 16,14 4-3-16,23 3 1 15,21 0 1-15,22-4 0 0,18 1-1 16,23-7 0-16,17-3 0 15,13-4 1-15,22 0-2 16,1 1 1-16,3-4-1 16,-12 3 1-16,-14 0 0 15,-13 4 1-15,-13-3-1 16,-14 2 1-16,-13 1-10 16,-13 0 1-16,-13-4-23 15,-10 4 0-15,-17 3 15 16,-4 0 1-16</inkml:trace>
        </inkml:traceGroup>
      </inkml:traceGroup>
    </inkml:traceGroup>
    <inkml:traceGroup>
      <inkml:annotationXML>
        <emma:emma xmlns:emma="http://www.w3.org/2003/04/emma" version="1.0">
          <emma:interpretation id="{651937F4-F33F-464B-B7F9-8FCAD5F83354}" emma:medium="tactile" emma:mode="ink">
            <msink:context xmlns:msink="http://schemas.microsoft.com/ink/2010/main" type="paragraph" rotatedBoundingBox="9660,9361 11492,9361 11492,9477 9660,9477" alignmentLevel="3"/>
          </emma:interpretation>
        </emma:emma>
      </inkml:annotationXML>
      <inkml:traceGroup>
        <inkml:annotationXML>
          <emma:emma xmlns:emma="http://www.w3.org/2003/04/emma" version="1.0">
            <emma:interpretation id="{8C53AE02-663A-490C-8F5F-A6AA1C2CE0BB}" emma:medium="tactile" emma:mode="ink">
              <msink:context xmlns:msink="http://schemas.microsoft.com/ink/2010/main" type="inkBullet" rotatedBoundingBox="9658,9399 11490,9355 11492,9435 9660,9479"/>
            </emma:interpretation>
            <emma:one-of disjunction-type="recognition" id="oneOf1">
              <emma:interpretation id="interp5" emma:lang="en-US" emma:confidence="0">
                <emma:literal>→</emma:literal>
              </emma:interpretation>
            </emma:one-of>
          </emma:emma>
        </inkml:annotationXML>
        <inkml:trace contextRef="#ctx0" brushRef="#br0" timeOffset="2327.8866">9784 9404 37 0,'-22'-7'18'0,"22"14"4"0,0-7-19 16,0 0 0-16,0 0 1 16,0 10-1-16,4-10 1 15,5 0-2-15,9 3 1 16,8 4-3-16,14-1 0 16,18-2-1-16,21-1 1 15,10 0-1-15,13-6 1 16,8 3 0-16,10-7 1 31,92-2-1-31,-39-5 0 0,-27 8-1 16,-22-4 0-16,-27 3 2 15,-17 0 1-15,-27 1 1 16,-14 2 1-16,-21-2-4 16,-18 6 0-16,-13 3-1 15,-14 0 1-15,-17-3-1 16,-22 4 0-16,-23-4 2 15,-13 6 0-15,-17 1-2 16,-18 6 1-16,-14-6 2 16,-4 3 1-16,9 0 0 15,14 3 0-15,17-3-4 16,4 0 1-16,18-7 0 16,22-3 1-16,18 7-1 15,13-4 0-15,14-3-1 0,17 7 0 16,18-7 1-16,22-3 1 15,22-1-1-15,18 1 1 16,22 0-2-16,22-4 1 16,13 7 0-16,9-3 0 15,5 3 0-15,8-10 0 16,1 6 0-16,-10 4 1 16,-12 0-2-16,-10-3 1 15,-8 0 0-15,-27 6 0 16,-13-6 2-16,-18 6 0 15,-22-10-3-15,-18 7 1 16,-26 4 1-16,-18-1 0 0,-18-6-2 16,-22-1 0-16,-26-2 1 15,-14 3 0-15,-8-4 0 16,-10 7 1-16,-3-3-2 16,-5 6 1-16,17 0 0 15,14-3 1-15,13 0-1 16,18 0 1-16,8 4-1 15,19-4 0-15,3 3-1 16,14-3 1-16,5-3-2 16,4 3 1-16,4 3-12 15,9-3 1-15,5-3-33 16,4 3 1-16</inkml:trace>
      </inkml:traceGroup>
    </inkml:traceGroup>
    <inkml:traceGroup>
      <inkml:annotationXML>
        <emma:emma xmlns:emma="http://www.w3.org/2003/04/emma" version="1.0">
          <emma:interpretation id="{24563DCB-6394-49EC-AD1A-209EB53B1FBB}" emma:medium="tactile" emma:mode="ink">
            <msink:context xmlns:msink="http://schemas.microsoft.com/ink/2010/main" type="paragraph" rotatedBoundingBox="9576,10884 11085,10884 11085,11006 9576,11006" alignmentLevel="2"/>
          </emma:interpretation>
        </emma:emma>
      </inkml:annotationXML>
      <inkml:traceGroup>
        <inkml:annotationXML>
          <emma:emma xmlns:emma="http://www.w3.org/2003/04/emma" version="1.0">
            <emma:interpretation id="{3B1C5AE8-D393-4475-87E9-C9A662AC1CC3}" emma:medium="tactile" emma:mode="ink">
              <msink:context xmlns:msink="http://schemas.microsoft.com/ink/2010/main" type="inkBullet" rotatedBoundingBox="9575,10886 11083,10844 11086,10966 9578,11009"/>
            </emma:interpretation>
            <emma:one-of disjunction-type="recognition" id="oneOf2">
              <emma:interpretation id="interp6" emma:lang="en-US" emma:confidence="0">
                <emma:literal>→</emma:literal>
              </emma:interpretation>
            </emma:one-of>
          </emma:emma>
        </inkml:annotationXML>
        <inkml:trace contextRef="#ctx0" brushRef="#br0" timeOffset="4339.523">9691 10900 43 0,'-31'-16'21'0,"22"19"0"16,9-3-21-16,9 6 3 16,9-2 1-16,8-1-1 15,14-6 0-15,13 6 0 16,18 0 1-16,13-6-4 16,18 6 0-16,4-3 1 15,5 4 0-15,-1-1-2 16,5-6 1-16,0-4-1 15,-13 7 0-15,-13-3 2 0,-10 3 0 16,-12 3-1-16,-14-3 1 16,-13 3 0-16,-18-9 0 15,-18 2-2-15,-13 1 0 16,-26-3 1-16,-23 9 0 16,-17 0 0-16,-22-3 1 15,-18 3 0-15,-18 7 1 16,5 4-2-16,-5-4 0 15,5 6 0-15,8-2 0 16,9-1 0-16,23-3 1 16,17-4-1-16,22 4 0 15,19-3-1-15,16-4 1 16,28-3 3-16,16-3 0 0,19 0-2 16,18-11 1-16,12 4-3 15,23 0 0-15,4 1 1 16,14-1 1-16,4 0-2 15,4 0 0-15,0 3 0 16,-13 0 1-16,-13 7 1 16,-18 0 0-16,-18 0 2 15,-17 0 0-15,-18 0 0 16,-13-3 0-16,-18 3-3 16,-18 0 1-16,-22-3-2 15,-26 3 0-15,-14 3 0 16,-21-6 0-16,-28-7 1 15,-17 10 0-15,0-4 0 16,5 4 0-16,8-3-1 0,4 6 1 16,23 1-10-16,18-1 1 15,17 0-10-15,18 1 1 16,13-1-16-16,18 4 0 16</inkml:trace>
      </inkml:traceGroup>
    </inkml:traceGroup>
    <inkml:traceGroup>
      <inkml:annotationXML>
        <emma:emma xmlns:emma="http://www.w3.org/2003/04/emma" version="1.0">
          <emma:interpretation id="{A8C1B206-9252-49E3-B3D2-F9E13EE78CFD}" emma:medium="tactile" emma:mode="ink">
            <msink:context xmlns:msink="http://schemas.microsoft.com/ink/2010/main" type="paragraph" rotatedBoundingBox="9456,12337 11284,12337 11284,12512 9456,12512" alignmentLevel="1"/>
          </emma:interpretation>
        </emma:emma>
      </inkml:annotationXML>
      <inkml:traceGroup>
        <inkml:annotationXML>
          <emma:emma xmlns:emma="http://www.w3.org/2003/04/emma" version="1.0">
            <emma:interpretation id="{93CE87C9-32E5-4331-A101-867EEE778395}" emma:medium="tactile" emma:mode="ink">
              <msink:context xmlns:msink="http://schemas.microsoft.com/ink/2010/main" type="inkBullet" rotatedBoundingBox="9455,12347 11282,12313 11286,12486 9459,12520"/>
            </emma:interpretation>
            <emma:one-of disjunction-type="recognition" id="oneOf3">
              <emma:interpretation id="interp7" emma:lang="en-US" emma:confidence="0">
                <emma:literal>→</emma:literal>
              </emma:interpretation>
            </emma:one-of>
          </emma:emma>
        </inkml:annotationXML>
        <inkml:trace contextRef="#ctx0" brushRef="#br0" timeOffset="6276.4162">9474 12347 48 0,'-18'10'24'0,"27"-7"4"16,5 0-25-16,3 4-2 15,14 3 1-15,13 0 0 16,10-10 1-16,8 3-1 0,17-3 0 16,14 0-2-16,18 3 1 15,17-3-1-15,0 0 0 16,5 0 0-16,9 0 0 15,-1 0-1-15,-12-3 1 16,-14 0-3-16,-14-1 1 16,-16-2 4-16,-15 2 0 15,-17 1-2-15,-4 3 0 16,-22 0 0-16,-14 0 1 16,-17 0-3-16,-23 7 0 15,-26 3 0-15,-22 0 0 0,-23 3 2 16,-17-3 0-16,-13 0 1 15,-9-4 1-15,-9 4-3 16,13-6 0-16,14 9 1 16,12 0 1-16,19-6-1 15,21-4 1-15,14 4-2 16,27-1 1-16,21 1-1 16,23-4 1-16,26-6 0 15,27-4 1-15,22 1 0 16,18-4 0-16,13-3 0 15,8-1 1-15,10 4-3 16,-14-3 0-16,-22 3 3 16,-17 4 0-16,-23-1 0 15,-17-3 1-15,-22 0-3 16,-27-3 1-16,-27 3-5 0,-39 0 1 16,-23 0 0-16,-26 0 0 15,-9 10-4-15,-13-3 1 16,9 3-16-16,4 3 1 15,9 4-5-15,13-7 0 16</inkml:trace>
      </inkml:traceGroup>
    </inkml:traceGroup>
  </inkml:traceGroup>
</inkml:ink>
</file>

<file path=ppt/ink/ink11.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6-04-11T22:01:36.168"/>
    </inkml:context>
    <inkml:brush xml:id="br0">
      <inkml:brushProperty name="width" value="0.05292" units="cm"/>
      <inkml:brushProperty name="height" value="0.05292" units="cm"/>
      <inkml:brushProperty name="color" value="#0070C0"/>
    </inkml:brush>
  </inkml:definitions>
  <inkml:traceGroup>
    <inkml:annotationXML>
      <emma:emma xmlns:emma="http://www.w3.org/2003/04/emma" version="1.0">
        <emma:interpretation id="{7305225F-85B2-47CB-9A72-92C26487C573}" emma:medium="tactile" emma:mode="ink">
          <msink:context xmlns:msink="http://schemas.microsoft.com/ink/2010/main" type="inkDrawing" rotatedBoundingBox="1441,2722 19703,2554 19718,4185 1456,4353" shapeName="Other">
            <msink:destinationLink direction="to" ref="{9F72821E-B46B-407A-8EA7-DD11694A8900}"/>
            <msink:destinationLink direction="to" ref="{0E7A2845-58E5-44A4-A1A2-998CDF1CBFB5}"/>
          </msink:context>
        </emma:interpretation>
      </emma:emma>
    </inkml:annotationXML>
    <inkml:trace contextRef="#ctx0" brushRef="#br0">4491 3180 34 0,'-13'-20'17'0,"9"20"6"0,4 0-18 16,0-6-5-16,0-1 0 15,-5 4 2-15,1-4 0 16,-5 0 0-16,-4 1 0 0,-9 6-1 16,-9 0 0-16,-14-3-1 15,-3-1 1-15,-14 4 0 16,-9-6 0-16,-9 2 1 15,-13 4 1-15,-4 0-2 16,-9 0 1-16,-9-3-3 16,4 0 1-16,5 3-1 15,-5-4 1-15,5 1-1 16,-13 0 1-16,-1-1 0 16,5 11 1-16,-9 3-1 15,-17 10 0-15,-5 10-1 16,8 10 1-16,6 3 0 15,17-4 1-15,4 1-1 16,18-7 1-16,-4 4-1 16,22 3 1-16,8-4-2 15,10 11 1-15,12-4 0 0,1-3 0 16,22 6 2-16,0 4 0 16,17-7-4-16,14 3 0 15,27 1 2-15,21-7 1 16,18-7-1-16,18-10 0 15,31-3 0-15,18-3 1 16,4-4-1-16,13-7 1 16,0 4 1-16,19-6 1 15,-15 2-1-15,19 4 0 16,4 0-1-16,4 7 0 16,9 3-1-16,13-4 1 0,-4 4-1 15,9 0 1-15,9 0-1 16,-5 0 0-16,5 0 2 15,4 0 0-15,0 3-3 16,13-6 1-16,-4-1 0 16,9-3 1-16,18 1-1 15,17-1 0-15,0-6-1 16,13-4 1-16,5-3 0 16,9 0 1-16,-5-3-2 15,1-1 1-15,-10-2 0 16,5-4 0-16,-22-4 2 15,-5 8 1-15,-13-1-3 16,-4 1 0-16,-9 6 0 16,-9 0 0-16,0 0 0 0,0-4 1 15,4-2-1-15,1 6 0 16,-6-4-1-16,-3-2 0 16,-14 2 2-16,-13-2 0 15,-13 2 0-15,-18 1 0 16,-9 3 0-16,0 0 0 15,-8-3-1-15,8-4 0 16,18 0-1-16,8 1 0 16,14-4 1-16,13 0 0 15,-4-3 0-15,5-1 0 16,-6 4 0-16,-8-9 0 16,-13 2 0-16,-9 7 0 0,-5-3 0 15,-8-1 0 1,8 4 1-16,14-9 0 0,4-8-2 15,22-3 0-15,10 4 1 16,-1-1 0-16,0-3-1 16,-9 7 1-16,-26 0-1 15,-14 10 0-15,-4-7 1 16,-22 0 1-16,-13 10-2 16,-5-10 1-16,-4 3 0 15,8-9 1-15,-13-4-1 16,-12-7 1-16,-6-9-1 15,-4-4 0-15,1-3 0 16,-19-13 1-16,-13 6 0 16,-13-3 1-16,-13 3-2 15,-23-3 0-15,-17 10-1 0,-22 0 1 16,-22-3 0-16,-23 3 0 16,-17 0 0-16,-27 6 1 15,-22 7-2-15,-9 0 0 16,-21 1 1-16,-19 2 0 15,-17 7-2-15,-18-3 1 16,-13 10 1-16,-18 6 0 16,-9 4-1-16,-4 6 1 15,-10 1 0-15,1 6 0 16,-13 10 0-16,0 0 0 16,-5-4 0-16,-4 8 0 15,-9-11 1-15,0-3 0 0,-9 7-2 16,-14-4 0-16,-3 0 1 15,-5-3 0-15,4 0 0 16,9 20 1-16,5-7-2 16,9-9 1-1,-227 16-1 1,90-1 1-16,66-9 0 16,13 10 0-16,35-3 0 15,5-4 0-15,26 4 0 16,9-4 0-16,14 0 1 15,21-3 0-15,1 0-2 16,13 0 0-16,13 0 1 16,9 0 1-16,0-3-1 15,5-1 0-15,8 1 0 16,-9-7 0-16,10 3 0 0,-10 1 1 16,5-4-1-16,0 10 0 15,-9 3-1-15,4 0 1 16,-4 10 1-16,-4 7 0 15,4 3-2-15,0-3 1 16,-4 10 0-16,12-10 0 16,10 0-1-16,4-14 1 15,14-2-1-15,4-11 1 16,13 0-4-16,18-3 1 16,13-6-15-16,17-4 0 15,15 3-21-15,16-16 0 16</inkml:trace>
  </inkml:traceGroup>
</inkml:ink>
</file>

<file path=ppt/ink/ink12.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6-04-11T22:01:38.915"/>
    </inkml:context>
    <inkml:brush xml:id="br0">
      <inkml:brushProperty name="width" value="0.05292" units="cm"/>
      <inkml:brushProperty name="height" value="0.05292" units="cm"/>
      <inkml:brushProperty name="color" value="#0070C0"/>
    </inkml:brush>
  </inkml:definitions>
  <inkml:traceGroup>
    <inkml:annotationXML>
      <emma:emma xmlns:emma="http://www.w3.org/2003/04/emma" version="1.0">
        <emma:interpretation id="{FAD6305E-13C1-45D6-ABFF-9FF83498EC41}" emma:medium="tactile" emma:mode="ink">
          <msink:context xmlns:msink="http://schemas.microsoft.com/ink/2010/main" type="inkDrawing" rotatedBoundingBox="2382,13065 2392,7366 3164,7367 3154,13066" semanticType="verticalRange" shapeName="Other">
            <msink:sourceLink direction="with" ref="{DD2ACB64-90CA-4039-BC75-562E4B56A389}"/>
          </msink:context>
        </emma:interpretation>
      </emma:emma>
    </inkml:annotationXML>
    <inkml:trace contextRef="#ctx0" brushRef="#br0">2730 7533 27 0,'-26'-23'13'0,"35"-14"3"0,-1 30-14 16,10-6-1-16,9-7 0 15,-10 0-1-15,1 4 1 16,-5 3-1-16,-13-1 0 16,-8 11 4-16,-10 6 1 15,0 11-2-15,-17-1 1 0,4 10-3 16,0 4 1-16,4 6 1 16,10 10 0-16,-6 10 1 15,10 0 0-15,4 17-1 16,0 16 0-16,1 40-2 15,-1 20 1-15,-9 27-3 16,5 9 1-16,-1 10 0 16,6 17 1-16,-6 7-1 15,5 16 0-15,5-3 1 16,4 7 1-16,0 9-1 16,-4 4 1-16,-5 0 1 15,-5-10 0-15,1-7-2 16,0-10 1-16,-9-13-2 15,9-23 1-15,8-20-1 0,5-10 0 16,5-17 0-16,3 4 0 16,10-11 0-16,4-9 0 15,0-10 0-15,0-7 0 16,1-13 0-16,-6-10 1 16,1-13-1-16,4-21 0 15,-9 5 2-15,5-18 0 16,0-9-2-16,4-11 0 15,9-13-1-15,9-6 0 16,-9-10 0-16,13-7 0 16,-4 0-2-16,4-3 1 15,0 3-6-15,5 0 1 0,0-3-14 16,-1 3 0-16,5-3-8 16,-4-17 1-1</inkml:trace>
  </inkml:traceGroup>
</inkml:ink>
</file>

<file path=ppt/ink/ink13.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4-04-19T22:11:10.232"/>
    </inkml:context>
    <inkml:brush xml:id="br0">
      <inkml:brushProperty name="width" value="0.05833" units="cm"/>
      <inkml:brushProperty name="height" value="0.05833" units="cm"/>
      <inkml:brushProperty name="color" value="#ED1C24"/>
      <inkml:brushProperty name="fitToCurve" value="1"/>
    </inkml:brush>
  </inkml:definitions>
  <inkml:trace contextRef="#ctx0" brushRef="#br0">-1 68 0 0,'0'-68'0'0</inkml:trace>
</inkml:ink>
</file>

<file path=ppt/ink/ink14.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66.20689" units="1/cm"/>
          <inkml:channelProperty channel="Y" name="resolution" value="63.52941" units="1/cm"/>
          <inkml:channelProperty channel="T" name="resolution" value="1" units="1/dev"/>
        </inkml:channelProperties>
      </inkml:inkSource>
      <inkml:timestamp xml:id="ts0" timeString="2016-04-11T23:15:32.733"/>
    </inkml:context>
    <inkml:brush xml:id="br0">
      <inkml:brushProperty name="width" value="0.08333" units="cm"/>
      <inkml:brushProperty name="height" value="0.08333" units="cm"/>
      <inkml:brushProperty name="color" value="#3165BB"/>
      <inkml:brushProperty name="fitToCurve" value="1"/>
    </inkml:brush>
  </inkml:definitions>
  <inkml:traceGroup>
    <inkml:annotationXML>
      <emma:emma xmlns:emma="http://www.w3.org/2003/04/emma" version="1.0">
        <emma:interpretation id="{DC9C72E0-89AD-4A71-A330-F5AD3C90E9FB}" emma:medium="tactile" emma:mode="ink">
          <msink:context xmlns:msink="http://schemas.microsoft.com/ink/2010/main" type="writingRegion" rotatedBoundingBox="3225,12359 4776,12753 4509,13808 2957,13414"/>
        </emma:interpretation>
      </emma:emma>
    </inkml:annotationXML>
    <inkml:traceGroup>
      <inkml:annotationXML>
        <emma:emma xmlns:emma="http://www.w3.org/2003/04/emma" version="1.0">
          <emma:interpretation id="{A93DBC14-2C02-4AE5-B9CD-CF2E11E1A7B1}" emma:medium="tactile" emma:mode="ink">
            <msink:context xmlns:msink="http://schemas.microsoft.com/ink/2010/main" type="paragraph" rotatedBoundingBox="3225,12359 4776,12753 4509,13808 2957,13414" alignmentLevel="1"/>
          </emma:interpretation>
        </emma:emma>
      </inkml:annotationXML>
      <inkml:traceGroup>
        <inkml:annotationXML>
          <emma:emma xmlns:emma="http://www.w3.org/2003/04/emma" version="1.0">
            <emma:interpretation id="{7D95C82A-A810-483D-8779-200A1EE67CA6}" emma:medium="tactile" emma:mode="ink">
              <msink:context xmlns:msink="http://schemas.microsoft.com/ink/2010/main" type="line" rotatedBoundingBox="3225,12359 4776,12753 4509,13808 2957,13414"/>
            </emma:interpretation>
          </emma:emma>
        </inkml:annotationXML>
        <inkml:traceGroup>
          <inkml:annotationXML>
            <emma:emma xmlns:emma="http://www.w3.org/2003/04/emma" version="1.0">
              <emma:interpretation id="{6A97AC91-906C-4F6F-8E50-BC14F47B48F8}" emma:medium="tactile" emma:mode="ink">
                <msink:context xmlns:msink="http://schemas.microsoft.com/ink/2010/main" type="inkWord" rotatedBoundingBox="3225,12359 4776,12753 4509,13808 2957,13414"/>
              </emma:interpretation>
            </emma:emma>
          </inkml:annotationXML>
          <inkml:trace contextRef="#ctx0" brushRef="#br0">1363 490 0,'0'-22'62,"-42"-41"-62,0 42 16,-1-64-16,1 22 16,0 20-16,-22-20 15,22 42-15,21 21 16,21-43-16,-22 43 15,-20-21-15,21 0 16,0 21-16,-22 0 16,22 0-1,0 0-15,0-21 32,0 21-32,0 0 15,-1 0 1,-20 0-16,21 0 15,-21 0-15,-22 0 16,22 0 0,-1 21-16,-20 0 0,21-21 15,-22 21-15,22 0 16,-1 1-16,22-1 16,0-21-16,-21 21 15,21 0 32,-1 21-31,1 1-1,21-22-15,0 0 16,-21 21-16,21 22 16,0-43-16,-21-21 15,21 64-15,-21-64 16,21 21-16,0 0 15,0 0 32,0 0-31,21 0 0,0 1-16,0 20 15,22-21-15,-22-21 16,-21 21-16,21-21 15,0 21-15,0-21 16,0 0 15,-21 22-15,22-22-16,20 0 31,-21 0-31,0 21 16,22-21-16,-43 21 15,42-21-15,-21 0 16,0 0-16,43 0 16,-43 21-16,21-21 15,1 0-15,-1 0 16,21 21-16,1-21 16,-22 0-16,22 21 15,-1-21-15,22 0 16,-43 0-16,22 0 15,20 0-15,-41 0 16,-1 0-16,0 0 16,-20 0-1,-1 0-15,21 0 16,-21 0 0,0 0-16,1 0 15,-1 0-15,0-21 31,-21-21-31,21 42 16,-21-42-16,0 20 16,21-20-16,-21 0 15,0 21-15,0-22 16,0 22-16,0 0 16,0 0-16,0 0 15,0-1 1,-42 1-16,21 0 15,-22 0 1,22 0-16,-21 0 16,0 21-16,20 0 15,-41-22-15,-22 22 16,43-42-16,0 21 16,-22 0-16,1 0 15,-1 21-15,43-22 16,-21 22-16,20 0 15,1 0-15,0 0 16,0-21 0,-21 21-16,-1 0 15,1 0 1,21 0-16,-43 0 16,43 0-16,-42 21 15,-1 1 1,1-1-16,41-21 15,-20 42-15,0-21 16,-22 22-16,1 20 16,20-21-16,22-42 15,-21 43-15,21-22 16,0-21 0,21 42-1,0-21-15,0 22 16,42-22-1,-21 0-15,-21 0 16,21 0-16,0 1 16,-21-1-16,0 0 15,43 0-15,-22-21 16,-21 21-16,63 0 16,-20 22-16,-1-22 15,64 42-15,-43-41 16,64 20-16,-42 0 15,0-21-15,-22 1 16,-20-22-16,-1 0 16,0 0-16,-21 0 31,-21 21-31,22-21 16,-1 0-1,0 0 1,0 0-1,43 0 1,-43 0-16,0 0 16,21 0-16,-21 0 15,22 0 1,-1-21 0,-21 21-1,-21-22 1,21 22-1,1 0 64,-22-21-64,0 0-15,0 0 31,0 0-15,0 0 0,0-1-16,0 1 15,0 0 1,0 0 0,0 0 15</inkml:trace>
        </inkml:traceGroup>
      </inkml:traceGroup>
    </inkml:traceGroup>
  </inkml:traceGroup>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anose="020F0502020204030204" pitchFamily="34" charset="0"/>
              </a:defRPr>
            </a:lvl1pPr>
          </a:lstStyle>
          <a:p>
            <a:fld id="{7D959B15-C4D8-452E-B1D0-B21E01944347}" type="datetimeFigureOut">
              <a:rPr lang="en-US"/>
              <a:pPr/>
              <a:t>4/11/2016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33624DA8-8ED8-4BD6-A1F2-96D76919A0B2}" type="slidenum">
              <a:rPr lang="en-US"/>
              <a:pPr/>
              <a:t>‹#›</a:t>
            </a:fld>
            <a:endParaRPr lang="en-US"/>
          </a:p>
        </p:txBody>
      </p:sp>
    </p:spTree>
    <p:extLst>
      <p:ext uri="{BB962C8B-B14F-4D97-AF65-F5344CB8AC3E}">
        <p14:creationId xmlns:p14="http://schemas.microsoft.com/office/powerpoint/2010/main" val="2887876195"/>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E4024C-DF7D-46AE-AAB7-E1E472E94709}" type="slidenum">
              <a:rPr lang="en-US" smtClean="0"/>
              <a:pPr/>
              <a:t>21</a:t>
            </a:fld>
            <a:endParaRPr lang="en-US"/>
          </a:p>
        </p:txBody>
      </p:sp>
    </p:spTree>
    <p:extLst>
      <p:ext uri="{BB962C8B-B14F-4D97-AF65-F5344CB8AC3E}">
        <p14:creationId xmlns:p14="http://schemas.microsoft.com/office/powerpoint/2010/main" val="139008937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5" name="Rectangle 4"/>
          <p:cNvSpPr>
            <a:spLocks noChangeArrowheads="1"/>
          </p:cNvSpPr>
          <p:nvPr/>
        </p:nvSpPr>
        <p:spPr bwMode="auto">
          <a:xfrm>
            <a:off x="0" y="4806950"/>
            <a:ext cx="9155113" cy="342900"/>
          </a:xfrm>
          <a:prstGeom prst="rect">
            <a:avLst/>
          </a:prstGeom>
          <a:solidFill>
            <a:srgbClr val="8C1515"/>
          </a:solidFill>
          <a:ln w="9525">
            <a:solidFill>
              <a:srgbClr val="8C1515"/>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6" name="Picture 14"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9600" y="4883150"/>
            <a:ext cx="1546225"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7200" y="1792517"/>
            <a:ext cx="8229600" cy="618473"/>
          </a:xfrm>
          <a:prstGeom prst="rect">
            <a:avLst/>
          </a:prstGeom>
        </p:spPr>
        <p:txBody>
          <a:bodyPr>
            <a:noAutofit/>
          </a:bodyPr>
          <a:lstStyle>
            <a:lvl1pPr algn="ctr">
              <a:defRPr sz="3600">
                <a:solidFill>
                  <a:schemeClr val="tx1"/>
                </a:solidFill>
              </a:defRPr>
            </a:lvl1pPr>
          </a:lstStyle>
          <a:p>
            <a:r>
              <a:rPr lang="en-US" smtClean="0"/>
              <a:t>Click to edit Master title style</a:t>
            </a:r>
            <a:endParaRPr lang="en-US" dirty="0"/>
          </a:p>
        </p:txBody>
      </p:sp>
      <p:sp>
        <p:nvSpPr>
          <p:cNvPr id="12" name="Text Placeholder 33"/>
          <p:cNvSpPr>
            <a:spLocks noGrp="1"/>
          </p:cNvSpPr>
          <p:nvPr>
            <p:ph type="body" sz="quarter" idx="18"/>
          </p:nvPr>
        </p:nvSpPr>
        <p:spPr>
          <a:xfrm>
            <a:off x="1603375" y="3599022"/>
            <a:ext cx="6059488" cy="205740"/>
          </a:xfrm>
          <a:prstGeom prst="rect">
            <a:avLst/>
          </a:prstGeom>
        </p:spPr>
        <p:txBody>
          <a:bodyPr wrap="none" anchor="ctr" anchorCtr="1">
            <a:noAutofit/>
          </a:bodyPr>
          <a:lstStyle>
            <a:lvl1pPr algn="ctr">
              <a:buNone/>
              <a:defRPr sz="1800" cap="none" spc="0" baseline="0">
                <a:solidFill>
                  <a:schemeClr val="tx1">
                    <a:lumMod val="65000"/>
                    <a:lumOff val="35000"/>
                  </a:schemeClr>
                </a:solidFill>
              </a:defRPr>
            </a:lvl1pPr>
            <a:lvl2pPr>
              <a:buNone/>
              <a:defRPr/>
            </a:lvl2pPr>
            <a:lvl3pPr>
              <a:buNone/>
              <a:defRPr/>
            </a:lvl3pPr>
            <a:lvl4pPr>
              <a:buNone/>
              <a:defRPr/>
            </a:lvl4pPr>
            <a:lvl5pPr>
              <a:buNone/>
              <a:defRPr/>
            </a:lvl5pPr>
          </a:lstStyle>
          <a:p>
            <a:pPr lvl="0"/>
            <a:r>
              <a:rPr lang="en-US" smtClean="0"/>
              <a:t>Click to edit Master text styles</a:t>
            </a:r>
          </a:p>
        </p:txBody>
      </p:sp>
      <p:sp>
        <p:nvSpPr>
          <p:cNvPr id="13" name="Subtitle 2"/>
          <p:cNvSpPr>
            <a:spLocks noGrp="1"/>
          </p:cNvSpPr>
          <p:nvPr>
            <p:ph type="subTitle" idx="1"/>
          </p:nvPr>
        </p:nvSpPr>
        <p:spPr>
          <a:xfrm>
            <a:off x="457200" y="2410990"/>
            <a:ext cx="8229600" cy="461897"/>
          </a:xfrm>
          <a:prstGeom prst="rect">
            <a:avLst/>
          </a:prstGeom>
        </p:spPr>
        <p:txBody>
          <a:bodyPr>
            <a:noAutofit/>
          </a:bodyPr>
          <a:lstStyle>
            <a:lvl1pPr marL="0" indent="0" algn="ctr">
              <a:buNone/>
              <a:defRPr sz="2100" cap="small" spc="300">
                <a:solidFill>
                  <a:srgbClr val="A4001D"/>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1633157146"/>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5" name="Rectangle 4"/>
          <p:cNvSpPr>
            <a:spLocks noChangeArrowheads="1"/>
          </p:cNvSpPr>
          <p:nvPr/>
        </p:nvSpPr>
        <p:spPr bwMode="auto">
          <a:xfrm>
            <a:off x="0" y="4806950"/>
            <a:ext cx="9155113" cy="342900"/>
          </a:xfrm>
          <a:prstGeom prst="rect">
            <a:avLst/>
          </a:prstGeom>
          <a:solidFill>
            <a:srgbClr val="8C1515"/>
          </a:solidFill>
          <a:ln w="9525">
            <a:solidFill>
              <a:srgbClr val="8C1515"/>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6" name="Picture 14"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8013" y="4883150"/>
            <a:ext cx="1544637"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1"/>
          <p:cNvSpPr>
            <a:spLocks noGrp="1"/>
          </p:cNvSpPr>
          <p:nvPr>
            <p:ph type="title"/>
          </p:nvPr>
        </p:nvSpPr>
        <p:spPr>
          <a:xfrm>
            <a:off x="1603377" y="1538765"/>
            <a:ext cx="2954337" cy="925830"/>
          </a:xfrm>
          <a:prstGeom prst="rect">
            <a:avLst/>
          </a:prstGeom>
        </p:spPr>
        <p:txBody>
          <a:bodyPr/>
          <a:lstStyle>
            <a:lvl1pPr algn="r">
              <a:defRPr sz="2000" b="1">
                <a:solidFill>
                  <a:schemeClr val="tx1"/>
                </a:solidFill>
              </a:defRPr>
            </a:lvl1pPr>
          </a:lstStyle>
          <a:p>
            <a:r>
              <a:rPr lang="en-US" smtClean="0"/>
              <a:t>Click to edit Master title style</a:t>
            </a:r>
            <a:endParaRPr lang="en-US" dirty="0"/>
          </a:p>
        </p:txBody>
      </p:sp>
      <p:sp>
        <p:nvSpPr>
          <p:cNvPr id="13" name="Text Placeholder 3"/>
          <p:cNvSpPr>
            <a:spLocks noGrp="1"/>
          </p:cNvSpPr>
          <p:nvPr>
            <p:ph type="body" sz="half" idx="2"/>
          </p:nvPr>
        </p:nvSpPr>
        <p:spPr>
          <a:xfrm>
            <a:off x="1603377" y="2571750"/>
            <a:ext cx="2954337" cy="932975"/>
          </a:xfrm>
          <a:prstGeom prst="rect">
            <a:avLst/>
          </a:prstGeom>
        </p:spPr>
        <p:txBody>
          <a:bodyPr/>
          <a:lstStyle>
            <a:lvl1pPr marL="0" indent="0" algn="r">
              <a:buNone/>
              <a:defRPr sz="1200" cap="all" spc="300">
                <a:solidFill>
                  <a:srgbClr val="A4001D"/>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Picture Placeholder 16"/>
          <p:cNvSpPr>
            <a:spLocks noGrp="1"/>
          </p:cNvSpPr>
          <p:nvPr>
            <p:ph type="pic" sz="quarter" idx="13"/>
          </p:nvPr>
        </p:nvSpPr>
        <p:spPr>
          <a:xfrm>
            <a:off x="4665662" y="1535112"/>
            <a:ext cx="1951038" cy="1951038"/>
          </a:xfrm>
          <a:prstGeom prst="rect">
            <a:avLst/>
          </a:prstGeom>
          <a:blipFill rotWithShape="1">
            <a:blip r:embed="rId3"/>
            <a:stretch>
              <a:fillRect/>
            </a:stretch>
          </a:blipFill>
          <a:effectLst>
            <a:outerShdw blurRad="50800" dist="25400" dir="2700000" algn="tl" rotWithShape="0">
              <a:prstClr val="black">
                <a:alpha val="36000"/>
              </a:prstClr>
            </a:outerShdw>
          </a:effectLst>
        </p:spPr>
        <p:style>
          <a:lnRef idx="3">
            <a:schemeClr val="lt1"/>
          </a:lnRef>
          <a:fillRef idx="1">
            <a:schemeClr val="accent5"/>
          </a:fillRef>
          <a:effectRef idx="1">
            <a:schemeClr val="accent5"/>
          </a:effectRef>
          <a:fontRef idx="none"/>
        </p:style>
        <p:txBody>
          <a:bodyPr/>
          <a:lstStyle>
            <a:lvl1pPr>
              <a:buNone/>
              <a:defRPr sz="1200"/>
            </a:lvl1pPr>
          </a:lstStyle>
          <a:p>
            <a:pPr lvl="0"/>
            <a:r>
              <a:rPr lang="en-US" noProof="0" smtClean="0"/>
              <a:t>Click icon to add picture</a:t>
            </a:r>
            <a:endParaRPr lang="en-US" noProof="0" dirty="0"/>
          </a:p>
        </p:txBody>
      </p:sp>
    </p:spTree>
    <p:extLst>
      <p:ext uri="{BB962C8B-B14F-4D97-AF65-F5344CB8AC3E}">
        <p14:creationId xmlns:p14="http://schemas.microsoft.com/office/powerpoint/2010/main" val="158886093"/>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7" name="Content Placeholder 6"/>
          <p:cNvSpPr>
            <a:spLocks noGrp="1"/>
          </p:cNvSpPr>
          <p:nvPr>
            <p:ph sz="quarter" idx="10"/>
          </p:nvPr>
        </p:nvSpPr>
        <p:spPr>
          <a:xfrm>
            <a:off x="955677" y="908685"/>
            <a:ext cx="7700963"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302858591"/>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7" name="Content Placeholder 6"/>
          <p:cNvSpPr>
            <a:spLocks noGrp="1"/>
          </p:cNvSpPr>
          <p:nvPr>
            <p:ph sz="quarter" idx="10"/>
          </p:nvPr>
        </p:nvSpPr>
        <p:spPr>
          <a:xfrm>
            <a:off x="955677" y="908685"/>
            <a:ext cx="7700963" cy="3759042"/>
          </a:xfrm>
        </p:spPr>
        <p:txBody>
          <a:bodyPr/>
          <a:lstStyle>
            <a:lvl2pPr marL="0" indent="0">
              <a:buFont typeface="Arial"/>
              <a:buNone/>
              <a:defRPr baseline="0"/>
            </a:lvl2pPr>
            <a:lvl3pPr marL="344488" indent="0">
              <a:buNone/>
              <a:defRPr/>
            </a:lvl3pPr>
            <a:lvl4pPr marL="687387" indent="0">
              <a:buNone/>
              <a:defRPr/>
            </a:lvl4pPr>
            <a:lvl5pPr marL="1031875" indent="0">
              <a:buNone/>
              <a:defRPr/>
            </a:lvl5pPr>
          </a:lstStyle>
          <a:p>
            <a:pPr lvl="0"/>
            <a:r>
              <a:rPr lang="en-US" smtClean="0"/>
              <a:t>Click to edit Master text styles</a:t>
            </a:r>
          </a:p>
        </p:txBody>
      </p:sp>
    </p:spTree>
    <p:extLst>
      <p:ext uri="{BB962C8B-B14F-4D97-AF65-F5344CB8AC3E}">
        <p14:creationId xmlns:p14="http://schemas.microsoft.com/office/powerpoint/2010/main" val="1421900978"/>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Slide Number Placeholder 22"/>
          <p:cNvSpPr txBox="1">
            <a:spLocks/>
          </p:cNvSpPr>
          <p:nvPr/>
        </p:nvSpPr>
        <p:spPr>
          <a:xfrm>
            <a:off x="60325" y="7938"/>
            <a:ext cx="457200" cy="457200"/>
          </a:xfrm>
          <a:prstGeom prst="rect">
            <a:avLst/>
          </a:prstGeom>
        </p:spPr>
        <p:txBody>
          <a:bodyPr wrap="none" lIns="45720" tIns="0" rIns="45720" bIns="0" anchor="ctr" anchorCtr="1"/>
          <a:lstStyle>
            <a:lvl1pPr eaLnBrk="0" hangingPunct="0">
              <a:defRPr sz="2400">
                <a:solidFill>
                  <a:schemeClr val="tx1"/>
                </a:solidFill>
                <a:latin typeface="Source Sans Pro" pitchFamily="1" charset="0"/>
                <a:ea typeface="MS PGothic" panose="020B0600070205080204" pitchFamily="34" charset="-128"/>
              </a:defRPr>
            </a:lvl1pPr>
            <a:lvl2pPr marL="742950" indent="-285750" eaLnBrk="0" hangingPunct="0">
              <a:defRPr sz="2400">
                <a:solidFill>
                  <a:schemeClr val="tx1"/>
                </a:solidFill>
                <a:latin typeface="Source Sans Pro" pitchFamily="1" charset="0"/>
                <a:ea typeface="MS PGothic" panose="020B0600070205080204" pitchFamily="34" charset="-128"/>
              </a:defRPr>
            </a:lvl2pPr>
            <a:lvl3pPr marL="1143000" indent="-228600" eaLnBrk="0" hangingPunct="0">
              <a:defRPr sz="2400">
                <a:solidFill>
                  <a:schemeClr val="tx1"/>
                </a:solidFill>
                <a:latin typeface="Source Sans Pro" pitchFamily="1" charset="0"/>
                <a:ea typeface="MS PGothic" panose="020B0600070205080204" pitchFamily="34" charset="-128"/>
              </a:defRPr>
            </a:lvl3pPr>
            <a:lvl4pPr marL="1600200" indent="-228600" eaLnBrk="0" hangingPunct="0">
              <a:defRPr sz="2400">
                <a:solidFill>
                  <a:schemeClr val="tx1"/>
                </a:solidFill>
                <a:latin typeface="Source Sans Pro" pitchFamily="1" charset="0"/>
                <a:ea typeface="MS PGothic" panose="020B0600070205080204" pitchFamily="34" charset="-128"/>
              </a:defRPr>
            </a:lvl4pPr>
            <a:lvl5pPr marL="2057400" indent="-228600" eaLnBrk="0" hangingPunct="0">
              <a:defRPr sz="2400">
                <a:solidFill>
                  <a:schemeClr val="tx1"/>
                </a:solidFill>
                <a:latin typeface="Source Sans Pro" pitchFamily="1"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9pPr>
          </a:lstStyle>
          <a:p>
            <a:pPr algn="ctr" eaLnBrk="1" hangingPunct="1"/>
            <a:fld id="{D6978EA5-5FD1-4A18-9583-CA5A3ACC383E}" type="slidenum">
              <a:rPr lang="en-US" sz="1000">
                <a:solidFill>
                  <a:srgbClr val="7F7F7F"/>
                </a:solidFill>
              </a:rPr>
              <a:pPr algn="ctr" eaLnBrk="1" hangingPunct="1"/>
              <a:t>‹#›</a:t>
            </a:fld>
            <a:endParaRPr lang="en-US" sz="1000">
              <a:solidFill>
                <a:srgbClr val="7F7F7F"/>
              </a:solidFill>
            </a:endParaRPr>
          </a:p>
        </p:txBody>
      </p:sp>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4" name="Content Placeholder 13"/>
          <p:cNvSpPr>
            <a:spLocks noGrp="1"/>
          </p:cNvSpPr>
          <p:nvPr>
            <p:ph sz="quarter" idx="10"/>
          </p:nvPr>
        </p:nvSpPr>
        <p:spPr>
          <a:xfrm>
            <a:off x="949327" y="908685"/>
            <a:ext cx="3787775"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Content Placeholder 15"/>
          <p:cNvSpPr>
            <a:spLocks noGrp="1"/>
          </p:cNvSpPr>
          <p:nvPr>
            <p:ph sz="quarter" idx="11"/>
          </p:nvPr>
        </p:nvSpPr>
        <p:spPr>
          <a:xfrm>
            <a:off x="4876800" y="908685"/>
            <a:ext cx="3779838"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83757012"/>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Horizontal">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2" name="Content Placeholder 11"/>
          <p:cNvSpPr>
            <a:spLocks noGrp="1"/>
          </p:cNvSpPr>
          <p:nvPr>
            <p:ph sz="quarter" idx="10"/>
          </p:nvPr>
        </p:nvSpPr>
        <p:spPr>
          <a:xfrm>
            <a:off x="948777" y="908685"/>
            <a:ext cx="7707862" cy="18166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13"/>
          <p:cNvSpPr>
            <a:spLocks noGrp="1"/>
          </p:cNvSpPr>
          <p:nvPr>
            <p:ph sz="quarter" idx="11"/>
          </p:nvPr>
        </p:nvSpPr>
        <p:spPr>
          <a:xfrm>
            <a:off x="949327" y="2841313"/>
            <a:ext cx="7707313" cy="18166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59623476"/>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3" name="Content Placeholder 2"/>
          <p:cNvSpPr>
            <a:spLocks noGrp="1"/>
          </p:cNvSpPr>
          <p:nvPr>
            <p:ph sz="quarter" idx="10"/>
          </p:nvPr>
        </p:nvSpPr>
        <p:spPr>
          <a:xfrm>
            <a:off x="949327" y="908685"/>
            <a:ext cx="3787775"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11"/>
          </p:nvPr>
        </p:nvSpPr>
        <p:spPr>
          <a:xfrm>
            <a:off x="4876800" y="908686"/>
            <a:ext cx="3779838" cy="18230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Content Placeholder 8"/>
          <p:cNvSpPr>
            <a:spLocks noGrp="1"/>
          </p:cNvSpPr>
          <p:nvPr>
            <p:ph sz="quarter" idx="12"/>
          </p:nvPr>
        </p:nvSpPr>
        <p:spPr>
          <a:xfrm>
            <a:off x="4876800" y="2837497"/>
            <a:ext cx="3779838" cy="183023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63896529"/>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4" name="Content Placeholder 3"/>
          <p:cNvSpPr>
            <a:spLocks noGrp="1"/>
          </p:cNvSpPr>
          <p:nvPr>
            <p:ph sz="quarter" idx="10"/>
          </p:nvPr>
        </p:nvSpPr>
        <p:spPr>
          <a:xfrm>
            <a:off x="949327" y="908686"/>
            <a:ext cx="3787775" cy="18230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1"/>
          </p:nvPr>
        </p:nvSpPr>
        <p:spPr>
          <a:xfrm>
            <a:off x="955677" y="2840613"/>
            <a:ext cx="3781425" cy="18271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quarter" idx="12"/>
          </p:nvPr>
        </p:nvSpPr>
        <p:spPr>
          <a:xfrm>
            <a:off x="4876800" y="908686"/>
            <a:ext cx="3779838" cy="18230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5" name="Content Placeholder 14"/>
          <p:cNvSpPr>
            <a:spLocks noGrp="1"/>
          </p:cNvSpPr>
          <p:nvPr>
            <p:ph sz="quarter" idx="13"/>
          </p:nvPr>
        </p:nvSpPr>
        <p:spPr>
          <a:xfrm>
            <a:off x="4876800" y="2840613"/>
            <a:ext cx="3779838" cy="18271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12096398"/>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175622"/>
            <a:ext cx="6637468" cy="1021556"/>
          </a:xfrm>
        </p:spPr>
        <p:txBody>
          <a:bodyPr anchor="b"/>
          <a:lstStyle>
            <a:lvl1pPr algn="l">
              <a:defRPr sz="3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6" y="3200400"/>
            <a:ext cx="6637467" cy="1140310"/>
          </a:xfrm>
        </p:spPr>
        <p:txBody>
          <a:bodyPr anchor="t"/>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5997388" y="168369"/>
            <a:ext cx="2133600" cy="273844"/>
          </a:xfrm>
          <a:prstGeom prst="rect">
            <a:avLst/>
          </a:prstGeom>
        </p:spPr>
        <p:txBody>
          <a:bodyPr/>
          <a:lstStyle/>
          <a:p>
            <a:fld id="{23B36638-A246-45AF-B4A1-7BF0B62BE9F7}" type="datetimeFigureOut">
              <a:rPr lang="en-US" smtClean="0"/>
              <a:pPr/>
              <a:t>4/11/2016</a:t>
            </a:fld>
            <a:endParaRPr lang="en-US"/>
          </a:p>
        </p:txBody>
      </p:sp>
      <p:sp>
        <p:nvSpPr>
          <p:cNvPr id="5" name="Footer Placeholder 4"/>
          <p:cNvSpPr>
            <a:spLocks noGrp="1"/>
          </p:cNvSpPr>
          <p:nvPr>
            <p:ph type="ftr" sz="quarter" idx="11"/>
          </p:nvPr>
        </p:nvSpPr>
        <p:spPr>
          <a:xfrm>
            <a:off x="4641448" y="4389120"/>
            <a:ext cx="3502152" cy="273844"/>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D5B7778-A611-4872-8891-91482CF4CF2A}" type="slidenum">
              <a:rPr lang="en-US" smtClean="0"/>
              <a:pPr/>
              <a:t>‹#›</a:t>
            </a:fld>
            <a:endParaRPr lang="en-US"/>
          </a:p>
        </p:txBody>
      </p:sp>
    </p:spTree>
    <p:extLst>
      <p:ext uri="{BB962C8B-B14F-4D97-AF65-F5344CB8AC3E}">
        <p14:creationId xmlns:p14="http://schemas.microsoft.com/office/powerpoint/2010/main" val="2883833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1737007"/>
            <a:ext cx="3057148" cy="479822"/>
          </a:xfrm>
        </p:spPr>
        <p:txBody>
          <a:bodyPr anchor="b"/>
          <a:lstStyle>
            <a:lvl1pPr marL="0" indent="0">
              <a:buNone/>
              <a:defRPr sz="1800" b="1">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1041721" y="2231021"/>
            <a:ext cx="3419856" cy="212684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8" y="1737007"/>
            <a:ext cx="3055717" cy="479822"/>
          </a:xfrm>
        </p:spPr>
        <p:txBody>
          <a:bodyPr anchor="b"/>
          <a:lstStyle>
            <a:lvl1pPr marL="0" indent="0">
              <a:buNone/>
              <a:defRPr sz="1800" b="1">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45152" y="2231021"/>
            <a:ext cx="3419856" cy="212684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a:off x="5997388" y="168369"/>
            <a:ext cx="2133600" cy="273844"/>
          </a:xfrm>
          <a:prstGeom prst="rect">
            <a:avLst/>
          </a:prstGeom>
        </p:spPr>
        <p:txBody>
          <a:bodyPr/>
          <a:lstStyle/>
          <a:p>
            <a:fld id="{23B36638-A246-45AF-B4A1-7BF0B62BE9F7}" type="datetimeFigureOut">
              <a:rPr lang="en-US" smtClean="0"/>
              <a:pPr/>
              <a:t>4/11/2016</a:t>
            </a:fld>
            <a:endParaRPr lang="en-US"/>
          </a:p>
        </p:txBody>
      </p:sp>
      <p:sp>
        <p:nvSpPr>
          <p:cNvPr id="8" name="Footer Placeholder 7"/>
          <p:cNvSpPr>
            <a:spLocks noGrp="1"/>
          </p:cNvSpPr>
          <p:nvPr>
            <p:ph type="ftr" sz="quarter" idx="11"/>
          </p:nvPr>
        </p:nvSpPr>
        <p:spPr>
          <a:xfrm>
            <a:off x="4641448" y="4389120"/>
            <a:ext cx="3502152" cy="273844"/>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BD5B7778-A611-4872-8891-91482CF4CF2A}" type="slidenum">
              <a:rPr lang="en-US" smtClean="0"/>
              <a:pPr/>
              <a:t>‹#›</a:t>
            </a:fld>
            <a:endParaRPr lang="en-US"/>
          </a:p>
        </p:txBody>
      </p:sp>
    </p:spTree>
    <p:extLst>
      <p:ext uri="{BB962C8B-B14F-4D97-AF65-F5344CB8AC3E}">
        <p14:creationId xmlns:p14="http://schemas.microsoft.com/office/powerpoint/2010/main" val="40408229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5" name="Picture 9"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10350" y="4811713"/>
            <a:ext cx="2046288" cy="18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a:spLocks noChangeArrowheads="1"/>
          </p:cNvSpPr>
          <p:nvPr/>
        </p:nvSpPr>
        <p:spPr bwMode="auto">
          <a:xfrm>
            <a:off x="0" y="4806950"/>
            <a:ext cx="9155113" cy="342900"/>
          </a:xfrm>
          <a:prstGeom prst="rect">
            <a:avLst/>
          </a:prstGeom>
          <a:solidFill>
            <a:schemeClr val="bg2"/>
          </a:solidFill>
          <a:ln w="9525">
            <a:solidFill>
              <a:schemeClr val="accent1"/>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7" name="Picture 11"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0075" y="4883150"/>
            <a:ext cx="1544638"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7200" y="1800555"/>
            <a:ext cx="8229600" cy="618473"/>
          </a:xfrm>
          <a:prstGeom prst="rect">
            <a:avLst/>
          </a:prstGeom>
        </p:spPr>
        <p:txBody>
          <a:bodyPr>
            <a:noAutofit/>
          </a:bodyPr>
          <a:lstStyle>
            <a:lvl1pPr algn="ctr">
              <a:defRPr sz="3600">
                <a:solidFill>
                  <a:schemeClr val="tx1"/>
                </a:solidFill>
              </a:defRPr>
            </a:lvl1pPr>
          </a:lstStyle>
          <a:p>
            <a:r>
              <a:rPr lang="en-US" dirty="0" smtClean="0"/>
              <a:t>Click to edit Master title style</a:t>
            </a:r>
            <a:endParaRPr lang="en-US" dirty="0"/>
          </a:p>
        </p:txBody>
      </p:sp>
      <p:sp>
        <p:nvSpPr>
          <p:cNvPr id="12" name="Text Placeholder 33"/>
          <p:cNvSpPr>
            <a:spLocks noGrp="1"/>
          </p:cNvSpPr>
          <p:nvPr>
            <p:ph type="body" sz="quarter" idx="18"/>
          </p:nvPr>
        </p:nvSpPr>
        <p:spPr>
          <a:xfrm>
            <a:off x="1603375" y="3599022"/>
            <a:ext cx="6059488" cy="205740"/>
          </a:xfrm>
          <a:prstGeom prst="rect">
            <a:avLst/>
          </a:prstGeom>
        </p:spPr>
        <p:txBody>
          <a:bodyPr wrap="none" anchor="ctr" anchorCtr="1">
            <a:noAutofit/>
          </a:bodyPr>
          <a:lstStyle>
            <a:lvl1pPr algn="ctr">
              <a:buNone/>
              <a:defRPr sz="1800" cap="none" spc="0" baseline="0">
                <a:solidFill>
                  <a:schemeClr val="tx1">
                    <a:lumMod val="65000"/>
                    <a:lumOff val="35000"/>
                  </a:schemeClr>
                </a:solidFill>
              </a:defRPr>
            </a:lvl1pPr>
            <a:lvl2pPr>
              <a:buNone/>
              <a:defRPr/>
            </a:lvl2pPr>
            <a:lvl3pPr>
              <a:buNone/>
              <a:defRPr/>
            </a:lvl3pPr>
            <a:lvl4pPr>
              <a:buNone/>
              <a:defRPr/>
            </a:lvl4pPr>
            <a:lvl5pPr>
              <a:buNone/>
              <a:defRPr/>
            </a:lvl5pPr>
          </a:lstStyle>
          <a:p>
            <a:pPr lvl="0"/>
            <a:r>
              <a:rPr lang="en-US" smtClean="0"/>
              <a:t>Click to edit Master text styles</a:t>
            </a:r>
          </a:p>
        </p:txBody>
      </p:sp>
      <p:sp>
        <p:nvSpPr>
          <p:cNvPr id="13" name="Subtitle 2"/>
          <p:cNvSpPr>
            <a:spLocks noGrp="1"/>
          </p:cNvSpPr>
          <p:nvPr>
            <p:ph type="subTitle" idx="1"/>
          </p:nvPr>
        </p:nvSpPr>
        <p:spPr>
          <a:xfrm>
            <a:off x="457200" y="2419028"/>
            <a:ext cx="8229600" cy="461897"/>
          </a:xfrm>
          <a:prstGeom prst="rect">
            <a:avLst/>
          </a:prstGeom>
        </p:spPr>
        <p:txBody>
          <a:bodyPr>
            <a:noAutofit/>
          </a:bodyPr>
          <a:lstStyle>
            <a:lvl1pPr marL="0" indent="0" algn="ctr">
              <a:buNone/>
              <a:defRPr sz="2100" cap="small" spc="300">
                <a:solidFill>
                  <a:srgbClr val="A4001D"/>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3653345709"/>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Section Header">
    <p:spTree>
      <p:nvGrpSpPr>
        <p:cNvPr id="1" name=""/>
        <p:cNvGrpSpPr/>
        <p:nvPr/>
      </p:nvGrpSpPr>
      <p:grpSpPr>
        <a:xfrm>
          <a:off x="0" y="0"/>
          <a:ext cx="0" cy="0"/>
          <a:chOff x="0" y="0"/>
          <a:chExt cx="0" cy="0"/>
        </a:xfrm>
      </p:grpSpPr>
      <p:sp>
        <p:nvSpPr>
          <p:cNvPr id="5" name="Rectangle 4"/>
          <p:cNvSpPr>
            <a:spLocks noChangeArrowheads="1"/>
          </p:cNvSpPr>
          <p:nvPr/>
        </p:nvSpPr>
        <p:spPr bwMode="auto">
          <a:xfrm>
            <a:off x="0" y="4806950"/>
            <a:ext cx="9155113" cy="342900"/>
          </a:xfrm>
          <a:prstGeom prst="rect">
            <a:avLst/>
          </a:prstGeom>
          <a:solidFill>
            <a:schemeClr val="bg2"/>
          </a:solidFill>
          <a:ln w="9525">
            <a:solidFill>
              <a:schemeClr val="accent1"/>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7" name="Picture 10"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0075" y="4883150"/>
            <a:ext cx="1544638"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1"/>
          <p:cNvSpPr>
            <a:spLocks noGrp="1"/>
          </p:cNvSpPr>
          <p:nvPr>
            <p:ph type="title"/>
          </p:nvPr>
        </p:nvSpPr>
        <p:spPr>
          <a:xfrm>
            <a:off x="1603377" y="1538765"/>
            <a:ext cx="2954337" cy="925830"/>
          </a:xfrm>
          <a:prstGeom prst="rect">
            <a:avLst/>
          </a:prstGeom>
        </p:spPr>
        <p:txBody>
          <a:bodyPr/>
          <a:lstStyle>
            <a:lvl1pPr algn="r">
              <a:defRPr sz="2000" b="1">
                <a:solidFill>
                  <a:schemeClr val="tx1"/>
                </a:solidFill>
              </a:defRPr>
            </a:lvl1pPr>
          </a:lstStyle>
          <a:p>
            <a:r>
              <a:rPr lang="en-US" smtClean="0"/>
              <a:t>Click to edit Master title style</a:t>
            </a:r>
            <a:endParaRPr lang="en-US" dirty="0"/>
          </a:p>
        </p:txBody>
      </p:sp>
      <p:sp>
        <p:nvSpPr>
          <p:cNvPr id="13" name="Text Placeholder 3"/>
          <p:cNvSpPr>
            <a:spLocks noGrp="1"/>
          </p:cNvSpPr>
          <p:nvPr>
            <p:ph type="body" sz="half" idx="2"/>
          </p:nvPr>
        </p:nvSpPr>
        <p:spPr>
          <a:xfrm>
            <a:off x="1603377" y="2571750"/>
            <a:ext cx="2954337" cy="932975"/>
          </a:xfrm>
          <a:prstGeom prst="rect">
            <a:avLst/>
          </a:prstGeom>
        </p:spPr>
        <p:txBody>
          <a:bodyPr/>
          <a:lstStyle>
            <a:lvl1pPr marL="0" indent="0" algn="r">
              <a:buNone/>
              <a:defRPr sz="1200" cap="all" spc="300">
                <a:solidFill>
                  <a:srgbClr val="A4001D"/>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Picture Placeholder 16"/>
          <p:cNvSpPr>
            <a:spLocks noGrp="1"/>
          </p:cNvSpPr>
          <p:nvPr>
            <p:ph type="pic" sz="quarter" idx="13"/>
          </p:nvPr>
        </p:nvSpPr>
        <p:spPr>
          <a:xfrm>
            <a:off x="4665662" y="1535112"/>
            <a:ext cx="1951038" cy="1951038"/>
          </a:xfrm>
          <a:prstGeom prst="rect">
            <a:avLst/>
          </a:prstGeom>
          <a:blipFill rotWithShape="1">
            <a:blip r:embed="rId3"/>
            <a:stretch>
              <a:fillRect/>
            </a:stretch>
          </a:blipFill>
          <a:effectLst>
            <a:outerShdw blurRad="50800" dist="25400" dir="2700000" algn="tl" rotWithShape="0">
              <a:prstClr val="black">
                <a:alpha val="36000"/>
              </a:prstClr>
            </a:outerShdw>
          </a:effectLst>
        </p:spPr>
        <p:style>
          <a:lnRef idx="3">
            <a:schemeClr val="lt1"/>
          </a:lnRef>
          <a:fillRef idx="1">
            <a:schemeClr val="accent5"/>
          </a:fillRef>
          <a:effectRef idx="1">
            <a:schemeClr val="accent5"/>
          </a:effectRef>
          <a:fontRef idx="none"/>
        </p:style>
        <p:txBody>
          <a:bodyPr/>
          <a:lstStyle>
            <a:lvl1pPr>
              <a:defRPr lang="en-US" sz="1200" dirty="0"/>
            </a:lvl1pPr>
          </a:lstStyle>
          <a:p>
            <a:pPr lvl="0"/>
            <a:r>
              <a:rPr lang="en-US" noProof="0" smtClean="0"/>
              <a:t>Click icon to add picture</a:t>
            </a:r>
            <a:endParaRPr lang="en-US" noProof="0" dirty="0"/>
          </a:p>
        </p:txBody>
      </p:sp>
    </p:spTree>
    <p:extLst>
      <p:ext uri="{BB962C8B-B14F-4D97-AF65-F5344CB8AC3E}">
        <p14:creationId xmlns:p14="http://schemas.microsoft.com/office/powerpoint/2010/main" val="2904631063"/>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dirty="0" smtClean="0"/>
              <a:t>Click to edit Master title style</a:t>
            </a:r>
            <a:endParaRPr lang="en-US" dirty="0"/>
          </a:p>
        </p:txBody>
      </p:sp>
      <p:sp>
        <p:nvSpPr>
          <p:cNvPr id="7" name="Content Placeholder 6"/>
          <p:cNvSpPr>
            <a:spLocks noGrp="1"/>
          </p:cNvSpPr>
          <p:nvPr>
            <p:ph sz="quarter" idx="10"/>
          </p:nvPr>
        </p:nvSpPr>
        <p:spPr>
          <a:xfrm>
            <a:off x="955677" y="908685"/>
            <a:ext cx="7700963"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215640903"/>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Slide Number Placeholder 22"/>
          <p:cNvSpPr txBox="1">
            <a:spLocks/>
          </p:cNvSpPr>
          <p:nvPr/>
        </p:nvSpPr>
        <p:spPr>
          <a:xfrm>
            <a:off x="60325" y="7938"/>
            <a:ext cx="457200" cy="457200"/>
          </a:xfrm>
          <a:prstGeom prst="rect">
            <a:avLst/>
          </a:prstGeom>
        </p:spPr>
        <p:txBody>
          <a:bodyPr wrap="none" lIns="45720" tIns="0" rIns="45720" bIns="0" anchor="ctr" anchorCtr="1"/>
          <a:lstStyle>
            <a:lvl1pPr eaLnBrk="0" hangingPunct="0">
              <a:defRPr sz="2400">
                <a:solidFill>
                  <a:schemeClr val="tx1"/>
                </a:solidFill>
                <a:latin typeface="Source Sans Pro" pitchFamily="1" charset="0"/>
                <a:ea typeface="MS PGothic" panose="020B0600070205080204" pitchFamily="34" charset="-128"/>
              </a:defRPr>
            </a:lvl1pPr>
            <a:lvl2pPr marL="742950" indent="-285750" eaLnBrk="0" hangingPunct="0">
              <a:defRPr sz="2400">
                <a:solidFill>
                  <a:schemeClr val="tx1"/>
                </a:solidFill>
                <a:latin typeface="Source Sans Pro" pitchFamily="1" charset="0"/>
                <a:ea typeface="MS PGothic" panose="020B0600070205080204" pitchFamily="34" charset="-128"/>
              </a:defRPr>
            </a:lvl2pPr>
            <a:lvl3pPr marL="1143000" indent="-228600" eaLnBrk="0" hangingPunct="0">
              <a:defRPr sz="2400">
                <a:solidFill>
                  <a:schemeClr val="tx1"/>
                </a:solidFill>
                <a:latin typeface="Source Sans Pro" pitchFamily="1" charset="0"/>
                <a:ea typeface="MS PGothic" panose="020B0600070205080204" pitchFamily="34" charset="-128"/>
              </a:defRPr>
            </a:lvl3pPr>
            <a:lvl4pPr marL="1600200" indent="-228600" eaLnBrk="0" hangingPunct="0">
              <a:defRPr sz="2400">
                <a:solidFill>
                  <a:schemeClr val="tx1"/>
                </a:solidFill>
                <a:latin typeface="Source Sans Pro" pitchFamily="1" charset="0"/>
                <a:ea typeface="MS PGothic" panose="020B0600070205080204" pitchFamily="34" charset="-128"/>
              </a:defRPr>
            </a:lvl4pPr>
            <a:lvl5pPr marL="2057400" indent="-228600" eaLnBrk="0" hangingPunct="0">
              <a:defRPr sz="2400">
                <a:solidFill>
                  <a:schemeClr val="tx1"/>
                </a:solidFill>
                <a:latin typeface="Source Sans Pro" pitchFamily="1"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9pPr>
          </a:lstStyle>
          <a:p>
            <a:pPr algn="ctr" eaLnBrk="1" hangingPunct="1"/>
            <a:fld id="{A7F31408-0F72-4F62-B117-6719FD47CA1C}" type="slidenum">
              <a:rPr lang="en-US" sz="1000">
                <a:solidFill>
                  <a:srgbClr val="7F7F7F"/>
                </a:solidFill>
              </a:rPr>
              <a:pPr algn="ctr" eaLnBrk="1" hangingPunct="1"/>
              <a:t>‹#›</a:t>
            </a:fld>
            <a:endParaRPr lang="en-US" sz="1000">
              <a:solidFill>
                <a:srgbClr val="7F7F7F"/>
              </a:solidFill>
            </a:endParaRPr>
          </a:p>
        </p:txBody>
      </p:sp>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4" name="Content Placeholder 13"/>
          <p:cNvSpPr>
            <a:spLocks noGrp="1"/>
          </p:cNvSpPr>
          <p:nvPr>
            <p:ph sz="quarter" idx="10"/>
          </p:nvPr>
        </p:nvSpPr>
        <p:spPr>
          <a:xfrm>
            <a:off x="949327" y="908685"/>
            <a:ext cx="3787775"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15"/>
          <p:cNvSpPr>
            <a:spLocks noGrp="1"/>
          </p:cNvSpPr>
          <p:nvPr>
            <p:ph sz="quarter" idx="11"/>
          </p:nvPr>
        </p:nvSpPr>
        <p:spPr>
          <a:xfrm>
            <a:off x="4876800" y="908685"/>
            <a:ext cx="3779838"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762052475"/>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Horizontal">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2" name="Content Placeholder 11"/>
          <p:cNvSpPr>
            <a:spLocks noGrp="1"/>
          </p:cNvSpPr>
          <p:nvPr>
            <p:ph sz="quarter" idx="10"/>
          </p:nvPr>
        </p:nvSpPr>
        <p:spPr>
          <a:xfrm>
            <a:off x="948777" y="908685"/>
            <a:ext cx="7707862" cy="1816607"/>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13"/>
          <p:cNvSpPr>
            <a:spLocks noGrp="1"/>
          </p:cNvSpPr>
          <p:nvPr>
            <p:ph sz="quarter" idx="11"/>
          </p:nvPr>
        </p:nvSpPr>
        <p:spPr>
          <a:xfrm>
            <a:off x="949327" y="2841313"/>
            <a:ext cx="7707313" cy="1816607"/>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13201115"/>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3" name="Content Placeholder 2"/>
          <p:cNvSpPr>
            <a:spLocks noGrp="1"/>
          </p:cNvSpPr>
          <p:nvPr>
            <p:ph sz="quarter" idx="10"/>
          </p:nvPr>
        </p:nvSpPr>
        <p:spPr>
          <a:xfrm>
            <a:off x="949327" y="908685"/>
            <a:ext cx="3787775"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Content Placeholder 4"/>
          <p:cNvSpPr>
            <a:spLocks noGrp="1"/>
          </p:cNvSpPr>
          <p:nvPr>
            <p:ph sz="quarter" idx="11"/>
          </p:nvPr>
        </p:nvSpPr>
        <p:spPr>
          <a:xfrm>
            <a:off x="4876800" y="908686"/>
            <a:ext cx="3779838" cy="1823085"/>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ontent Placeholder 8"/>
          <p:cNvSpPr>
            <a:spLocks noGrp="1"/>
          </p:cNvSpPr>
          <p:nvPr>
            <p:ph sz="quarter" idx="12"/>
          </p:nvPr>
        </p:nvSpPr>
        <p:spPr>
          <a:xfrm>
            <a:off x="4876800" y="2837497"/>
            <a:ext cx="3779838" cy="1830230"/>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790960722"/>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4" name="Content Placeholder 3"/>
          <p:cNvSpPr>
            <a:spLocks noGrp="1"/>
          </p:cNvSpPr>
          <p:nvPr>
            <p:ph sz="quarter" idx="10"/>
          </p:nvPr>
        </p:nvSpPr>
        <p:spPr>
          <a:xfrm>
            <a:off x="949327" y="908686"/>
            <a:ext cx="3787775" cy="1823085"/>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1"/>
          </p:nvPr>
        </p:nvSpPr>
        <p:spPr>
          <a:xfrm>
            <a:off x="955677" y="2840613"/>
            <a:ext cx="3781425" cy="1827114"/>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2"/>
          </p:nvPr>
        </p:nvSpPr>
        <p:spPr>
          <a:xfrm>
            <a:off x="4876800" y="908686"/>
            <a:ext cx="3779838" cy="1823085"/>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14"/>
          <p:cNvSpPr>
            <a:spLocks noGrp="1"/>
          </p:cNvSpPr>
          <p:nvPr>
            <p:ph sz="quarter" idx="13"/>
          </p:nvPr>
        </p:nvSpPr>
        <p:spPr>
          <a:xfrm>
            <a:off x="4876800" y="2840613"/>
            <a:ext cx="3779838" cy="1827114"/>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551314243"/>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3.xml"/><Relationship Id="rId7" Type="http://schemas.openxmlformats.org/officeDocument/2006/relationships/slideLayout" Target="../slideLayouts/slideLayout17.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5" Type="http://schemas.openxmlformats.org/officeDocument/2006/relationships/slideLayout" Target="../slideLayouts/slideLayout15.xml"/><Relationship Id="rId4" Type="http://schemas.openxmlformats.org/officeDocument/2006/relationships/slideLayout" Target="../slideLayouts/slideLayout14.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2"/>
          <p:cNvSpPr>
            <a:spLocks noGrp="1"/>
          </p:cNvSpPr>
          <p:nvPr>
            <p:ph type="title"/>
          </p:nvPr>
        </p:nvSpPr>
        <p:spPr bwMode="auto">
          <a:xfrm>
            <a:off x="949325" y="358775"/>
            <a:ext cx="7707313"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b" anchorCtr="0" compatLnSpc="1">
            <a:prstTxWarp prst="textNoShape">
              <a:avLst/>
            </a:prstTxWarp>
          </a:bodyPr>
          <a:lstStyle/>
          <a:p>
            <a:pPr lvl="0"/>
            <a:r>
              <a:rPr lang="en-US" smtClean="0"/>
              <a:t>Click to edit Master title style</a:t>
            </a:r>
          </a:p>
        </p:txBody>
      </p:sp>
      <p:sp>
        <p:nvSpPr>
          <p:cNvPr id="4" name="Text Placeholder 3"/>
          <p:cNvSpPr>
            <a:spLocks noGrp="1"/>
          </p:cNvSpPr>
          <p:nvPr>
            <p:ph type="body" idx="1"/>
          </p:nvPr>
        </p:nvSpPr>
        <p:spPr>
          <a:xfrm>
            <a:off x="949325" y="903288"/>
            <a:ext cx="7707313" cy="3763962"/>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4"/>
          <p:cNvSpPr>
            <a:spLocks noGrp="1"/>
          </p:cNvSpPr>
          <p:nvPr>
            <p:ph type="sldNum" sz="quarter" idx="4"/>
          </p:nvPr>
        </p:nvSpPr>
        <p:spPr>
          <a:xfrm>
            <a:off x="109538" y="4811713"/>
            <a:ext cx="846137" cy="271462"/>
          </a:xfrm>
          <a:prstGeom prst="rect">
            <a:avLst/>
          </a:prstGeom>
        </p:spPr>
        <p:txBody>
          <a:bodyPr vert="horz" wrap="square" lIns="91440" tIns="45720" rIns="91440" bIns="45720" numCol="1" anchor="ctr" anchorCtr="0" compatLnSpc="1">
            <a:prstTxWarp prst="textNoShape">
              <a:avLst/>
            </a:prstTxWarp>
          </a:bodyPr>
          <a:lstStyle>
            <a:lvl1pPr>
              <a:defRPr sz="1000">
                <a:solidFill>
                  <a:srgbClr val="898989"/>
                </a:solidFill>
              </a:defRPr>
            </a:lvl1pPr>
          </a:lstStyle>
          <a:p>
            <a:fld id="{785D2710-307C-4C3F-9350-34ABC9B2818F}" type="slidenum">
              <a:rPr lang="en-US"/>
              <a:pPr/>
              <a:t>‹#›</a:t>
            </a:fld>
            <a:endParaRPr lang="en-US"/>
          </a:p>
        </p:txBody>
      </p:sp>
      <p:sp>
        <p:nvSpPr>
          <p:cNvPr id="10" name="Rectangle 9"/>
          <p:cNvSpPr/>
          <p:nvPr/>
        </p:nvSpPr>
        <p:spPr>
          <a:xfrm>
            <a:off x="0" y="0"/>
            <a:ext cx="457200" cy="5149850"/>
          </a:xfrm>
          <a:prstGeom prst="rect">
            <a:avLst/>
          </a:prstGeom>
          <a:solidFill>
            <a:srgbClr val="8C1515"/>
          </a:solidFill>
          <a:ln>
            <a:solidFill>
              <a:srgbClr val="8C1515"/>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030" name="Picture 10" descr="SUSig_Rev_WrdmrkOneLin8c1515.eps"/>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6942138" y="4856163"/>
            <a:ext cx="1546225"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34" r:id="rId1"/>
    <p:sldLayoutId id="2147483935" r:id="rId2"/>
    <p:sldLayoutId id="2147483936" r:id="rId3"/>
    <p:sldLayoutId id="2147483937" r:id="rId4"/>
    <p:sldLayoutId id="2147483938" r:id="rId5"/>
    <p:sldLayoutId id="2147483939" r:id="rId6"/>
    <p:sldLayoutId id="2147483940" r:id="rId7"/>
    <p:sldLayoutId id="2147483941" r:id="rId8"/>
    <p:sldLayoutId id="2147483949" r:id="rId9"/>
    <p:sldLayoutId id="2147483950" r:id="rId10"/>
  </p:sldLayoutIdLst>
  <p:transition spd="slow">
    <p:fade/>
  </p:transition>
  <p:timing>
    <p:tnLst>
      <p:par>
        <p:cTn id="1" dur="indefinite" restart="never" nodeType="tmRoot"/>
      </p:par>
    </p:tnLst>
  </p:timing>
  <p:hf hdr="0" ftr="0" dt="0"/>
  <p:txStyles>
    <p:titleStyle>
      <a:lvl1pPr algn="l" defTabSz="457200" rtl="0" eaLnBrk="1" fontAlgn="base" hangingPunct="1">
        <a:lnSpc>
          <a:spcPct val="85000"/>
        </a:lnSpc>
        <a:spcBef>
          <a:spcPct val="0"/>
        </a:spcBef>
        <a:spcAft>
          <a:spcPct val="0"/>
        </a:spcAft>
        <a:defRPr sz="2400" kern="1200">
          <a:solidFill>
            <a:schemeClr val="bg2"/>
          </a:solidFill>
          <a:latin typeface="+mj-lt"/>
          <a:ea typeface="MS PGothic" panose="020B0600070205080204" pitchFamily="34" charset="-128"/>
          <a:cs typeface="ＭＳ Ｐゴシック" charset="0"/>
        </a:defRPr>
      </a:lvl1pPr>
      <a:lvl2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2pPr>
      <a:lvl3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3pPr>
      <a:lvl4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4pPr>
      <a:lvl5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5pPr>
      <a:lvl6pPr marL="4572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6pPr>
      <a:lvl7pPr marL="9144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7pPr>
      <a:lvl8pPr marL="13716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8pPr>
      <a:lvl9pPr marL="18288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9pPr>
    </p:titleStyle>
    <p:body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122" name="Title Placeholder 2"/>
          <p:cNvSpPr>
            <a:spLocks noGrp="1"/>
          </p:cNvSpPr>
          <p:nvPr>
            <p:ph type="title"/>
          </p:nvPr>
        </p:nvSpPr>
        <p:spPr bwMode="auto">
          <a:xfrm>
            <a:off x="949325" y="358775"/>
            <a:ext cx="7707313"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b" anchorCtr="0" compatLnSpc="1">
            <a:prstTxWarp prst="textNoShape">
              <a:avLst/>
            </a:prstTxWarp>
          </a:bodyPr>
          <a:lstStyle/>
          <a:p>
            <a:pPr lvl="0"/>
            <a:r>
              <a:rPr lang="en-US" smtClean="0"/>
              <a:t>Click to edit Master title style</a:t>
            </a:r>
          </a:p>
        </p:txBody>
      </p:sp>
      <p:sp>
        <p:nvSpPr>
          <p:cNvPr id="4" name="Text Placeholder 3"/>
          <p:cNvSpPr>
            <a:spLocks noGrp="1"/>
          </p:cNvSpPr>
          <p:nvPr>
            <p:ph type="body" idx="1"/>
          </p:nvPr>
        </p:nvSpPr>
        <p:spPr>
          <a:xfrm>
            <a:off x="949325" y="903288"/>
            <a:ext cx="7707313" cy="3763962"/>
          </a:xfrm>
          <a:prstGeom prst="rect">
            <a:avLst/>
          </a:prstGeom>
        </p:spPr>
        <p:txBody>
          <a:bodyPr vert="horz" lIns="0" tIns="45720" rIns="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4"/>
          <p:cNvSpPr>
            <a:spLocks noGrp="1"/>
          </p:cNvSpPr>
          <p:nvPr>
            <p:ph type="sldNum" sz="quarter" idx="4"/>
          </p:nvPr>
        </p:nvSpPr>
        <p:spPr>
          <a:xfrm>
            <a:off x="109538" y="4811713"/>
            <a:ext cx="846137" cy="271462"/>
          </a:xfrm>
          <a:prstGeom prst="rect">
            <a:avLst/>
          </a:prstGeom>
        </p:spPr>
        <p:txBody>
          <a:bodyPr vert="horz" wrap="square" lIns="91440" tIns="45720" rIns="91440" bIns="45720" numCol="1" anchor="ctr" anchorCtr="0" compatLnSpc="1">
            <a:prstTxWarp prst="textNoShape">
              <a:avLst/>
            </a:prstTxWarp>
          </a:bodyPr>
          <a:lstStyle>
            <a:lvl1pPr>
              <a:defRPr sz="1000">
                <a:solidFill>
                  <a:srgbClr val="898989"/>
                </a:solidFill>
              </a:defRPr>
            </a:lvl1pPr>
          </a:lstStyle>
          <a:p>
            <a:fld id="{FC3A7A66-A886-49F1-8D17-BC445355FAB2}" type="slidenum">
              <a:rPr lang="en-US"/>
              <a:pPr/>
              <a:t>‹#›</a:t>
            </a:fld>
            <a:endParaRPr lang="en-US"/>
          </a:p>
        </p:txBody>
      </p:sp>
      <p:sp>
        <p:nvSpPr>
          <p:cNvPr id="7" name="Rectangle 6"/>
          <p:cNvSpPr/>
          <p:nvPr/>
        </p:nvSpPr>
        <p:spPr>
          <a:xfrm>
            <a:off x="-11113" y="0"/>
            <a:ext cx="9155113" cy="342900"/>
          </a:xfrm>
          <a:prstGeom prst="rect">
            <a:avLst/>
          </a:prstGeom>
          <a:solidFill>
            <a:schemeClr val="bg2"/>
          </a:solidFill>
          <a:ln>
            <a:solidFill>
              <a:srgbClr val="8C1515"/>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8C1515"/>
              </a:solidFill>
            </a:endParaRPr>
          </a:p>
        </p:txBody>
      </p:sp>
      <p:pic>
        <p:nvPicPr>
          <p:cNvPr id="5126" name="Picture 7" descr="SUSig_Rev_WrdmrkOneLin8c1515.eps"/>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6938963" y="4856163"/>
            <a:ext cx="1546225"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42" r:id="rId1"/>
    <p:sldLayoutId id="2147483943" r:id="rId2"/>
    <p:sldLayoutId id="2147483944" r:id="rId3"/>
    <p:sldLayoutId id="2147483945" r:id="rId4"/>
    <p:sldLayoutId id="2147483946" r:id="rId5"/>
    <p:sldLayoutId id="2147483947" r:id="rId6"/>
    <p:sldLayoutId id="2147483948" r:id="rId7"/>
  </p:sldLayoutIdLst>
  <p:transition spd="slow">
    <p:fade/>
  </p:transition>
  <p:timing>
    <p:tnLst>
      <p:par>
        <p:cTn id="1" dur="indefinite" restart="never" nodeType="tmRoot"/>
      </p:par>
    </p:tnLst>
  </p:timing>
  <p:hf hdr="0" ftr="0" dt="0"/>
  <p:txStyles>
    <p:titleStyle>
      <a:lvl1pPr algn="l" defTabSz="457200" rtl="0" eaLnBrk="0" fontAlgn="base" hangingPunct="0">
        <a:lnSpc>
          <a:spcPct val="85000"/>
        </a:lnSpc>
        <a:spcBef>
          <a:spcPct val="0"/>
        </a:spcBef>
        <a:spcAft>
          <a:spcPct val="0"/>
        </a:spcAft>
        <a:defRPr sz="2400" kern="1200">
          <a:solidFill>
            <a:schemeClr val="bg2"/>
          </a:solidFill>
          <a:latin typeface="+mj-lt"/>
          <a:ea typeface="MS PGothic" panose="020B0600070205080204" pitchFamily="34" charset="-128"/>
          <a:cs typeface="ＭＳ Ｐゴシック" charset="0"/>
        </a:defRPr>
      </a:lvl1pPr>
      <a:lvl2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2pPr>
      <a:lvl3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3pPr>
      <a:lvl4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4pPr>
      <a:lvl5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5pPr>
      <a:lvl6pPr marL="4572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6pPr>
      <a:lvl7pPr marL="9144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7pPr>
      <a:lvl8pPr marL="13716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8pPr>
      <a:lvl9pPr marL="18288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defRPr sz="1600" kern="1200" cap="small" spc="20">
          <a:solidFill>
            <a:schemeClr val="tx1"/>
          </a:solidFill>
          <a:latin typeface="+mn-lt"/>
          <a:ea typeface="MS PGothic" panose="020B0600070205080204" pitchFamily="34" charset="-128"/>
          <a:cs typeface="ＭＳ Ｐゴシック" charset="0"/>
        </a:defRPr>
      </a:lvl1pPr>
      <a:lvl2pPr marL="288925" indent="-288925" algn="l" defTabSz="457200" rtl="0" eaLnBrk="0" fontAlgn="base" hangingPunct="0">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0" fontAlgn="base" hangingPunct="0">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0" fontAlgn="base" hangingPunct="0">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0" fontAlgn="base" hangingPunct="0">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6.xml"/><Relationship Id="rId1" Type="http://schemas.openxmlformats.org/officeDocument/2006/relationships/tags" Target="../tags/tag5.xml"/></Relationships>
</file>

<file path=ppt/slides/_rels/slide3.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5" Type="http://schemas.openxmlformats.org/officeDocument/2006/relationships/hyperlink" Target="http://recursivedrawing.com/" TargetMode="External"/><Relationship Id="rId4"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tags" Target="../tags/tag10.xml"/><Relationship Id="rId5" Type="http://schemas.openxmlformats.org/officeDocument/2006/relationships/image" Target="../media/image4.png"/><Relationship Id="rId4"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tags" Target="../tags/tag15.xml"/><Relationship Id="rId7" Type="http://schemas.openxmlformats.org/officeDocument/2006/relationships/image" Target="../media/image5.png"/><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slideLayout" Target="../slideLayouts/slideLayout3.xml"/><Relationship Id="rId5" Type="http://schemas.openxmlformats.org/officeDocument/2006/relationships/tags" Target="../tags/tag17.xml"/><Relationship Id="rId4" Type="http://schemas.openxmlformats.org/officeDocument/2006/relationships/tags" Target="../tags/tag16.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19.xml"/><Relationship Id="rId1" Type="http://schemas.openxmlformats.org/officeDocument/2006/relationships/tags" Target="../tags/tag18.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21.xml"/><Relationship Id="rId1" Type="http://schemas.openxmlformats.org/officeDocument/2006/relationships/tags" Target="../tags/tag20.xml"/><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tags" Target="../tags/tag24.xml"/><Relationship Id="rId2" Type="http://schemas.openxmlformats.org/officeDocument/2006/relationships/tags" Target="../tags/tag23.xml"/><Relationship Id="rId1" Type="http://schemas.openxmlformats.org/officeDocument/2006/relationships/tags" Target="../tags/tag22.xml"/><Relationship Id="rId4"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tags" Target="../tags/tag27.xml"/><Relationship Id="rId2" Type="http://schemas.openxmlformats.org/officeDocument/2006/relationships/tags" Target="../tags/tag26.xml"/><Relationship Id="rId1" Type="http://schemas.openxmlformats.org/officeDocument/2006/relationships/tags" Target="../tags/tag25.xml"/><Relationship Id="rId4"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tags" Target="../tags/tag30.xml"/><Relationship Id="rId2" Type="http://schemas.openxmlformats.org/officeDocument/2006/relationships/tags" Target="../tags/tag29.xml"/><Relationship Id="rId1" Type="http://schemas.openxmlformats.org/officeDocument/2006/relationships/tags" Target="../tags/tag28.xml"/><Relationship Id="rId4"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tags" Target="../tags/tag33.xml"/><Relationship Id="rId2" Type="http://schemas.openxmlformats.org/officeDocument/2006/relationships/tags" Target="../tags/tag32.xml"/><Relationship Id="rId1" Type="http://schemas.openxmlformats.org/officeDocument/2006/relationships/tags" Target="../tags/tag31.xml"/><Relationship Id="rId4"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tags" Target="../tags/tag36.xml"/><Relationship Id="rId2" Type="http://schemas.openxmlformats.org/officeDocument/2006/relationships/tags" Target="../tags/tag35.xml"/><Relationship Id="rId1" Type="http://schemas.openxmlformats.org/officeDocument/2006/relationships/tags" Target="../tags/tag34.xml"/><Relationship Id="rId4"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tags" Target="../tags/tag39.xml"/><Relationship Id="rId2" Type="http://schemas.openxmlformats.org/officeDocument/2006/relationships/tags" Target="../tags/tag38.xml"/><Relationship Id="rId1" Type="http://schemas.openxmlformats.org/officeDocument/2006/relationships/tags" Target="../tags/tag37.xml"/><Relationship Id="rId4"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tags" Target="../tags/tag42.xml"/><Relationship Id="rId2" Type="http://schemas.openxmlformats.org/officeDocument/2006/relationships/tags" Target="../tags/tag41.xml"/><Relationship Id="rId1" Type="http://schemas.openxmlformats.org/officeDocument/2006/relationships/tags" Target="../tags/tag40.xml"/><Relationship Id="rId5" Type="http://schemas.openxmlformats.org/officeDocument/2006/relationships/slideLayout" Target="../slideLayouts/slideLayout3.xml"/><Relationship Id="rId4" Type="http://schemas.openxmlformats.org/officeDocument/2006/relationships/tags" Target="../tags/tag43.xml"/></Relationships>
</file>

<file path=ppt/slides/_rels/slide15.xml.rels><?xml version="1.0" encoding="UTF-8" standalone="yes"?>
<Relationships xmlns="http://schemas.openxmlformats.org/package/2006/relationships"><Relationship Id="rId3" Type="http://schemas.openxmlformats.org/officeDocument/2006/relationships/tags" Target="../tags/tag46.xml"/><Relationship Id="rId2" Type="http://schemas.openxmlformats.org/officeDocument/2006/relationships/tags" Target="../tags/tag45.xml"/><Relationship Id="rId1" Type="http://schemas.openxmlformats.org/officeDocument/2006/relationships/tags" Target="../tags/tag44.xml"/><Relationship Id="rId4"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48.xml"/><Relationship Id="rId1" Type="http://schemas.openxmlformats.org/officeDocument/2006/relationships/tags" Target="../tags/tag47.xml"/></Relationships>
</file>

<file path=ppt/slides/_rels/slide17.xml.rels><?xml version="1.0" encoding="UTF-8" standalone="yes"?>
<Relationships xmlns="http://schemas.openxmlformats.org/package/2006/relationships"><Relationship Id="rId8" Type="http://schemas.openxmlformats.org/officeDocument/2006/relationships/customXml" Target="../ink/ink1.xml"/><Relationship Id="rId13" Type="http://schemas.openxmlformats.org/officeDocument/2006/relationships/image" Target="../media/image130.emf"/><Relationship Id="rId3" Type="http://schemas.openxmlformats.org/officeDocument/2006/relationships/tags" Target="../tags/tag51.xml"/><Relationship Id="rId7" Type="http://schemas.openxmlformats.org/officeDocument/2006/relationships/slideLayout" Target="../slideLayouts/slideLayout3.xml"/><Relationship Id="rId12" Type="http://schemas.openxmlformats.org/officeDocument/2006/relationships/customXml" Target="../ink/ink3.xml"/><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tags" Target="../tags/tag54.xml"/><Relationship Id="rId11" Type="http://schemas.openxmlformats.org/officeDocument/2006/relationships/image" Target="../media/image120.emf"/><Relationship Id="rId5" Type="http://schemas.openxmlformats.org/officeDocument/2006/relationships/tags" Target="../tags/tag53.xml"/><Relationship Id="rId15" Type="http://schemas.openxmlformats.org/officeDocument/2006/relationships/image" Target="../media/image160.emf"/><Relationship Id="rId10" Type="http://schemas.openxmlformats.org/officeDocument/2006/relationships/customXml" Target="../ink/ink2.xml"/><Relationship Id="rId4" Type="http://schemas.openxmlformats.org/officeDocument/2006/relationships/tags" Target="../tags/tag52.xml"/><Relationship Id="rId9" Type="http://schemas.openxmlformats.org/officeDocument/2006/relationships/image" Target="../media/image80.emf"/><Relationship Id="rId14" Type="http://schemas.openxmlformats.org/officeDocument/2006/relationships/customXml" Target="../ink/ink4.xml"/></Relationships>
</file>

<file path=ppt/slides/_rels/slide18.xml.rels><?xml version="1.0" encoding="UTF-8" standalone="yes"?>
<Relationships xmlns="http://schemas.openxmlformats.org/package/2006/relationships"><Relationship Id="rId3" Type="http://schemas.openxmlformats.org/officeDocument/2006/relationships/tags" Target="../tags/tag57.xml"/><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image" Target="../media/image60.emf"/><Relationship Id="rId5" Type="http://schemas.openxmlformats.org/officeDocument/2006/relationships/customXml" Target="../ink/ink5.xml"/><Relationship Id="rId4"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8" Type="http://schemas.openxmlformats.org/officeDocument/2006/relationships/tags" Target="../tags/tag65.xml"/><Relationship Id="rId13" Type="http://schemas.openxmlformats.org/officeDocument/2006/relationships/tags" Target="../tags/tag70.xml"/><Relationship Id="rId18" Type="http://schemas.openxmlformats.org/officeDocument/2006/relationships/image" Target="../media/image7.png"/><Relationship Id="rId26" Type="http://schemas.openxmlformats.org/officeDocument/2006/relationships/image" Target="../media/image11.emf"/><Relationship Id="rId3" Type="http://schemas.openxmlformats.org/officeDocument/2006/relationships/tags" Target="../tags/tag60.xml"/><Relationship Id="rId21" Type="http://schemas.openxmlformats.org/officeDocument/2006/relationships/customXml" Target="../ink/ink7.xml"/><Relationship Id="rId7" Type="http://schemas.openxmlformats.org/officeDocument/2006/relationships/tags" Target="../tags/tag64.xml"/><Relationship Id="rId12" Type="http://schemas.openxmlformats.org/officeDocument/2006/relationships/tags" Target="../tags/tag69.xml"/><Relationship Id="rId17" Type="http://schemas.openxmlformats.org/officeDocument/2006/relationships/slideLayout" Target="../slideLayouts/slideLayout10.xml"/><Relationship Id="rId25" Type="http://schemas.openxmlformats.org/officeDocument/2006/relationships/customXml" Target="../ink/ink9.xml"/><Relationship Id="rId2" Type="http://schemas.openxmlformats.org/officeDocument/2006/relationships/tags" Target="../tags/tag59.xml"/><Relationship Id="rId16" Type="http://schemas.openxmlformats.org/officeDocument/2006/relationships/tags" Target="../tags/tag73.xml"/><Relationship Id="rId20" Type="http://schemas.openxmlformats.org/officeDocument/2006/relationships/image" Target="../media/image8.emf"/><Relationship Id="rId29" Type="http://schemas.openxmlformats.org/officeDocument/2006/relationships/customXml" Target="../ink/ink11.xml"/><Relationship Id="rId1" Type="http://schemas.openxmlformats.org/officeDocument/2006/relationships/tags" Target="../tags/tag58.xml"/><Relationship Id="rId6" Type="http://schemas.openxmlformats.org/officeDocument/2006/relationships/tags" Target="../tags/tag63.xml"/><Relationship Id="rId11" Type="http://schemas.openxmlformats.org/officeDocument/2006/relationships/tags" Target="../tags/tag68.xml"/><Relationship Id="rId24" Type="http://schemas.openxmlformats.org/officeDocument/2006/relationships/image" Target="../media/image10.emf"/><Relationship Id="rId32" Type="http://schemas.openxmlformats.org/officeDocument/2006/relationships/image" Target="../media/image14.emf"/><Relationship Id="rId5" Type="http://schemas.openxmlformats.org/officeDocument/2006/relationships/tags" Target="../tags/tag62.xml"/><Relationship Id="rId15" Type="http://schemas.openxmlformats.org/officeDocument/2006/relationships/tags" Target="../tags/tag72.xml"/><Relationship Id="rId23" Type="http://schemas.openxmlformats.org/officeDocument/2006/relationships/customXml" Target="../ink/ink8.xml"/><Relationship Id="rId28" Type="http://schemas.openxmlformats.org/officeDocument/2006/relationships/image" Target="../media/image12.emf"/><Relationship Id="rId10" Type="http://schemas.openxmlformats.org/officeDocument/2006/relationships/tags" Target="../tags/tag67.xml"/><Relationship Id="rId19" Type="http://schemas.openxmlformats.org/officeDocument/2006/relationships/customXml" Target="../ink/ink6.xml"/><Relationship Id="rId31" Type="http://schemas.openxmlformats.org/officeDocument/2006/relationships/customXml" Target="../ink/ink12.xml"/><Relationship Id="rId4" Type="http://schemas.openxmlformats.org/officeDocument/2006/relationships/tags" Target="../tags/tag61.xml"/><Relationship Id="rId9" Type="http://schemas.openxmlformats.org/officeDocument/2006/relationships/tags" Target="../tags/tag66.xml"/><Relationship Id="rId14" Type="http://schemas.openxmlformats.org/officeDocument/2006/relationships/tags" Target="../tags/tag71.xml"/><Relationship Id="rId22" Type="http://schemas.openxmlformats.org/officeDocument/2006/relationships/image" Target="../media/image9.emf"/><Relationship Id="rId27" Type="http://schemas.openxmlformats.org/officeDocument/2006/relationships/customXml" Target="../ink/ink10.xml"/><Relationship Id="rId30" Type="http://schemas.openxmlformats.org/officeDocument/2006/relationships/image" Target="../media/image13.emf"/></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75.xml"/><Relationship Id="rId1" Type="http://schemas.openxmlformats.org/officeDocument/2006/relationships/tags" Target="../tags/tag74.xml"/><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8" Type="http://schemas.openxmlformats.org/officeDocument/2006/relationships/tags" Target="../tags/tag83.xml"/><Relationship Id="rId13" Type="http://schemas.openxmlformats.org/officeDocument/2006/relationships/customXml" Target="../ink/ink13.xml"/><Relationship Id="rId3" Type="http://schemas.openxmlformats.org/officeDocument/2006/relationships/tags" Target="../tags/tag78.xml"/><Relationship Id="rId7" Type="http://schemas.openxmlformats.org/officeDocument/2006/relationships/tags" Target="../tags/tag82.xml"/><Relationship Id="rId12" Type="http://schemas.openxmlformats.org/officeDocument/2006/relationships/image" Target="../media/image17.png"/><Relationship Id="rId2" Type="http://schemas.openxmlformats.org/officeDocument/2006/relationships/tags" Target="../tags/tag77.xml"/><Relationship Id="rId16" Type="http://schemas.openxmlformats.org/officeDocument/2006/relationships/image" Target="../media/image18.emf"/><Relationship Id="rId1" Type="http://schemas.openxmlformats.org/officeDocument/2006/relationships/tags" Target="../tags/tag76.xml"/><Relationship Id="rId6" Type="http://schemas.openxmlformats.org/officeDocument/2006/relationships/tags" Target="../tags/tag81.xml"/><Relationship Id="rId11" Type="http://schemas.openxmlformats.org/officeDocument/2006/relationships/image" Target="../media/image16.png"/><Relationship Id="rId5" Type="http://schemas.openxmlformats.org/officeDocument/2006/relationships/tags" Target="../tags/tag80.xml"/><Relationship Id="rId15" Type="http://schemas.openxmlformats.org/officeDocument/2006/relationships/customXml" Target="../ink/ink14.xml"/><Relationship Id="rId10" Type="http://schemas.openxmlformats.org/officeDocument/2006/relationships/notesSlide" Target="../notesSlides/notesSlide1.xml"/><Relationship Id="rId4" Type="http://schemas.openxmlformats.org/officeDocument/2006/relationships/tags" Target="../tags/tag79.xml"/><Relationship Id="rId9" Type="http://schemas.openxmlformats.org/officeDocument/2006/relationships/slideLayout" Target="../slideLayouts/slideLayout10.xml"/><Relationship Id="rId14" Type="http://schemas.openxmlformats.org/officeDocument/2006/relationships/image" Target="../media/image110.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p:custDataLst>
              <p:tags r:id="rId1"/>
            </p:custDataLst>
          </p:nvPr>
        </p:nvSpPr>
        <p:spPr>
          <a:xfrm>
            <a:off x="457200" y="1952625"/>
            <a:ext cx="8229600" cy="619125"/>
          </a:xfrm>
        </p:spPr>
        <p:txBody>
          <a:bodyPr/>
          <a:lstStyle/>
          <a:p>
            <a:r>
              <a:rPr lang="en-US" b="1" dirty="0" smtClean="0"/>
              <a:t>Programming Abstractions</a:t>
            </a:r>
          </a:p>
        </p:txBody>
      </p:sp>
      <p:sp>
        <p:nvSpPr>
          <p:cNvPr id="11266" name="Text Placeholder 2"/>
          <p:cNvSpPr>
            <a:spLocks noGrp="1"/>
          </p:cNvSpPr>
          <p:nvPr>
            <p:ph type="body" sz="quarter" idx="18"/>
            <p:custDataLst>
              <p:tags r:id="rId2"/>
            </p:custDataLst>
          </p:nvPr>
        </p:nvSpPr>
        <p:spPr bwMode="auto">
          <a:xfrm>
            <a:off x="1603375" y="3344863"/>
            <a:ext cx="6059488" cy="587375"/>
          </a:xfrm>
        </p:spPr>
        <p:txBody>
          <a:bodyPr numCol="1" compatLnSpc="1">
            <a:prstTxWarp prst="textNoShape">
              <a:avLst/>
            </a:prstTxWarp>
          </a:bodyPr>
          <a:lstStyle/>
          <a:p>
            <a:pPr marL="0" indent="0"/>
            <a:r>
              <a:rPr lang="en-US" dirty="0" smtClean="0">
                <a:solidFill>
                  <a:srgbClr val="595959"/>
                </a:solidFill>
              </a:rPr>
              <a:t>Cynthia Lee</a:t>
            </a:r>
          </a:p>
        </p:txBody>
      </p:sp>
      <p:sp>
        <p:nvSpPr>
          <p:cNvPr id="4" name="Subtitle 3"/>
          <p:cNvSpPr>
            <a:spLocks noGrp="1"/>
          </p:cNvSpPr>
          <p:nvPr>
            <p:ph type="subTitle" idx="1"/>
            <p:custDataLst>
              <p:tags r:id="rId3"/>
            </p:custDataLst>
          </p:nvPr>
        </p:nvSpPr>
        <p:spPr>
          <a:xfrm>
            <a:off x="457200" y="2571750"/>
            <a:ext cx="8229600" cy="461963"/>
          </a:xfrm>
        </p:spPr>
        <p:txBody>
          <a:bodyPr/>
          <a:lstStyle/>
          <a:p>
            <a:pPr fontAlgn="auto">
              <a:spcAft>
                <a:spcPts val="0"/>
              </a:spcAft>
              <a:buFont typeface="Wingdings" charset="0"/>
              <a:buNone/>
              <a:defRPr/>
            </a:pPr>
            <a:r>
              <a:rPr lang="en-US" dirty="0" smtClean="0">
                <a:ea typeface="ＭＳ Ｐゴシック" charset="0"/>
                <a:cs typeface="+mn-cs"/>
              </a:rPr>
              <a:t>CS106B</a:t>
            </a:r>
            <a:endParaRPr lang="en-US" dirty="0">
              <a:solidFill>
                <a:schemeClr val="bg2"/>
              </a:solidFill>
              <a:ea typeface="+mn-ea"/>
              <a:cs typeface="+mn-cs"/>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p:txBody>
          <a:bodyPr/>
          <a:lstStyle/>
          <a:p>
            <a:r>
              <a:rPr lang="en-US" dirty="0" smtClean="0"/>
              <a:t>Recursion!</a:t>
            </a:r>
            <a:endParaRPr lang="en-US" dirty="0"/>
          </a:p>
        </p:txBody>
      </p:sp>
      <p:sp>
        <p:nvSpPr>
          <p:cNvPr id="5" name="Text Placeholder 4"/>
          <p:cNvSpPr>
            <a:spLocks noGrp="1"/>
          </p:cNvSpPr>
          <p:nvPr>
            <p:ph type="body" idx="1"/>
            <p:custDataLst>
              <p:tags r:id="rId2"/>
            </p:custDataLst>
          </p:nvPr>
        </p:nvSpPr>
        <p:spPr/>
        <p:txBody>
          <a:bodyPr/>
          <a:lstStyle/>
          <a:p>
            <a:r>
              <a:rPr lang="en-US" dirty="0" smtClean="0"/>
              <a:t>The exclamation point isn’t there only because this is so exciting, it also relates to one of our recursion examples….</a:t>
            </a:r>
            <a:endParaRPr lang="en-US" dirty="0"/>
          </a:p>
        </p:txBody>
      </p:sp>
    </p:spTree>
    <p:extLst>
      <p:ext uri="{BB962C8B-B14F-4D97-AF65-F5344CB8AC3E}">
        <p14:creationId xmlns:p14="http://schemas.microsoft.com/office/powerpoint/2010/main" val="37782877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custDataLst>
              <p:tags r:id="rId1"/>
            </p:custDataLst>
          </p:nvPr>
        </p:nvSpPr>
        <p:spPr/>
        <p:txBody>
          <a:bodyPr/>
          <a:lstStyle/>
          <a:p>
            <a:r>
              <a:rPr lang="en-US" dirty="0" smtClean="0"/>
              <a:t>Announcement: Recursive art contest!</a:t>
            </a:r>
            <a:endParaRPr lang="en-US" dirty="0"/>
          </a:p>
        </p:txBody>
      </p:sp>
      <p:sp>
        <p:nvSpPr>
          <p:cNvPr id="9" name="Content Placeholder 8"/>
          <p:cNvSpPr>
            <a:spLocks noGrp="1"/>
          </p:cNvSpPr>
          <p:nvPr>
            <p:ph sz="quarter" idx="10"/>
            <p:custDataLst>
              <p:tags r:id="rId2"/>
            </p:custDataLst>
          </p:nvPr>
        </p:nvSpPr>
        <p:spPr/>
        <p:txBody>
          <a:bodyPr/>
          <a:lstStyle/>
          <a:p>
            <a:pPr marL="0" lvl="1" indent="0">
              <a:buNone/>
            </a:pPr>
            <a:r>
              <a:rPr lang="en-US" sz="1600" dirty="0" smtClean="0"/>
              <a:t>Steps to participate:</a:t>
            </a:r>
          </a:p>
          <a:p>
            <a:pPr marL="342900" lvl="1" indent="-342900">
              <a:buFont typeface="+mj-lt"/>
              <a:buAutoNum type="arabicPeriod"/>
            </a:pPr>
            <a:r>
              <a:rPr lang="en-US" sz="1600" dirty="0" smtClean="0"/>
              <a:t>Go </a:t>
            </a:r>
            <a:r>
              <a:rPr lang="en-US" sz="1600" dirty="0" smtClean="0"/>
              <a:t>to </a:t>
            </a:r>
            <a:r>
              <a:rPr lang="en-US" sz="1600" dirty="0" smtClean="0">
                <a:hlinkClick r:id="rId5"/>
              </a:rPr>
              <a:t>http</a:t>
            </a:r>
            <a:r>
              <a:rPr lang="en-US" sz="1600" dirty="0">
                <a:hlinkClick r:id="rId5"/>
              </a:rPr>
              <a:t>://recursivedrawing.com/</a:t>
            </a:r>
            <a:r>
              <a:rPr lang="en-US" sz="1600" dirty="0"/>
              <a:t> </a:t>
            </a:r>
            <a:endParaRPr lang="en-US" sz="1600" dirty="0" smtClean="0"/>
          </a:p>
          <a:p>
            <a:pPr marL="342900" lvl="1" indent="-342900">
              <a:buFont typeface="+mj-lt"/>
              <a:buAutoNum type="arabicPeriod"/>
            </a:pPr>
            <a:r>
              <a:rPr lang="en-US" sz="1600" dirty="0" smtClean="0"/>
              <a:t>Make </a:t>
            </a:r>
            <a:r>
              <a:rPr lang="en-US" sz="1600" dirty="0"/>
              <a:t>recursive </a:t>
            </a:r>
            <a:r>
              <a:rPr lang="en-US" sz="1600" dirty="0" smtClean="0"/>
              <a:t>art</a:t>
            </a:r>
          </a:p>
          <a:p>
            <a:pPr marL="342900" lvl="1" indent="-342900">
              <a:buFont typeface="+mj-lt"/>
              <a:buAutoNum type="arabicPeriod"/>
            </a:pPr>
            <a:r>
              <a:rPr lang="en-US" sz="1600" dirty="0"/>
              <a:t>Email </a:t>
            </a:r>
            <a:r>
              <a:rPr lang="en-US" sz="1600" dirty="0"/>
              <a:t>me: cbl@stanford.edu</a:t>
            </a:r>
          </a:p>
          <a:p>
            <a:pPr marL="342900" lvl="1" indent="-342900">
              <a:buFont typeface="+mj-lt"/>
              <a:buAutoNum type="arabicPeriod"/>
            </a:pPr>
            <a:r>
              <a:rPr lang="en-US" sz="1600" b="1" dirty="0" smtClean="0">
                <a:solidFill>
                  <a:srgbClr val="0070C0"/>
                </a:solidFill>
              </a:rPr>
              <a:t>Win </a:t>
            </a:r>
            <a:r>
              <a:rPr lang="en-US" sz="1600" b="1" dirty="0" smtClean="0">
                <a:solidFill>
                  <a:srgbClr val="0070C0"/>
                </a:solidFill>
              </a:rPr>
              <a:t>prizes!</a:t>
            </a:r>
            <a:endParaRPr lang="en-US" sz="1600" b="1" dirty="0">
              <a:solidFill>
                <a:srgbClr val="0070C0"/>
              </a:solidFill>
            </a:endParaRPr>
          </a:p>
          <a:p>
            <a:pPr marL="0" lvl="1" indent="0">
              <a:buNone/>
            </a:pPr>
            <a:endParaRPr lang="en-US" sz="1600" dirty="0" smtClean="0"/>
          </a:p>
          <a:p>
            <a:pPr marL="0" lvl="1" indent="0">
              <a:buNone/>
            </a:pPr>
            <a:r>
              <a:rPr lang="en-US" sz="1600" dirty="0" smtClean="0"/>
              <a:t>Come </a:t>
            </a:r>
            <a:r>
              <a:rPr lang="en-US" sz="1600" dirty="0" smtClean="0"/>
              <a:t>to my office hours and see my Wall of Fame of past recursive art submissions!</a:t>
            </a:r>
          </a:p>
          <a:p>
            <a:pPr lvl="1"/>
            <a:r>
              <a:rPr lang="en-US" sz="1600" dirty="0" smtClean="0"/>
              <a:t>Submission </a:t>
            </a:r>
            <a:r>
              <a:rPr lang="en-US" sz="1600" dirty="0"/>
              <a:t>deadline: </a:t>
            </a:r>
            <a:endParaRPr lang="en-US" sz="1600" dirty="0" smtClean="0"/>
          </a:p>
          <a:p>
            <a:pPr lvl="2"/>
            <a:r>
              <a:rPr lang="en-US" sz="1600" dirty="0" smtClean="0"/>
              <a:t>Wednesday of Week 4 </a:t>
            </a:r>
            <a:r>
              <a:rPr lang="en-US" sz="1600" dirty="0" smtClean="0"/>
              <a:t>(April 20)</a:t>
            </a:r>
            <a:endParaRPr lang="en-US" sz="1600" dirty="0"/>
          </a:p>
        </p:txBody>
      </p:sp>
      <p:sp>
        <p:nvSpPr>
          <p:cNvPr id="7" name="Slide Number Placeholder 6"/>
          <p:cNvSpPr>
            <a:spLocks noGrp="1"/>
          </p:cNvSpPr>
          <p:nvPr>
            <p:ph type="sldNum" sz="quarter" idx="4294967295"/>
            <p:custDataLst>
              <p:tags r:id="rId3"/>
            </p:custDataLst>
          </p:nvPr>
        </p:nvSpPr>
        <p:spPr>
          <a:xfrm>
            <a:off x="0" y="4811713"/>
            <a:ext cx="846138" cy="271462"/>
          </a:xfrm>
        </p:spPr>
        <p:txBody>
          <a:bodyPr/>
          <a:lstStyle/>
          <a:p>
            <a:fld id="{BD5B7778-A611-4872-8891-91482CF4CF2A}" type="slidenum">
              <a:rPr lang="en-US" smtClean="0"/>
              <a:pPr/>
              <a:t>3</a:t>
            </a:fld>
            <a:endParaRPr lang="en-US"/>
          </a:p>
        </p:txBody>
      </p:sp>
    </p:spTree>
    <p:extLst>
      <p:ext uri="{BB962C8B-B14F-4D97-AF65-F5344CB8AC3E}">
        <p14:creationId xmlns:p14="http://schemas.microsoft.com/office/powerpoint/2010/main" val="3849175311"/>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endParaRPr lang="en-US" dirty="0"/>
          </a:p>
        </p:txBody>
      </p:sp>
      <p:sp>
        <p:nvSpPr>
          <p:cNvPr id="3" name="Content Placeholder 2"/>
          <p:cNvSpPr>
            <a:spLocks noGrp="1"/>
          </p:cNvSpPr>
          <p:nvPr>
            <p:ph sz="quarter" idx="10"/>
            <p:custDataLst>
              <p:tags r:id="rId2"/>
            </p:custDataLst>
          </p:nvPr>
        </p:nvSpPr>
        <p:spPr/>
        <p:txBody>
          <a:bodyPr/>
          <a:lstStyle/>
          <a:p>
            <a:endParaRPr lang="en-US"/>
          </a:p>
        </p:txBody>
      </p:sp>
      <p:pic>
        <p:nvPicPr>
          <p:cNvPr id="4" name="Picture 3"/>
          <p:cNvPicPr>
            <a:picLocks noChangeAspect="1"/>
          </p:cNvPicPr>
          <p:nvPr>
            <p:custDataLst>
              <p:tags r:id="rId3"/>
            </p:custDataLst>
          </p:nvPr>
        </p:nvPicPr>
        <p:blipFill>
          <a:blip r:embed="rId5"/>
          <a:stretch>
            <a:fillRect/>
          </a:stretch>
        </p:blipFill>
        <p:spPr>
          <a:xfrm>
            <a:off x="537358" y="265502"/>
            <a:ext cx="8530697" cy="4487285"/>
          </a:xfrm>
          <a:prstGeom prst="rect">
            <a:avLst/>
          </a:prstGeom>
        </p:spPr>
      </p:pic>
    </p:spTree>
    <p:extLst>
      <p:ext uri="{BB962C8B-B14F-4D97-AF65-F5344CB8AC3E}">
        <p14:creationId xmlns:p14="http://schemas.microsoft.com/office/powerpoint/2010/main" val="16436776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0"/>
            <p:custDataLst>
              <p:tags r:id="rId1"/>
            </p:custDataLst>
          </p:nvPr>
        </p:nvSpPr>
        <p:spPr/>
        <p:txBody>
          <a:bodyPr/>
          <a:lstStyle/>
          <a:p>
            <a:endParaRPr lang="en-US"/>
          </a:p>
        </p:txBody>
      </p:sp>
      <p:pic>
        <p:nvPicPr>
          <p:cNvPr id="5" name="Picture 4"/>
          <p:cNvPicPr>
            <a:picLocks noChangeAspect="1"/>
          </p:cNvPicPr>
          <p:nvPr>
            <p:custDataLst>
              <p:tags r:id="rId2"/>
            </p:custDataLst>
          </p:nvPr>
        </p:nvPicPr>
        <p:blipFill rotWithShape="1">
          <a:blip r:embed="rId7"/>
          <a:srcRect l="8659" t="6002" b="15682"/>
          <a:stretch/>
        </p:blipFill>
        <p:spPr>
          <a:xfrm>
            <a:off x="-496187" y="-123825"/>
            <a:ext cx="9640187" cy="6162676"/>
          </a:xfrm>
          <a:prstGeom prst="rect">
            <a:avLst/>
          </a:prstGeom>
        </p:spPr>
      </p:pic>
      <p:sp>
        <p:nvSpPr>
          <p:cNvPr id="2" name="Title 1"/>
          <p:cNvSpPr>
            <a:spLocks noGrp="1"/>
          </p:cNvSpPr>
          <p:nvPr>
            <p:ph type="title"/>
            <p:custDataLst>
              <p:tags r:id="rId3"/>
            </p:custDataLst>
          </p:nvPr>
        </p:nvSpPr>
        <p:spPr>
          <a:xfrm>
            <a:off x="2947718" y="2781799"/>
            <a:ext cx="2636590" cy="488024"/>
          </a:xfrm>
        </p:spPr>
        <p:txBody>
          <a:bodyPr/>
          <a:lstStyle/>
          <a:p>
            <a:r>
              <a:rPr lang="en-US" dirty="0" smtClean="0"/>
              <a:t>Wall of Fame</a:t>
            </a:r>
            <a:endParaRPr lang="en-US" dirty="0"/>
          </a:p>
        </p:txBody>
      </p:sp>
      <p:cxnSp>
        <p:nvCxnSpPr>
          <p:cNvPr id="6" name="Straight Arrow Connector 5"/>
          <p:cNvCxnSpPr/>
          <p:nvPr>
            <p:custDataLst>
              <p:tags r:id="rId4"/>
            </p:custDataLst>
          </p:nvPr>
        </p:nvCxnSpPr>
        <p:spPr>
          <a:xfrm flipH="1" flipV="1">
            <a:off x="3480391" y="1942215"/>
            <a:ext cx="127591" cy="70174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8" name="Straight Arrow Connector 7"/>
          <p:cNvCxnSpPr/>
          <p:nvPr>
            <p:custDataLst>
              <p:tags r:id="rId5"/>
            </p:custDataLst>
          </p:nvPr>
        </p:nvCxnSpPr>
        <p:spPr>
          <a:xfrm flipH="1" flipV="1">
            <a:off x="1623238" y="3033824"/>
            <a:ext cx="1026748" cy="2835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491631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custDataLst>
              <p:tags r:id="rId1"/>
            </p:custDataLst>
          </p:nvPr>
        </p:nvSpPr>
        <p:spPr/>
        <p:txBody>
          <a:bodyPr/>
          <a:lstStyle/>
          <a:p>
            <a:r>
              <a:rPr lang="en-US" dirty="0" smtClean="0"/>
              <a:t>Classic </a:t>
            </a:r>
            <a:r>
              <a:rPr lang="en-US" dirty="0" smtClean="0"/>
              <a:t>and important </a:t>
            </a:r>
            <a:r>
              <a:rPr lang="en-US" dirty="0" smtClean="0"/>
              <a:t>CS </a:t>
            </a:r>
            <a:r>
              <a:rPr lang="en-US" dirty="0" smtClean="0"/>
              <a:t>problem: </a:t>
            </a:r>
            <a:r>
              <a:rPr lang="en-US" b="1" i="1" dirty="0" smtClean="0"/>
              <a:t>searching</a:t>
            </a:r>
            <a:endParaRPr lang="en-US" b="1" i="1" dirty="0"/>
          </a:p>
        </p:txBody>
      </p:sp>
      <p:sp>
        <p:nvSpPr>
          <p:cNvPr id="8" name="Text Placeholder 7"/>
          <p:cNvSpPr>
            <a:spLocks noGrp="1"/>
          </p:cNvSpPr>
          <p:nvPr>
            <p:ph type="body" idx="1"/>
            <p:custDataLst>
              <p:tags r:id="rId2"/>
            </p:custDataLst>
          </p:nvPr>
        </p:nvSpPr>
        <p:spPr/>
        <p:txBody>
          <a:bodyPr/>
          <a:lstStyle/>
          <a:p>
            <a:endParaRPr lang="en-US" dirty="0"/>
          </a:p>
        </p:txBody>
      </p:sp>
    </p:spTree>
    <p:extLst>
      <p:ext uri="{BB962C8B-B14F-4D97-AF65-F5344CB8AC3E}">
        <p14:creationId xmlns:p14="http://schemas.microsoft.com/office/powerpoint/2010/main" val="800057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abebooks.com/blog/wp-content/uploads/2015/10/Russell-Books051.jpg"/>
          <p:cNvPicPr>
            <a:picLocks noChangeAspect="1" noChangeArrowheads="1"/>
          </p:cNvPicPr>
          <p:nvPr>
            <p:custDataLst>
              <p:tags r:id="rId1"/>
            </p:custDataLst>
          </p:nvPr>
        </p:nvPicPr>
        <p:blipFill rotWithShape="1">
          <a:blip r:embed="rId4">
            <a:extLst>
              <a:ext uri="{28A0092B-C50C-407E-A947-70E740481C1C}">
                <a14:useLocalDpi xmlns:a14="http://schemas.microsoft.com/office/drawing/2010/main" val="0"/>
              </a:ext>
            </a:extLst>
          </a:blip>
          <a:srcRect b="13925"/>
          <a:stretch/>
        </p:blipFill>
        <p:spPr bwMode="auto">
          <a:xfrm>
            <a:off x="0" y="-30481"/>
            <a:ext cx="9144000" cy="5242561"/>
          </a:xfrm>
          <a:prstGeom prst="rect">
            <a:avLst/>
          </a:prstGeom>
          <a:noFill/>
          <a:extLst>
            <a:ext uri="{909E8E84-426E-40DD-AFC4-6F175D3DCCD1}">
              <a14:hiddenFill xmlns:a14="http://schemas.microsoft.com/office/drawing/2010/main">
                <a:solidFill>
                  <a:srgbClr val="FFFFFF"/>
                </a:solidFill>
              </a14:hiddenFill>
            </a:ext>
          </a:extLst>
        </p:spPr>
      </p:pic>
      <p:sp>
        <p:nvSpPr>
          <p:cNvPr id="7" name="Title 6"/>
          <p:cNvSpPr>
            <a:spLocks noGrp="1"/>
          </p:cNvSpPr>
          <p:nvPr>
            <p:ph type="title"/>
            <p:custDataLst>
              <p:tags r:id="rId2"/>
            </p:custDataLst>
          </p:nvPr>
        </p:nvSpPr>
        <p:spPr>
          <a:xfrm>
            <a:off x="3741419" y="2575560"/>
            <a:ext cx="3505201" cy="2461260"/>
          </a:xfrm>
          <a:solidFill>
            <a:srgbClr val="FFFFFF">
              <a:alpha val="54902"/>
            </a:srgbClr>
          </a:solidFill>
          <a:ln>
            <a:noFill/>
          </a:ln>
        </p:spPr>
        <p:style>
          <a:lnRef idx="2">
            <a:schemeClr val="accent1"/>
          </a:lnRef>
          <a:fillRef idx="1">
            <a:schemeClr val="lt1"/>
          </a:fillRef>
          <a:effectRef idx="0">
            <a:schemeClr val="accent1"/>
          </a:effectRef>
          <a:fontRef idx="minor">
            <a:schemeClr val="dk1"/>
          </a:fontRef>
        </p:style>
        <p:txBody>
          <a:bodyPr/>
          <a:lstStyle/>
          <a:p>
            <a:r>
              <a:rPr lang="en-US" dirty="0" smtClean="0">
                <a:latin typeface="+mj-lt"/>
              </a:rPr>
              <a:t>Current issue in computer science: we have </a:t>
            </a:r>
            <a:r>
              <a:rPr lang="en-US" i="1" dirty="0" smtClean="0">
                <a:latin typeface="+mj-lt"/>
              </a:rPr>
              <a:t>loads</a:t>
            </a:r>
            <a:r>
              <a:rPr lang="en-US" dirty="0" smtClean="0">
                <a:latin typeface="+mj-lt"/>
              </a:rPr>
              <a:t> of data! One we have all this data, how do we find anything?</a:t>
            </a:r>
            <a:endParaRPr lang="en-US" dirty="0">
              <a:latin typeface="+mj-lt"/>
            </a:endParaRPr>
          </a:p>
        </p:txBody>
      </p:sp>
    </p:spTree>
    <p:extLst>
      <p:ext uri="{BB962C8B-B14F-4D97-AF65-F5344CB8AC3E}">
        <p14:creationId xmlns:p14="http://schemas.microsoft.com/office/powerpoint/2010/main" val="6525493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normAutofit/>
          </a:bodyPr>
          <a:lstStyle/>
          <a:p>
            <a:r>
              <a:rPr lang="en-US" dirty="0" smtClean="0"/>
              <a:t>Imagine storing </a:t>
            </a:r>
            <a:r>
              <a:rPr lang="en-US" b="1" u="sng" dirty="0" smtClean="0"/>
              <a:t>sorted</a:t>
            </a:r>
            <a:r>
              <a:rPr lang="en-US" dirty="0" smtClean="0"/>
              <a:t> data in an array</a:t>
            </a:r>
            <a:endParaRPr lang="en-US" dirty="0"/>
          </a:p>
        </p:txBody>
      </p:sp>
      <p:sp>
        <p:nvSpPr>
          <p:cNvPr id="3" name="Content Placeholder 2"/>
          <p:cNvSpPr>
            <a:spLocks noGrp="1"/>
          </p:cNvSpPr>
          <p:nvPr>
            <p:ph idx="4294967295"/>
            <p:custDataLst>
              <p:tags r:id="rId2"/>
            </p:custDataLst>
          </p:nvPr>
        </p:nvSpPr>
        <p:spPr>
          <a:xfrm>
            <a:off x="1771650" y="1742739"/>
            <a:ext cx="5503881" cy="2886411"/>
          </a:xfrm>
          <a:prstGeom prst="rect">
            <a:avLst/>
          </a:prstGeom>
        </p:spPr>
        <p:txBody>
          <a:bodyPr>
            <a:normAutofit/>
          </a:bodyPr>
          <a:lstStyle/>
          <a:p>
            <a:r>
              <a:rPr lang="en-US" dirty="0" smtClean="0"/>
              <a:t>How long does it take us to find a number we are looking for?</a:t>
            </a:r>
          </a:p>
          <a:p>
            <a:endParaRPr lang="en-US" dirty="0"/>
          </a:p>
          <a:p>
            <a:endParaRPr lang="en-US" dirty="0" smtClean="0"/>
          </a:p>
          <a:p>
            <a:endParaRPr lang="en-US" dirty="0"/>
          </a:p>
        </p:txBody>
      </p:sp>
      <p:graphicFrame>
        <p:nvGraphicFramePr>
          <p:cNvPr id="4" name="Table 3"/>
          <p:cNvGraphicFramePr>
            <a:graphicFrameLocks noGrp="1"/>
          </p:cNvGraphicFramePr>
          <p:nvPr>
            <p:custDataLst>
              <p:tags r:id="rId3"/>
            </p:custDataLst>
            <p:extLst/>
          </p:nvPr>
        </p:nvGraphicFramePr>
        <p:xfrm>
          <a:off x="2114550" y="2514600"/>
          <a:ext cx="4572007" cy="563880"/>
        </p:xfrm>
        <a:graphic>
          <a:graphicData uri="http://schemas.openxmlformats.org/drawingml/2006/table">
            <a:tbl>
              <a:tblPr firstRow="1" bandRow="1">
                <a:tableStyleId>{5C22544A-7EE6-4342-B048-85BDC9FD1C3A}</a:tableStyleId>
              </a:tblPr>
              <a:tblGrid>
                <a:gridCol w="415637"/>
                <a:gridCol w="415637"/>
                <a:gridCol w="415637"/>
                <a:gridCol w="415637"/>
                <a:gridCol w="415637"/>
                <a:gridCol w="415637"/>
                <a:gridCol w="415637"/>
                <a:gridCol w="415637"/>
                <a:gridCol w="415637"/>
                <a:gridCol w="415637"/>
                <a:gridCol w="415637"/>
              </a:tblGrid>
              <a:tr h="278130">
                <a:tc>
                  <a:txBody>
                    <a:bodyPr/>
                    <a:lstStyle/>
                    <a:p>
                      <a:r>
                        <a:rPr lang="en-US" sz="1400" dirty="0" smtClean="0"/>
                        <a:t>0</a:t>
                      </a:r>
                      <a:endParaRPr lang="en-US" sz="1400" dirty="0"/>
                    </a:p>
                  </a:txBody>
                  <a:tcPr marL="68580" marR="68580" marT="34290" marB="34290"/>
                </a:tc>
                <a:tc>
                  <a:txBody>
                    <a:bodyPr/>
                    <a:lstStyle/>
                    <a:p>
                      <a:r>
                        <a:rPr lang="en-US" sz="1400" dirty="0" smtClean="0"/>
                        <a:t>1</a:t>
                      </a:r>
                      <a:endParaRPr lang="en-US" sz="1400" dirty="0"/>
                    </a:p>
                  </a:txBody>
                  <a:tcPr marL="68580" marR="68580" marT="34290" marB="34290"/>
                </a:tc>
                <a:tc>
                  <a:txBody>
                    <a:bodyPr/>
                    <a:lstStyle/>
                    <a:p>
                      <a:r>
                        <a:rPr lang="en-US" sz="1400" dirty="0" smtClean="0"/>
                        <a:t>2</a:t>
                      </a:r>
                      <a:endParaRPr lang="en-US" sz="1400" dirty="0"/>
                    </a:p>
                  </a:txBody>
                  <a:tcPr marL="68580" marR="68580" marT="34290" marB="34290"/>
                </a:tc>
                <a:tc>
                  <a:txBody>
                    <a:bodyPr/>
                    <a:lstStyle/>
                    <a:p>
                      <a:r>
                        <a:rPr lang="en-US" sz="1400" dirty="0" smtClean="0"/>
                        <a:t>3</a:t>
                      </a:r>
                      <a:endParaRPr lang="en-US" sz="1400" dirty="0"/>
                    </a:p>
                  </a:txBody>
                  <a:tcPr marL="68580" marR="68580" marT="34290" marB="34290"/>
                </a:tc>
                <a:tc>
                  <a:txBody>
                    <a:bodyPr/>
                    <a:lstStyle/>
                    <a:p>
                      <a:r>
                        <a:rPr lang="en-US" sz="1400" dirty="0" smtClean="0"/>
                        <a:t>4</a:t>
                      </a:r>
                      <a:endParaRPr lang="en-US" sz="1400" dirty="0"/>
                    </a:p>
                  </a:txBody>
                  <a:tcPr marL="68580" marR="68580" marT="34290" marB="34290"/>
                </a:tc>
                <a:tc>
                  <a:txBody>
                    <a:bodyPr/>
                    <a:lstStyle/>
                    <a:p>
                      <a:r>
                        <a:rPr lang="en-US" sz="1400" dirty="0" smtClean="0"/>
                        <a:t>5</a:t>
                      </a:r>
                      <a:endParaRPr lang="en-US" sz="1400" dirty="0"/>
                    </a:p>
                  </a:txBody>
                  <a:tcPr marL="68580" marR="68580" marT="34290" marB="34290"/>
                </a:tc>
                <a:tc>
                  <a:txBody>
                    <a:bodyPr/>
                    <a:lstStyle/>
                    <a:p>
                      <a:r>
                        <a:rPr lang="en-US" sz="1400" dirty="0" smtClean="0"/>
                        <a:t>6</a:t>
                      </a:r>
                      <a:endParaRPr lang="en-US" sz="1400" dirty="0"/>
                    </a:p>
                  </a:txBody>
                  <a:tcPr marL="68580" marR="68580" marT="34290" marB="34290"/>
                </a:tc>
                <a:tc>
                  <a:txBody>
                    <a:bodyPr/>
                    <a:lstStyle/>
                    <a:p>
                      <a:r>
                        <a:rPr lang="en-US" sz="1400" dirty="0" smtClean="0"/>
                        <a:t>7</a:t>
                      </a:r>
                      <a:endParaRPr lang="en-US" sz="1400" dirty="0"/>
                    </a:p>
                  </a:txBody>
                  <a:tcPr marL="68580" marR="68580" marT="34290" marB="34290"/>
                </a:tc>
                <a:tc>
                  <a:txBody>
                    <a:bodyPr/>
                    <a:lstStyle/>
                    <a:p>
                      <a:r>
                        <a:rPr lang="en-US" sz="1400" dirty="0" smtClean="0"/>
                        <a:t>8</a:t>
                      </a:r>
                      <a:endParaRPr lang="en-US" sz="1400" dirty="0"/>
                    </a:p>
                  </a:txBody>
                  <a:tcPr marL="68580" marR="68580" marT="34290" marB="34290"/>
                </a:tc>
                <a:tc>
                  <a:txBody>
                    <a:bodyPr/>
                    <a:lstStyle/>
                    <a:p>
                      <a:r>
                        <a:rPr lang="en-US" sz="1400" dirty="0" smtClean="0"/>
                        <a:t>9</a:t>
                      </a:r>
                      <a:endParaRPr lang="en-US" sz="1400" dirty="0"/>
                    </a:p>
                  </a:txBody>
                  <a:tcPr marL="68580" marR="68580" marT="34290" marB="34290"/>
                </a:tc>
                <a:tc>
                  <a:txBody>
                    <a:bodyPr/>
                    <a:lstStyle/>
                    <a:p>
                      <a:r>
                        <a:rPr lang="en-US" sz="1400" dirty="0" smtClean="0"/>
                        <a:t>10</a:t>
                      </a:r>
                      <a:endParaRPr lang="en-US" sz="1400" dirty="0"/>
                    </a:p>
                  </a:txBody>
                  <a:tcPr marL="68580" marR="68580" marT="34290" marB="34290"/>
                </a:tc>
              </a:tr>
              <a:tr h="278130">
                <a:tc>
                  <a:txBody>
                    <a:bodyPr/>
                    <a:lstStyle/>
                    <a:p>
                      <a:r>
                        <a:rPr lang="en-US" sz="1400" dirty="0" smtClean="0"/>
                        <a:t>2</a:t>
                      </a:r>
                      <a:endParaRPr lang="en-US" sz="1400" dirty="0"/>
                    </a:p>
                  </a:txBody>
                  <a:tcPr marL="68580" marR="68580" marT="34290" marB="34290"/>
                </a:tc>
                <a:tc>
                  <a:txBody>
                    <a:bodyPr/>
                    <a:lstStyle/>
                    <a:p>
                      <a:r>
                        <a:rPr lang="en-US" sz="1400" dirty="0" smtClean="0"/>
                        <a:t>7</a:t>
                      </a:r>
                      <a:endParaRPr lang="en-US" sz="1400" dirty="0"/>
                    </a:p>
                  </a:txBody>
                  <a:tcPr marL="68580" marR="68580" marT="34290" marB="34290"/>
                </a:tc>
                <a:tc>
                  <a:txBody>
                    <a:bodyPr/>
                    <a:lstStyle/>
                    <a:p>
                      <a:r>
                        <a:rPr lang="en-US" sz="1400" dirty="0" smtClean="0"/>
                        <a:t>8</a:t>
                      </a:r>
                      <a:endParaRPr lang="en-US" sz="1400" dirty="0"/>
                    </a:p>
                  </a:txBody>
                  <a:tcPr marL="68580" marR="68580" marT="34290" marB="34290"/>
                </a:tc>
                <a:tc>
                  <a:txBody>
                    <a:bodyPr/>
                    <a:lstStyle/>
                    <a:p>
                      <a:r>
                        <a:rPr lang="en-US" sz="1400" dirty="0" smtClean="0"/>
                        <a:t>13</a:t>
                      </a:r>
                      <a:endParaRPr lang="en-US" sz="1400" dirty="0"/>
                    </a:p>
                  </a:txBody>
                  <a:tcPr marL="68580" marR="68580" marT="34290" marB="34290"/>
                </a:tc>
                <a:tc>
                  <a:txBody>
                    <a:bodyPr/>
                    <a:lstStyle/>
                    <a:p>
                      <a:r>
                        <a:rPr lang="en-US" sz="1400" dirty="0" smtClean="0"/>
                        <a:t>25</a:t>
                      </a:r>
                      <a:endParaRPr lang="en-US" sz="1400" dirty="0"/>
                    </a:p>
                  </a:txBody>
                  <a:tcPr marL="68580" marR="68580" marT="34290" marB="34290"/>
                </a:tc>
                <a:tc>
                  <a:txBody>
                    <a:bodyPr/>
                    <a:lstStyle/>
                    <a:p>
                      <a:r>
                        <a:rPr lang="en-US" sz="1400" dirty="0" smtClean="0"/>
                        <a:t>29</a:t>
                      </a:r>
                      <a:endParaRPr lang="en-US" sz="1400" dirty="0"/>
                    </a:p>
                  </a:txBody>
                  <a:tcPr marL="68580" marR="68580" marT="34290" marB="34290"/>
                </a:tc>
                <a:tc>
                  <a:txBody>
                    <a:bodyPr/>
                    <a:lstStyle/>
                    <a:p>
                      <a:r>
                        <a:rPr lang="en-US" sz="1400" dirty="0" smtClean="0"/>
                        <a:t>33</a:t>
                      </a:r>
                      <a:endParaRPr lang="en-US" sz="1400" dirty="0"/>
                    </a:p>
                  </a:txBody>
                  <a:tcPr marL="68580" marR="68580" marT="34290" marB="34290"/>
                </a:tc>
                <a:tc>
                  <a:txBody>
                    <a:bodyPr/>
                    <a:lstStyle/>
                    <a:p>
                      <a:r>
                        <a:rPr lang="en-US" sz="1400" dirty="0" smtClean="0"/>
                        <a:t>51</a:t>
                      </a:r>
                      <a:endParaRPr lang="en-US" sz="1400" dirty="0"/>
                    </a:p>
                  </a:txBody>
                  <a:tcPr marL="68580" marR="68580" marT="34290" marB="34290"/>
                </a:tc>
                <a:tc>
                  <a:txBody>
                    <a:bodyPr/>
                    <a:lstStyle/>
                    <a:p>
                      <a:r>
                        <a:rPr lang="en-US" sz="1400" dirty="0" smtClean="0"/>
                        <a:t>89</a:t>
                      </a:r>
                      <a:endParaRPr lang="en-US" sz="1400" dirty="0"/>
                    </a:p>
                  </a:txBody>
                  <a:tcPr marL="68580" marR="68580" marT="34290" marB="34290"/>
                </a:tc>
                <a:tc>
                  <a:txBody>
                    <a:bodyPr/>
                    <a:lstStyle/>
                    <a:p>
                      <a:r>
                        <a:rPr lang="en-US" sz="1400" dirty="0" smtClean="0"/>
                        <a:t>90</a:t>
                      </a:r>
                      <a:endParaRPr lang="en-US" sz="1400" dirty="0"/>
                    </a:p>
                  </a:txBody>
                  <a:tcPr marL="68580" marR="68580" marT="34290" marB="34290"/>
                </a:tc>
                <a:tc>
                  <a:txBody>
                    <a:bodyPr/>
                    <a:lstStyle/>
                    <a:p>
                      <a:r>
                        <a:rPr lang="en-US" sz="1400" dirty="0" smtClean="0"/>
                        <a:t>95</a:t>
                      </a:r>
                      <a:endParaRPr lang="en-US" sz="1400" dirty="0"/>
                    </a:p>
                  </a:txBody>
                  <a:tcPr marL="68580" marR="68580" marT="34290" marB="34290"/>
                </a:tc>
              </a:tr>
            </a:tbl>
          </a:graphicData>
        </a:graphic>
      </p:graphicFrame>
    </p:spTree>
    <p:extLst>
      <p:ext uri="{BB962C8B-B14F-4D97-AF65-F5344CB8AC3E}">
        <p14:creationId xmlns:p14="http://schemas.microsoft.com/office/powerpoint/2010/main" val="41558658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normAutofit/>
          </a:bodyPr>
          <a:lstStyle/>
          <a:p>
            <a:r>
              <a:rPr lang="en-US" dirty="0" smtClean="0"/>
              <a:t>Imagine storing </a:t>
            </a:r>
            <a:r>
              <a:rPr lang="en-US" b="1" u="sng" dirty="0" smtClean="0"/>
              <a:t>sorted</a:t>
            </a:r>
            <a:r>
              <a:rPr lang="en-US" dirty="0" smtClean="0"/>
              <a:t> data in an array</a:t>
            </a:r>
            <a:endParaRPr lang="en-US" dirty="0"/>
          </a:p>
        </p:txBody>
      </p:sp>
      <p:sp>
        <p:nvSpPr>
          <p:cNvPr id="3" name="Content Placeholder 2"/>
          <p:cNvSpPr>
            <a:spLocks noGrp="1"/>
          </p:cNvSpPr>
          <p:nvPr>
            <p:ph idx="4294967295"/>
            <p:custDataLst>
              <p:tags r:id="rId2"/>
            </p:custDataLst>
          </p:nvPr>
        </p:nvSpPr>
        <p:spPr>
          <a:xfrm>
            <a:off x="1771650" y="1742739"/>
            <a:ext cx="5503881" cy="2886411"/>
          </a:xfrm>
          <a:prstGeom prst="rect">
            <a:avLst/>
          </a:prstGeom>
        </p:spPr>
        <p:txBody>
          <a:bodyPr>
            <a:normAutofit/>
          </a:bodyPr>
          <a:lstStyle/>
          <a:p>
            <a:r>
              <a:rPr lang="en-US" dirty="0" smtClean="0"/>
              <a:t>How long does it take us to find a number we are looking for?</a:t>
            </a:r>
          </a:p>
          <a:p>
            <a:endParaRPr lang="en-US" dirty="0"/>
          </a:p>
          <a:p>
            <a:endParaRPr lang="en-US" dirty="0" smtClean="0"/>
          </a:p>
          <a:p>
            <a:endParaRPr lang="en-US" dirty="0"/>
          </a:p>
          <a:p>
            <a:r>
              <a:rPr lang="en-US" dirty="0" smtClean="0"/>
              <a:t>If you start at the front and proceed forward, each item you examine rules out 1 item</a:t>
            </a:r>
          </a:p>
        </p:txBody>
      </p:sp>
      <p:graphicFrame>
        <p:nvGraphicFramePr>
          <p:cNvPr id="4" name="Table 3"/>
          <p:cNvGraphicFramePr>
            <a:graphicFrameLocks noGrp="1"/>
          </p:cNvGraphicFramePr>
          <p:nvPr>
            <p:custDataLst>
              <p:tags r:id="rId3"/>
            </p:custDataLst>
            <p:extLst/>
          </p:nvPr>
        </p:nvGraphicFramePr>
        <p:xfrm>
          <a:off x="2114550" y="2514600"/>
          <a:ext cx="4572007" cy="563880"/>
        </p:xfrm>
        <a:graphic>
          <a:graphicData uri="http://schemas.openxmlformats.org/drawingml/2006/table">
            <a:tbl>
              <a:tblPr firstRow="1" bandRow="1">
                <a:tableStyleId>{5C22544A-7EE6-4342-B048-85BDC9FD1C3A}</a:tableStyleId>
              </a:tblPr>
              <a:tblGrid>
                <a:gridCol w="415637"/>
                <a:gridCol w="415637"/>
                <a:gridCol w="415637"/>
                <a:gridCol w="415637"/>
                <a:gridCol w="415637"/>
                <a:gridCol w="415637"/>
                <a:gridCol w="415637"/>
                <a:gridCol w="415637"/>
                <a:gridCol w="415637"/>
                <a:gridCol w="415637"/>
                <a:gridCol w="415637"/>
              </a:tblGrid>
              <a:tr h="278130">
                <a:tc>
                  <a:txBody>
                    <a:bodyPr/>
                    <a:lstStyle/>
                    <a:p>
                      <a:r>
                        <a:rPr lang="en-US" sz="1400" dirty="0" smtClean="0"/>
                        <a:t>0</a:t>
                      </a:r>
                      <a:endParaRPr lang="en-US" sz="1400" dirty="0"/>
                    </a:p>
                  </a:txBody>
                  <a:tcPr marL="68580" marR="68580" marT="34290" marB="34290"/>
                </a:tc>
                <a:tc>
                  <a:txBody>
                    <a:bodyPr/>
                    <a:lstStyle/>
                    <a:p>
                      <a:r>
                        <a:rPr lang="en-US" sz="1400" dirty="0" smtClean="0"/>
                        <a:t>1</a:t>
                      </a:r>
                      <a:endParaRPr lang="en-US" sz="1400" dirty="0"/>
                    </a:p>
                  </a:txBody>
                  <a:tcPr marL="68580" marR="68580" marT="34290" marB="34290"/>
                </a:tc>
                <a:tc>
                  <a:txBody>
                    <a:bodyPr/>
                    <a:lstStyle/>
                    <a:p>
                      <a:r>
                        <a:rPr lang="en-US" sz="1400" dirty="0" smtClean="0"/>
                        <a:t>2</a:t>
                      </a:r>
                      <a:endParaRPr lang="en-US" sz="1400" dirty="0"/>
                    </a:p>
                  </a:txBody>
                  <a:tcPr marL="68580" marR="68580" marT="34290" marB="34290"/>
                </a:tc>
                <a:tc>
                  <a:txBody>
                    <a:bodyPr/>
                    <a:lstStyle/>
                    <a:p>
                      <a:r>
                        <a:rPr lang="en-US" sz="1400" dirty="0" smtClean="0"/>
                        <a:t>3</a:t>
                      </a:r>
                      <a:endParaRPr lang="en-US" sz="1400" dirty="0"/>
                    </a:p>
                  </a:txBody>
                  <a:tcPr marL="68580" marR="68580" marT="34290" marB="34290"/>
                </a:tc>
                <a:tc>
                  <a:txBody>
                    <a:bodyPr/>
                    <a:lstStyle/>
                    <a:p>
                      <a:r>
                        <a:rPr lang="en-US" sz="1400" dirty="0" smtClean="0"/>
                        <a:t>4</a:t>
                      </a:r>
                      <a:endParaRPr lang="en-US" sz="1400" dirty="0"/>
                    </a:p>
                  </a:txBody>
                  <a:tcPr marL="68580" marR="68580" marT="34290" marB="34290"/>
                </a:tc>
                <a:tc>
                  <a:txBody>
                    <a:bodyPr/>
                    <a:lstStyle/>
                    <a:p>
                      <a:r>
                        <a:rPr lang="en-US" sz="1400" dirty="0" smtClean="0"/>
                        <a:t>5</a:t>
                      </a:r>
                      <a:endParaRPr lang="en-US" sz="1400" dirty="0"/>
                    </a:p>
                  </a:txBody>
                  <a:tcPr marL="68580" marR="68580" marT="34290" marB="34290"/>
                </a:tc>
                <a:tc>
                  <a:txBody>
                    <a:bodyPr/>
                    <a:lstStyle/>
                    <a:p>
                      <a:r>
                        <a:rPr lang="en-US" sz="1400" dirty="0" smtClean="0"/>
                        <a:t>6</a:t>
                      </a:r>
                      <a:endParaRPr lang="en-US" sz="1400" dirty="0"/>
                    </a:p>
                  </a:txBody>
                  <a:tcPr marL="68580" marR="68580" marT="34290" marB="34290"/>
                </a:tc>
                <a:tc>
                  <a:txBody>
                    <a:bodyPr/>
                    <a:lstStyle/>
                    <a:p>
                      <a:r>
                        <a:rPr lang="en-US" sz="1400" dirty="0" smtClean="0"/>
                        <a:t>7</a:t>
                      </a:r>
                      <a:endParaRPr lang="en-US" sz="1400" dirty="0"/>
                    </a:p>
                  </a:txBody>
                  <a:tcPr marL="68580" marR="68580" marT="34290" marB="34290"/>
                </a:tc>
                <a:tc>
                  <a:txBody>
                    <a:bodyPr/>
                    <a:lstStyle/>
                    <a:p>
                      <a:r>
                        <a:rPr lang="en-US" sz="1400" dirty="0" smtClean="0"/>
                        <a:t>8</a:t>
                      </a:r>
                      <a:endParaRPr lang="en-US" sz="1400" dirty="0"/>
                    </a:p>
                  </a:txBody>
                  <a:tcPr marL="68580" marR="68580" marT="34290" marB="34290"/>
                </a:tc>
                <a:tc>
                  <a:txBody>
                    <a:bodyPr/>
                    <a:lstStyle/>
                    <a:p>
                      <a:r>
                        <a:rPr lang="en-US" sz="1400" dirty="0" smtClean="0"/>
                        <a:t>9</a:t>
                      </a:r>
                      <a:endParaRPr lang="en-US" sz="1400" dirty="0"/>
                    </a:p>
                  </a:txBody>
                  <a:tcPr marL="68580" marR="68580" marT="34290" marB="34290"/>
                </a:tc>
                <a:tc>
                  <a:txBody>
                    <a:bodyPr/>
                    <a:lstStyle/>
                    <a:p>
                      <a:r>
                        <a:rPr lang="en-US" sz="1400" dirty="0" smtClean="0"/>
                        <a:t>10</a:t>
                      </a:r>
                      <a:endParaRPr lang="en-US" sz="1400" dirty="0"/>
                    </a:p>
                  </a:txBody>
                  <a:tcPr marL="68580" marR="68580" marT="34290" marB="34290"/>
                </a:tc>
              </a:tr>
              <a:tr h="278130">
                <a:tc>
                  <a:txBody>
                    <a:bodyPr/>
                    <a:lstStyle/>
                    <a:p>
                      <a:r>
                        <a:rPr lang="en-US" sz="1400" dirty="0" smtClean="0"/>
                        <a:t>2</a:t>
                      </a:r>
                      <a:endParaRPr lang="en-US" sz="1400" dirty="0"/>
                    </a:p>
                  </a:txBody>
                  <a:tcPr marL="68580" marR="68580" marT="34290" marB="34290"/>
                </a:tc>
                <a:tc>
                  <a:txBody>
                    <a:bodyPr/>
                    <a:lstStyle/>
                    <a:p>
                      <a:r>
                        <a:rPr lang="en-US" sz="1400" dirty="0" smtClean="0"/>
                        <a:t>7</a:t>
                      </a:r>
                      <a:endParaRPr lang="en-US" sz="1400" dirty="0"/>
                    </a:p>
                  </a:txBody>
                  <a:tcPr marL="68580" marR="68580" marT="34290" marB="34290"/>
                </a:tc>
                <a:tc>
                  <a:txBody>
                    <a:bodyPr/>
                    <a:lstStyle/>
                    <a:p>
                      <a:r>
                        <a:rPr lang="en-US" sz="1400" dirty="0" smtClean="0"/>
                        <a:t>8</a:t>
                      </a:r>
                      <a:endParaRPr lang="en-US" sz="1400" dirty="0"/>
                    </a:p>
                  </a:txBody>
                  <a:tcPr marL="68580" marR="68580" marT="34290" marB="34290"/>
                </a:tc>
                <a:tc>
                  <a:txBody>
                    <a:bodyPr/>
                    <a:lstStyle/>
                    <a:p>
                      <a:r>
                        <a:rPr lang="en-US" sz="1400" dirty="0" smtClean="0"/>
                        <a:t>13</a:t>
                      </a:r>
                      <a:endParaRPr lang="en-US" sz="1400" dirty="0"/>
                    </a:p>
                  </a:txBody>
                  <a:tcPr marL="68580" marR="68580" marT="34290" marB="34290"/>
                </a:tc>
                <a:tc>
                  <a:txBody>
                    <a:bodyPr/>
                    <a:lstStyle/>
                    <a:p>
                      <a:r>
                        <a:rPr lang="en-US" sz="1400" dirty="0" smtClean="0"/>
                        <a:t>25</a:t>
                      </a:r>
                      <a:endParaRPr lang="en-US" sz="1400" dirty="0"/>
                    </a:p>
                  </a:txBody>
                  <a:tcPr marL="68580" marR="68580" marT="34290" marB="34290"/>
                </a:tc>
                <a:tc>
                  <a:txBody>
                    <a:bodyPr/>
                    <a:lstStyle/>
                    <a:p>
                      <a:r>
                        <a:rPr lang="en-US" sz="1400" dirty="0" smtClean="0"/>
                        <a:t>29</a:t>
                      </a:r>
                      <a:endParaRPr lang="en-US" sz="1400" dirty="0"/>
                    </a:p>
                  </a:txBody>
                  <a:tcPr marL="68580" marR="68580" marT="34290" marB="34290"/>
                </a:tc>
                <a:tc>
                  <a:txBody>
                    <a:bodyPr/>
                    <a:lstStyle/>
                    <a:p>
                      <a:r>
                        <a:rPr lang="en-US" sz="1400" dirty="0" smtClean="0"/>
                        <a:t>33</a:t>
                      </a:r>
                      <a:endParaRPr lang="en-US" sz="1400" dirty="0"/>
                    </a:p>
                  </a:txBody>
                  <a:tcPr marL="68580" marR="68580" marT="34290" marB="34290"/>
                </a:tc>
                <a:tc>
                  <a:txBody>
                    <a:bodyPr/>
                    <a:lstStyle/>
                    <a:p>
                      <a:r>
                        <a:rPr lang="en-US" sz="1400" dirty="0" smtClean="0"/>
                        <a:t>51</a:t>
                      </a:r>
                      <a:endParaRPr lang="en-US" sz="1400" dirty="0"/>
                    </a:p>
                  </a:txBody>
                  <a:tcPr marL="68580" marR="68580" marT="34290" marB="34290"/>
                </a:tc>
                <a:tc>
                  <a:txBody>
                    <a:bodyPr/>
                    <a:lstStyle/>
                    <a:p>
                      <a:r>
                        <a:rPr lang="en-US" sz="1400" dirty="0" smtClean="0"/>
                        <a:t>89</a:t>
                      </a:r>
                      <a:endParaRPr lang="en-US" sz="1400" dirty="0"/>
                    </a:p>
                  </a:txBody>
                  <a:tcPr marL="68580" marR="68580" marT="34290" marB="34290"/>
                </a:tc>
                <a:tc>
                  <a:txBody>
                    <a:bodyPr/>
                    <a:lstStyle/>
                    <a:p>
                      <a:r>
                        <a:rPr lang="en-US" sz="1400" dirty="0" smtClean="0"/>
                        <a:t>90</a:t>
                      </a:r>
                      <a:endParaRPr lang="en-US" sz="1400" dirty="0"/>
                    </a:p>
                  </a:txBody>
                  <a:tcPr marL="68580" marR="68580" marT="34290" marB="34290"/>
                </a:tc>
                <a:tc>
                  <a:txBody>
                    <a:bodyPr/>
                    <a:lstStyle/>
                    <a:p>
                      <a:r>
                        <a:rPr lang="en-US" sz="1400" dirty="0" smtClean="0"/>
                        <a:t>95</a:t>
                      </a:r>
                      <a:endParaRPr lang="en-US" sz="1400" dirty="0"/>
                    </a:p>
                  </a:txBody>
                  <a:tcPr marL="68580" marR="68580" marT="34290" marB="34290"/>
                </a:tc>
              </a:tr>
            </a:tbl>
          </a:graphicData>
        </a:graphic>
      </p:graphicFrame>
    </p:spTree>
    <p:extLst>
      <p:ext uri="{BB962C8B-B14F-4D97-AF65-F5344CB8AC3E}">
        <p14:creationId xmlns:p14="http://schemas.microsoft.com/office/powerpoint/2010/main" val="5759237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normAutofit/>
          </a:bodyPr>
          <a:lstStyle/>
          <a:p>
            <a:r>
              <a:rPr lang="en-US" dirty="0" smtClean="0"/>
              <a:t>Imagine storing </a:t>
            </a:r>
            <a:r>
              <a:rPr lang="en-US" b="1" u="sng" dirty="0" smtClean="0"/>
              <a:t>sorted</a:t>
            </a:r>
            <a:r>
              <a:rPr lang="en-US" dirty="0" smtClean="0"/>
              <a:t> data in an array</a:t>
            </a:r>
            <a:endParaRPr lang="en-US" dirty="0"/>
          </a:p>
        </p:txBody>
      </p:sp>
      <p:sp>
        <p:nvSpPr>
          <p:cNvPr id="3" name="Content Placeholder 2"/>
          <p:cNvSpPr>
            <a:spLocks noGrp="1"/>
          </p:cNvSpPr>
          <p:nvPr>
            <p:ph idx="4294967295"/>
            <p:custDataLst>
              <p:tags r:id="rId2"/>
            </p:custDataLst>
          </p:nvPr>
        </p:nvSpPr>
        <p:spPr>
          <a:xfrm>
            <a:off x="1771650" y="2400300"/>
            <a:ext cx="5503881" cy="2228850"/>
          </a:xfrm>
          <a:prstGeom prst="rect">
            <a:avLst/>
          </a:prstGeom>
        </p:spPr>
        <p:txBody>
          <a:bodyPr>
            <a:normAutofit/>
          </a:bodyPr>
          <a:lstStyle/>
          <a:p>
            <a:r>
              <a:rPr lang="en-US" dirty="0" smtClean="0"/>
              <a:t>If instead we </a:t>
            </a:r>
            <a:r>
              <a:rPr lang="en-US" b="1" dirty="0" smtClean="0"/>
              <a:t>jump right to the middle</a:t>
            </a:r>
            <a:r>
              <a:rPr lang="en-US" dirty="0" smtClean="0"/>
              <a:t>, one of three things can happen:</a:t>
            </a:r>
          </a:p>
          <a:p>
            <a:pPr marL="617220" lvl="1" indent="-342900">
              <a:buFont typeface="+mj-lt"/>
              <a:buAutoNum type="arabicPeriod"/>
            </a:pPr>
            <a:r>
              <a:rPr lang="en-US" dirty="0" smtClean="0"/>
              <a:t>The middle one happens to be the number we were looking for, yay!</a:t>
            </a:r>
          </a:p>
          <a:p>
            <a:pPr marL="617220" lvl="1" indent="-342900">
              <a:buFont typeface="+mj-lt"/>
              <a:buAutoNum type="arabicPeriod"/>
            </a:pPr>
            <a:r>
              <a:rPr lang="en-US" dirty="0" smtClean="0"/>
              <a:t>We realize we went too far</a:t>
            </a:r>
          </a:p>
          <a:p>
            <a:pPr marL="617220" lvl="1" indent="-342900">
              <a:buFont typeface="+mj-lt"/>
              <a:buAutoNum type="arabicPeriod"/>
            </a:pPr>
            <a:r>
              <a:rPr lang="en-US" dirty="0" smtClean="0"/>
              <a:t>We realize we didn’t go far enough</a:t>
            </a:r>
          </a:p>
        </p:txBody>
      </p:sp>
      <p:graphicFrame>
        <p:nvGraphicFramePr>
          <p:cNvPr id="4" name="Table 3"/>
          <p:cNvGraphicFramePr>
            <a:graphicFrameLocks noGrp="1"/>
          </p:cNvGraphicFramePr>
          <p:nvPr>
            <p:custDataLst>
              <p:tags r:id="rId3"/>
            </p:custDataLst>
            <p:extLst/>
          </p:nvPr>
        </p:nvGraphicFramePr>
        <p:xfrm>
          <a:off x="2171700" y="1735119"/>
          <a:ext cx="4572007" cy="563880"/>
        </p:xfrm>
        <a:graphic>
          <a:graphicData uri="http://schemas.openxmlformats.org/drawingml/2006/table">
            <a:tbl>
              <a:tblPr firstRow="1" bandRow="1">
                <a:tableStyleId>{5C22544A-7EE6-4342-B048-85BDC9FD1C3A}</a:tableStyleId>
              </a:tblPr>
              <a:tblGrid>
                <a:gridCol w="415637"/>
                <a:gridCol w="415637"/>
                <a:gridCol w="415637"/>
                <a:gridCol w="415637"/>
                <a:gridCol w="415637"/>
                <a:gridCol w="415637"/>
                <a:gridCol w="415637"/>
                <a:gridCol w="415637"/>
                <a:gridCol w="415637"/>
                <a:gridCol w="415637"/>
                <a:gridCol w="415637"/>
              </a:tblGrid>
              <a:tr h="278130">
                <a:tc>
                  <a:txBody>
                    <a:bodyPr/>
                    <a:lstStyle/>
                    <a:p>
                      <a:r>
                        <a:rPr lang="en-US" sz="1400" dirty="0" smtClean="0"/>
                        <a:t>0</a:t>
                      </a:r>
                      <a:endParaRPr lang="en-US" sz="1400" dirty="0"/>
                    </a:p>
                  </a:txBody>
                  <a:tcPr marL="68580" marR="68580" marT="34290" marB="34290"/>
                </a:tc>
                <a:tc>
                  <a:txBody>
                    <a:bodyPr/>
                    <a:lstStyle/>
                    <a:p>
                      <a:r>
                        <a:rPr lang="en-US" sz="1400" dirty="0" smtClean="0"/>
                        <a:t>1</a:t>
                      </a:r>
                      <a:endParaRPr lang="en-US" sz="1400" dirty="0"/>
                    </a:p>
                  </a:txBody>
                  <a:tcPr marL="68580" marR="68580" marT="34290" marB="34290"/>
                </a:tc>
                <a:tc>
                  <a:txBody>
                    <a:bodyPr/>
                    <a:lstStyle/>
                    <a:p>
                      <a:r>
                        <a:rPr lang="en-US" sz="1400" dirty="0" smtClean="0"/>
                        <a:t>2</a:t>
                      </a:r>
                      <a:endParaRPr lang="en-US" sz="1400" dirty="0"/>
                    </a:p>
                  </a:txBody>
                  <a:tcPr marL="68580" marR="68580" marT="34290" marB="34290"/>
                </a:tc>
                <a:tc>
                  <a:txBody>
                    <a:bodyPr/>
                    <a:lstStyle/>
                    <a:p>
                      <a:r>
                        <a:rPr lang="en-US" sz="1400" dirty="0" smtClean="0"/>
                        <a:t>3</a:t>
                      </a:r>
                      <a:endParaRPr lang="en-US" sz="1400" dirty="0"/>
                    </a:p>
                  </a:txBody>
                  <a:tcPr marL="68580" marR="68580" marT="34290" marB="34290"/>
                </a:tc>
                <a:tc>
                  <a:txBody>
                    <a:bodyPr/>
                    <a:lstStyle/>
                    <a:p>
                      <a:r>
                        <a:rPr lang="en-US" sz="1400" dirty="0" smtClean="0"/>
                        <a:t>4</a:t>
                      </a:r>
                      <a:endParaRPr lang="en-US" sz="1400" dirty="0"/>
                    </a:p>
                  </a:txBody>
                  <a:tcPr marL="68580" marR="68580" marT="34290" marB="34290"/>
                </a:tc>
                <a:tc>
                  <a:txBody>
                    <a:bodyPr/>
                    <a:lstStyle/>
                    <a:p>
                      <a:r>
                        <a:rPr lang="en-US" sz="1400" dirty="0" smtClean="0"/>
                        <a:t>5</a:t>
                      </a:r>
                      <a:endParaRPr lang="en-US" sz="1400" dirty="0"/>
                    </a:p>
                  </a:txBody>
                  <a:tcPr marL="68580" marR="68580" marT="34290" marB="34290">
                    <a:solidFill>
                      <a:schemeClr val="accent6"/>
                    </a:solidFill>
                  </a:tcPr>
                </a:tc>
                <a:tc>
                  <a:txBody>
                    <a:bodyPr/>
                    <a:lstStyle/>
                    <a:p>
                      <a:r>
                        <a:rPr lang="en-US" sz="1400" dirty="0" smtClean="0"/>
                        <a:t>6</a:t>
                      </a:r>
                      <a:endParaRPr lang="en-US" sz="1400" dirty="0"/>
                    </a:p>
                  </a:txBody>
                  <a:tcPr marL="68580" marR="68580" marT="34290" marB="34290"/>
                </a:tc>
                <a:tc>
                  <a:txBody>
                    <a:bodyPr/>
                    <a:lstStyle/>
                    <a:p>
                      <a:r>
                        <a:rPr lang="en-US" sz="1400" dirty="0" smtClean="0"/>
                        <a:t>7</a:t>
                      </a:r>
                      <a:endParaRPr lang="en-US" sz="1400" dirty="0"/>
                    </a:p>
                  </a:txBody>
                  <a:tcPr marL="68580" marR="68580" marT="34290" marB="34290"/>
                </a:tc>
                <a:tc>
                  <a:txBody>
                    <a:bodyPr/>
                    <a:lstStyle/>
                    <a:p>
                      <a:r>
                        <a:rPr lang="en-US" sz="1400" dirty="0" smtClean="0"/>
                        <a:t>8</a:t>
                      </a:r>
                      <a:endParaRPr lang="en-US" sz="1400" dirty="0"/>
                    </a:p>
                  </a:txBody>
                  <a:tcPr marL="68580" marR="68580" marT="34290" marB="34290"/>
                </a:tc>
                <a:tc>
                  <a:txBody>
                    <a:bodyPr/>
                    <a:lstStyle/>
                    <a:p>
                      <a:r>
                        <a:rPr lang="en-US" sz="1400" dirty="0" smtClean="0"/>
                        <a:t>9</a:t>
                      </a:r>
                      <a:endParaRPr lang="en-US" sz="1400" dirty="0"/>
                    </a:p>
                  </a:txBody>
                  <a:tcPr marL="68580" marR="68580" marT="34290" marB="34290"/>
                </a:tc>
                <a:tc>
                  <a:txBody>
                    <a:bodyPr/>
                    <a:lstStyle/>
                    <a:p>
                      <a:r>
                        <a:rPr lang="en-US" sz="1400" dirty="0" smtClean="0"/>
                        <a:t>10</a:t>
                      </a:r>
                      <a:endParaRPr lang="en-US" sz="1400" dirty="0"/>
                    </a:p>
                  </a:txBody>
                  <a:tcPr marL="68580" marR="68580" marT="34290" marB="34290"/>
                </a:tc>
              </a:tr>
              <a:tr h="278130">
                <a:tc>
                  <a:txBody>
                    <a:bodyPr/>
                    <a:lstStyle/>
                    <a:p>
                      <a:r>
                        <a:rPr lang="en-US" sz="1400" dirty="0" smtClean="0"/>
                        <a:t>2</a:t>
                      </a:r>
                      <a:endParaRPr lang="en-US" sz="1400" dirty="0"/>
                    </a:p>
                  </a:txBody>
                  <a:tcPr marL="68580" marR="68580" marT="34290" marB="34290"/>
                </a:tc>
                <a:tc>
                  <a:txBody>
                    <a:bodyPr/>
                    <a:lstStyle/>
                    <a:p>
                      <a:r>
                        <a:rPr lang="en-US" sz="1400" dirty="0" smtClean="0"/>
                        <a:t>7</a:t>
                      </a:r>
                      <a:endParaRPr lang="en-US" sz="1400" dirty="0"/>
                    </a:p>
                  </a:txBody>
                  <a:tcPr marL="68580" marR="68580" marT="34290" marB="34290"/>
                </a:tc>
                <a:tc>
                  <a:txBody>
                    <a:bodyPr/>
                    <a:lstStyle/>
                    <a:p>
                      <a:r>
                        <a:rPr lang="en-US" sz="1400" dirty="0" smtClean="0"/>
                        <a:t>8</a:t>
                      </a:r>
                      <a:endParaRPr lang="en-US" sz="1400" dirty="0"/>
                    </a:p>
                  </a:txBody>
                  <a:tcPr marL="68580" marR="68580" marT="34290" marB="34290"/>
                </a:tc>
                <a:tc>
                  <a:txBody>
                    <a:bodyPr/>
                    <a:lstStyle/>
                    <a:p>
                      <a:r>
                        <a:rPr lang="en-US" sz="1400" dirty="0" smtClean="0"/>
                        <a:t>13</a:t>
                      </a:r>
                      <a:endParaRPr lang="en-US" sz="1400" dirty="0"/>
                    </a:p>
                  </a:txBody>
                  <a:tcPr marL="68580" marR="68580" marT="34290" marB="34290"/>
                </a:tc>
                <a:tc>
                  <a:txBody>
                    <a:bodyPr/>
                    <a:lstStyle/>
                    <a:p>
                      <a:r>
                        <a:rPr lang="en-US" sz="1400" dirty="0" smtClean="0"/>
                        <a:t>25</a:t>
                      </a:r>
                      <a:endParaRPr lang="en-US" sz="1400" dirty="0"/>
                    </a:p>
                  </a:txBody>
                  <a:tcPr marL="68580" marR="68580" marT="34290" marB="34290"/>
                </a:tc>
                <a:tc>
                  <a:txBody>
                    <a:bodyPr/>
                    <a:lstStyle/>
                    <a:p>
                      <a:r>
                        <a:rPr lang="en-US" sz="1400" dirty="0" smtClean="0"/>
                        <a:t>29</a:t>
                      </a:r>
                      <a:endParaRPr lang="en-US" sz="1400" dirty="0"/>
                    </a:p>
                  </a:txBody>
                  <a:tcPr marL="68580" marR="68580" marT="34290" marB="34290">
                    <a:solidFill>
                      <a:schemeClr val="accent6"/>
                    </a:solidFill>
                  </a:tcPr>
                </a:tc>
                <a:tc>
                  <a:txBody>
                    <a:bodyPr/>
                    <a:lstStyle/>
                    <a:p>
                      <a:r>
                        <a:rPr lang="en-US" sz="1400" dirty="0" smtClean="0"/>
                        <a:t>33</a:t>
                      </a:r>
                      <a:endParaRPr lang="en-US" sz="1400" dirty="0"/>
                    </a:p>
                  </a:txBody>
                  <a:tcPr marL="68580" marR="68580" marT="34290" marB="34290"/>
                </a:tc>
                <a:tc>
                  <a:txBody>
                    <a:bodyPr/>
                    <a:lstStyle/>
                    <a:p>
                      <a:r>
                        <a:rPr lang="en-US" sz="1400" dirty="0" smtClean="0"/>
                        <a:t>51</a:t>
                      </a:r>
                      <a:endParaRPr lang="en-US" sz="1400" dirty="0"/>
                    </a:p>
                  </a:txBody>
                  <a:tcPr marL="68580" marR="68580" marT="34290" marB="34290"/>
                </a:tc>
                <a:tc>
                  <a:txBody>
                    <a:bodyPr/>
                    <a:lstStyle/>
                    <a:p>
                      <a:r>
                        <a:rPr lang="en-US" sz="1400" dirty="0" smtClean="0"/>
                        <a:t>89</a:t>
                      </a:r>
                      <a:endParaRPr lang="en-US" sz="1400" dirty="0"/>
                    </a:p>
                  </a:txBody>
                  <a:tcPr marL="68580" marR="68580" marT="34290" marB="34290"/>
                </a:tc>
                <a:tc>
                  <a:txBody>
                    <a:bodyPr/>
                    <a:lstStyle/>
                    <a:p>
                      <a:r>
                        <a:rPr lang="en-US" sz="1400" dirty="0" smtClean="0"/>
                        <a:t>90</a:t>
                      </a:r>
                      <a:endParaRPr lang="en-US" sz="1400" dirty="0"/>
                    </a:p>
                  </a:txBody>
                  <a:tcPr marL="68580" marR="68580" marT="34290" marB="34290"/>
                </a:tc>
                <a:tc>
                  <a:txBody>
                    <a:bodyPr/>
                    <a:lstStyle/>
                    <a:p>
                      <a:r>
                        <a:rPr lang="en-US" sz="1400" dirty="0" smtClean="0"/>
                        <a:t>95</a:t>
                      </a:r>
                      <a:endParaRPr lang="en-US" sz="1400" dirty="0"/>
                    </a:p>
                  </a:txBody>
                  <a:tcPr marL="68580" marR="68580" marT="34290" marB="34290"/>
                </a:tc>
              </a:tr>
            </a:tbl>
          </a:graphicData>
        </a:graphic>
      </p:graphicFrame>
    </p:spTree>
    <p:extLst>
      <p:ext uri="{BB962C8B-B14F-4D97-AF65-F5344CB8AC3E}">
        <p14:creationId xmlns:p14="http://schemas.microsoft.com/office/powerpoint/2010/main" val="19953940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normAutofit/>
          </a:bodyPr>
          <a:lstStyle/>
          <a:p>
            <a:r>
              <a:rPr lang="en-US" dirty="0" smtClean="0"/>
              <a:t>Imagine storing </a:t>
            </a:r>
            <a:r>
              <a:rPr lang="en-US" b="1" u="sng" dirty="0" smtClean="0"/>
              <a:t>sorted</a:t>
            </a:r>
            <a:r>
              <a:rPr lang="en-US" dirty="0" smtClean="0"/>
              <a:t> data in an array</a:t>
            </a:r>
            <a:endParaRPr lang="en-US" dirty="0"/>
          </a:p>
        </p:txBody>
      </p:sp>
      <p:sp>
        <p:nvSpPr>
          <p:cNvPr id="3" name="Content Placeholder 2"/>
          <p:cNvSpPr>
            <a:spLocks noGrp="1"/>
          </p:cNvSpPr>
          <p:nvPr>
            <p:ph idx="4294967295"/>
            <p:custDataLst>
              <p:tags r:id="rId2"/>
            </p:custDataLst>
          </p:nvPr>
        </p:nvSpPr>
        <p:spPr>
          <a:xfrm>
            <a:off x="1771650" y="2400300"/>
            <a:ext cx="5503881" cy="2343150"/>
          </a:xfrm>
          <a:prstGeom prst="rect">
            <a:avLst/>
          </a:prstGeom>
        </p:spPr>
        <p:txBody>
          <a:bodyPr>
            <a:normAutofit lnSpcReduction="10000"/>
          </a:bodyPr>
          <a:lstStyle/>
          <a:p>
            <a:r>
              <a:rPr lang="en-US" dirty="0" smtClean="0"/>
              <a:t>If instead we </a:t>
            </a:r>
            <a:r>
              <a:rPr lang="en-US" b="1" dirty="0" smtClean="0"/>
              <a:t>jump right to the middle</a:t>
            </a:r>
            <a:r>
              <a:rPr lang="en-US" dirty="0" smtClean="0"/>
              <a:t>, one of three things can happen:</a:t>
            </a:r>
          </a:p>
          <a:p>
            <a:pPr marL="617220" lvl="1" indent="-342900">
              <a:buFont typeface="+mj-lt"/>
              <a:buAutoNum type="arabicPeriod"/>
            </a:pPr>
            <a:r>
              <a:rPr lang="en-US" dirty="0" smtClean="0">
                <a:solidFill>
                  <a:schemeClr val="tx1"/>
                </a:solidFill>
              </a:rPr>
              <a:t>The middle one happens to be the number we were looking for, yay!</a:t>
            </a:r>
          </a:p>
          <a:p>
            <a:pPr marL="617220" lvl="1" indent="-342900">
              <a:buFont typeface="+mj-lt"/>
              <a:buAutoNum type="arabicPeriod"/>
            </a:pPr>
            <a:r>
              <a:rPr lang="en-US" dirty="0" smtClean="0"/>
              <a:t>We realize we went too far</a:t>
            </a:r>
          </a:p>
          <a:p>
            <a:pPr marL="617220" lvl="1" indent="-342900">
              <a:buFont typeface="+mj-lt"/>
              <a:buAutoNum type="arabicPeriod"/>
            </a:pPr>
            <a:r>
              <a:rPr lang="en-US" dirty="0" smtClean="0"/>
              <a:t>We realize we didn’t go far enough</a:t>
            </a:r>
            <a:endParaRPr lang="en-US" dirty="0"/>
          </a:p>
          <a:p>
            <a:pPr marL="274320" lvl="1" indent="0">
              <a:buNone/>
            </a:pPr>
            <a:r>
              <a:rPr lang="en-US" b="1" dirty="0" smtClean="0"/>
              <a:t>Ruling out HALF the options in one step is </a:t>
            </a:r>
            <a:r>
              <a:rPr lang="en-US" b="1" u="sng" dirty="0" smtClean="0"/>
              <a:t>so much </a:t>
            </a:r>
            <a:r>
              <a:rPr lang="en-US" b="1" dirty="0" smtClean="0"/>
              <a:t>faster than only ruling out one!</a:t>
            </a:r>
          </a:p>
        </p:txBody>
      </p:sp>
      <p:graphicFrame>
        <p:nvGraphicFramePr>
          <p:cNvPr id="4" name="Table 3"/>
          <p:cNvGraphicFramePr>
            <a:graphicFrameLocks noGrp="1"/>
          </p:cNvGraphicFramePr>
          <p:nvPr>
            <p:custDataLst>
              <p:tags r:id="rId3"/>
            </p:custDataLst>
            <p:extLst/>
          </p:nvPr>
        </p:nvGraphicFramePr>
        <p:xfrm>
          <a:off x="2171700" y="1735119"/>
          <a:ext cx="4572007" cy="563880"/>
        </p:xfrm>
        <a:graphic>
          <a:graphicData uri="http://schemas.openxmlformats.org/drawingml/2006/table">
            <a:tbl>
              <a:tblPr firstRow="1" bandRow="1">
                <a:tableStyleId>{5C22544A-7EE6-4342-B048-85BDC9FD1C3A}</a:tableStyleId>
              </a:tblPr>
              <a:tblGrid>
                <a:gridCol w="415637"/>
                <a:gridCol w="415637"/>
                <a:gridCol w="415637"/>
                <a:gridCol w="415637"/>
                <a:gridCol w="415637"/>
                <a:gridCol w="415637"/>
                <a:gridCol w="415637"/>
                <a:gridCol w="415637"/>
                <a:gridCol w="415637"/>
                <a:gridCol w="415637"/>
                <a:gridCol w="415637"/>
              </a:tblGrid>
              <a:tr h="278130">
                <a:tc>
                  <a:txBody>
                    <a:bodyPr/>
                    <a:lstStyle/>
                    <a:p>
                      <a:r>
                        <a:rPr lang="en-US" sz="1400" dirty="0" smtClean="0"/>
                        <a:t>0</a:t>
                      </a:r>
                      <a:endParaRPr lang="en-US" sz="1400" dirty="0"/>
                    </a:p>
                  </a:txBody>
                  <a:tcPr marL="68580" marR="68580" marT="34290" marB="34290"/>
                </a:tc>
                <a:tc>
                  <a:txBody>
                    <a:bodyPr/>
                    <a:lstStyle/>
                    <a:p>
                      <a:r>
                        <a:rPr lang="en-US" sz="1400" dirty="0" smtClean="0"/>
                        <a:t>1</a:t>
                      </a:r>
                      <a:endParaRPr lang="en-US" sz="1400" dirty="0"/>
                    </a:p>
                  </a:txBody>
                  <a:tcPr marL="68580" marR="68580" marT="34290" marB="34290"/>
                </a:tc>
                <a:tc>
                  <a:txBody>
                    <a:bodyPr/>
                    <a:lstStyle/>
                    <a:p>
                      <a:r>
                        <a:rPr lang="en-US" sz="1400" dirty="0" smtClean="0"/>
                        <a:t>2</a:t>
                      </a:r>
                      <a:endParaRPr lang="en-US" sz="1400" dirty="0"/>
                    </a:p>
                  </a:txBody>
                  <a:tcPr marL="68580" marR="68580" marT="34290" marB="34290"/>
                </a:tc>
                <a:tc>
                  <a:txBody>
                    <a:bodyPr/>
                    <a:lstStyle/>
                    <a:p>
                      <a:r>
                        <a:rPr lang="en-US" sz="1400" dirty="0" smtClean="0"/>
                        <a:t>3</a:t>
                      </a:r>
                      <a:endParaRPr lang="en-US" sz="1400" dirty="0"/>
                    </a:p>
                  </a:txBody>
                  <a:tcPr marL="68580" marR="68580" marT="34290" marB="34290"/>
                </a:tc>
                <a:tc>
                  <a:txBody>
                    <a:bodyPr/>
                    <a:lstStyle/>
                    <a:p>
                      <a:r>
                        <a:rPr lang="en-US" sz="1400" dirty="0" smtClean="0"/>
                        <a:t>4</a:t>
                      </a:r>
                      <a:endParaRPr lang="en-US" sz="1400" dirty="0"/>
                    </a:p>
                  </a:txBody>
                  <a:tcPr marL="68580" marR="68580" marT="34290" marB="34290"/>
                </a:tc>
                <a:tc>
                  <a:txBody>
                    <a:bodyPr/>
                    <a:lstStyle/>
                    <a:p>
                      <a:r>
                        <a:rPr lang="en-US" sz="1400" dirty="0" smtClean="0"/>
                        <a:t>5</a:t>
                      </a:r>
                      <a:endParaRPr lang="en-US" sz="1400" dirty="0"/>
                    </a:p>
                  </a:txBody>
                  <a:tcPr marL="68580" marR="68580" marT="34290" marB="34290">
                    <a:solidFill>
                      <a:schemeClr val="accent6"/>
                    </a:solidFill>
                  </a:tcPr>
                </a:tc>
                <a:tc>
                  <a:txBody>
                    <a:bodyPr/>
                    <a:lstStyle/>
                    <a:p>
                      <a:r>
                        <a:rPr lang="en-US" sz="1400" dirty="0" smtClean="0"/>
                        <a:t>6</a:t>
                      </a:r>
                      <a:endParaRPr lang="en-US" sz="1400" dirty="0"/>
                    </a:p>
                  </a:txBody>
                  <a:tcPr marL="68580" marR="68580" marT="34290" marB="34290"/>
                </a:tc>
                <a:tc>
                  <a:txBody>
                    <a:bodyPr/>
                    <a:lstStyle/>
                    <a:p>
                      <a:r>
                        <a:rPr lang="en-US" sz="1400" dirty="0" smtClean="0"/>
                        <a:t>7</a:t>
                      </a:r>
                      <a:endParaRPr lang="en-US" sz="1400" dirty="0"/>
                    </a:p>
                  </a:txBody>
                  <a:tcPr marL="68580" marR="68580" marT="34290" marB="34290"/>
                </a:tc>
                <a:tc>
                  <a:txBody>
                    <a:bodyPr/>
                    <a:lstStyle/>
                    <a:p>
                      <a:r>
                        <a:rPr lang="en-US" sz="1400" dirty="0" smtClean="0"/>
                        <a:t>8</a:t>
                      </a:r>
                      <a:endParaRPr lang="en-US" sz="1400" dirty="0"/>
                    </a:p>
                  </a:txBody>
                  <a:tcPr marL="68580" marR="68580" marT="34290" marB="34290"/>
                </a:tc>
                <a:tc>
                  <a:txBody>
                    <a:bodyPr/>
                    <a:lstStyle/>
                    <a:p>
                      <a:r>
                        <a:rPr lang="en-US" sz="1400" dirty="0" smtClean="0"/>
                        <a:t>9</a:t>
                      </a:r>
                      <a:endParaRPr lang="en-US" sz="1400" dirty="0"/>
                    </a:p>
                  </a:txBody>
                  <a:tcPr marL="68580" marR="68580" marT="34290" marB="34290"/>
                </a:tc>
                <a:tc>
                  <a:txBody>
                    <a:bodyPr/>
                    <a:lstStyle/>
                    <a:p>
                      <a:r>
                        <a:rPr lang="en-US" sz="1400" dirty="0" smtClean="0"/>
                        <a:t>10</a:t>
                      </a:r>
                      <a:endParaRPr lang="en-US" sz="1400" dirty="0"/>
                    </a:p>
                  </a:txBody>
                  <a:tcPr marL="68580" marR="68580" marT="34290" marB="34290"/>
                </a:tc>
              </a:tr>
              <a:tr h="278130">
                <a:tc>
                  <a:txBody>
                    <a:bodyPr/>
                    <a:lstStyle/>
                    <a:p>
                      <a:r>
                        <a:rPr lang="en-US" sz="1400" dirty="0" smtClean="0"/>
                        <a:t>2</a:t>
                      </a:r>
                      <a:endParaRPr lang="en-US" sz="1400" dirty="0"/>
                    </a:p>
                  </a:txBody>
                  <a:tcPr marL="68580" marR="68580" marT="34290" marB="34290"/>
                </a:tc>
                <a:tc>
                  <a:txBody>
                    <a:bodyPr/>
                    <a:lstStyle/>
                    <a:p>
                      <a:r>
                        <a:rPr lang="en-US" sz="1400" dirty="0" smtClean="0"/>
                        <a:t>7</a:t>
                      </a:r>
                      <a:endParaRPr lang="en-US" sz="1400" dirty="0"/>
                    </a:p>
                  </a:txBody>
                  <a:tcPr marL="68580" marR="68580" marT="34290" marB="34290"/>
                </a:tc>
                <a:tc>
                  <a:txBody>
                    <a:bodyPr/>
                    <a:lstStyle/>
                    <a:p>
                      <a:r>
                        <a:rPr lang="en-US" sz="1400" dirty="0" smtClean="0"/>
                        <a:t>8</a:t>
                      </a:r>
                      <a:endParaRPr lang="en-US" sz="1400" dirty="0"/>
                    </a:p>
                  </a:txBody>
                  <a:tcPr marL="68580" marR="68580" marT="34290" marB="34290"/>
                </a:tc>
                <a:tc>
                  <a:txBody>
                    <a:bodyPr/>
                    <a:lstStyle/>
                    <a:p>
                      <a:r>
                        <a:rPr lang="en-US" sz="1400" dirty="0" smtClean="0"/>
                        <a:t>13</a:t>
                      </a:r>
                      <a:endParaRPr lang="en-US" sz="1400" dirty="0"/>
                    </a:p>
                  </a:txBody>
                  <a:tcPr marL="68580" marR="68580" marT="34290" marB="34290"/>
                </a:tc>
                <a:tc>
                  <a:txBody>
                    <a:bodyPr/>
                    <a:lstStyle/>
                    <a:p>
                      <a:r>
                        <a:rPr lang="en-US" sz="1400" dirty="0" smtClean="0"/>
                        <a:t>25</a:t>
                      </a:r>
                      <a:endParaRPr lang="en-US" sz="1400" dirty="0"/>
                    </a:p>
                  </a:txBody>
                  <a:tcPr marL="68580" marR="68580" marT="34290" marB="34290"/>
                </a:tc>
                <a:tc>
                  <a:txBody>
                    <a:bodyPr/>
                    <a:lstStyle/>
                    <a:p>
                      <a:r>
                        <a:rPr lang="en-US" sz="1400" dirty="0" smtClean="0"/>
                        <a:t>29</a:t>
                      </a:r>
                      <a:endParaRPr lang="en-US" sz="1400" dirty="0"/>
                    </a:p>
                  </a:txBody>
                  <a:tcPr marL="68580" marR="68580" marT="34290" marB="34290">
                    <a:solidFill>
                      <a:schemeClr val="accent6"/>
                    </a:solidFill>
                  </a:tcPr>
                </a:tc>
                <a:tc>
                  <a:txBody>
                    <a:bodyPr/>
                    <a:lstStyle/>
                    <a:p>
                      <a:r>
                        <a:rPr lang="en-US" sz="1400" dirty="0" smtClean="0"/>
                        <a:t>33</a:t>
                      </a:r>
                      <a:endParaRPr lang="en-US" sz="1400" dirty="0"/>
                    </a:p>
                  </a:txBody>
                  <a:tcPr marL="68580" marR="68580" marT="34290" marB="34290"/>
                </a:tc>
                <a:tc>
                  <a:txBody>
                    <a:bodyPr/>
                    <a:lstStyle/>
                    <a:p>
                      <a:r>
                        <a:rPr lang="en-US" sz="1400" dirty="0" smtClean="0"/>
                        <a:t>51</a:t>
                      </a:r>
                      <a:endParaRPr lang="en-US" sz="1400" dirty="0"/>
                    </a:p>
                  </a:txBody>
                  <a:tcPr marL="68580" marR="68580" marT="34290" marB="34290"/>
                </a:tc>
                <a:tc>
                  <a:txBody>
                    <a:bodyPr/>
                    <a:lstStyle/>
                    <a:p>
                      <a:r>
                        <a:rPr lang="en-US" sz="1400" dirty="0" smtClean="0"/>
                        <a:t>89</a:t>
                      </a:r>
                      <a:endParaRPr lang="en-US" sz="1400" dirty="0"/>
                    </a:p>
                  </a:txBody>
                  <a:tcPr marL="68580" marR="68580" marT="34290" marB="34290"/>
                </a:tc>
                <a:tc>
                  <a:txBody>
                    <a:bodyPr/>
                    <a:lstStyle/>
                    <a:p>
                      <a:r>
                        <a:rPr lang="en-US" sz="1400" dirty="0" smtClean="0"/>
                        <a:t>90</a:t>
                      </a:r>
                      <a:endParaRPr lang="en-US" sz="1400" dirty="0"/>
                    </a:p>
                  </a:txBody>
                  <a:tcPr marL="68580" marR="68580" marT="34290" marB="34290"/>
                </a:tc>
                <a:tc>
                  <a:txBody>
                    <a:bodyPr/>
                    <a:lstStyle/>
                    <a:p>
                      <a:r>
                        <a:rPr lang="en-US" sz="1400" dirty="0" smtClean="0"/>
                        <a:t>95</a:t>
                      </a:r>
                      <a:endParaRPr lang="en-US" sz="1400" dirty="0"/>
                    </a:p>
                  </a:txBody>
                  <a:tcPr marL="68580" marR="68580" marT="34290" marB="34290"/>
                </a:tc>
              </a:tr>
            </a:tbl>
          </a:graphicData>
        </a:graphic>
      </p:graphicFrame>
    </p:spTree>
    <p:extLst>
      <p:ext uri="{BB962C8B-B14F-4D97-AF65-F5344CB8AC3E}">
        <p14:creationId xmlns:p14="http://schemas.microsoft.com/office/powerpoint/2010/main" val="26370158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1714500" y="285750"/>
            <a:ext cx="5268558" cy="857250"/>
          </a:xfrm>
        </p:spPr>
        <p:txBody>
          <a:bodyPr>
            <a:normAutofit/>
          </a:bodyPr>
          <a:lstStyle/>
          <a:p>
            <a:r>
              <a:rPr lang="en-US" dirty="0" smtClean="0"/>
              <a:t>Binary search</a:t>
            </a:r>
            <a:endParaRPr lang="en-US" dirty="0"/>
          </a:p>
        </p:txBody>
      </p:sp>
      <p:sp>
        <p:nvSpPr>
          <p:cNvPr id="3" name="Content Placeholder 2"/>
          <p:cNvSpPr>
            <a:spLocks noGrp="1"/>
          </p:cNvSpPr>
          <p:nvPr>
            <p:ph idx="4294967295"/>
            <p:custDataLst>
              <p:tags r:id="rId2"/>
            </p:custDataLst>
          </p:nvPr>
        </p:nvSpPr>
        <p:spPr>
          <a:xfrm>
            <a:off x="1771650" y="2114550"/>
            <a:ext cx="6117708" cy="2286000"/>
          </a:xfrm>
          <a:prstGeom prst="rect">
            <a:avLst/>
          </a:prstGeom>
        </p:spPr>
        <p:txBody>
          <a:bodyPr>
            <a:normAutofit/>
          </a:bodyPr>
          <a:lstStyle/>
          <a:p>
            <a:r>
              <a:rPr lang="en-US" dirty="0"/>
              <a:t>Let’s say the answer was </a:t>
            </a:r>
            <a:r>
              <a:rPr lang="en-US" dirty="0" smtClean="0"/>
              <a:t>case 3</a:t>
            </a:r>
            <a:r>
              <a:rPr lang="en-US" dirty="0"/>
              <a:t>, “we didn’t go far enough”</a:t>
            </a:r>
          </a:p>
          <a:p>
            <a:pPr>
              <a:buFont typeface="Arial" panose="020B0604020202020204" pitchFamily="34" charset="0"/>
              <a:buChar char="•"/>
            </a:pPr>
            <a:r>
              <a:rPr lang="en-US" dirty="0"/>
              <a:t>We ruled out the entire first half, and now only have the second half to search</a:t>
            </a:r>
          </a:p>
          <a:p>
            <a:pPr>
              <a:buFont typeface="Arial" panose="020B0604020202020204" pitchFamily="34" charset="0"/>
              <a:buChar char="•"/>
            </a:pPr>
            <a:r>
              <a:rPr lang="en-US" dirty="0"/>
              <a:t>We could start at the front of the second half and proceed forward…</a:t>
            </a:r>
          </a:p>
        </p:txBody>
      </p:sp>
      <p:graphicFrame>
        <p:nvGraphicFramePr>
          <p:cNvPr id="4" name="Table 3"/>
          <p:cNvGraphicFramePr>
            <a:graphicFrameLocks noGrp="1"/>
          </p:cNvGraphicFramePr>
          <p:nvPr>
            <p:custDataLst>
              <p:tags r:id="rId3"/>
            </p:custDataLst>
            <p:extLst/>
          </p:nvPr>
        </p:nvGraphicFramePr>
        <p:xfrm>
          <a:off x="2114550" y="1257300"/>
          <a:ext cx="4572007" cy="563880"/>
        </p:xfrm>
        <a:graphic>
          <a:graphicData uri="http://schemas.openxmlformats.org/drawingml/2006/table">
            <a:tbl>
              <a:tblPr firstRow="1" bandRow="1">
                <a:tableStyleId>{5C22544A-7EE6-4342-B048-85BDC9FD1C3A}</a:tableStyleId>
              </a:tblPr>
              <a:tblGrid>
                <a:gridCol w="415637"/>
                <a:gridCol w="415637"/>
                <a:gridCol w="415637"/>
                <a:gridCol w="415637"/>
                <a:gridCol w="415637"/>
                <a:gridCol w="415637"/>
                <a:gridCol w="415637"/>
                <a:gridCol w="415637"/>
                <a:gridCol w="415637"/>
                <a:gridCol w="415637"/>
                <a:gridCol w="415637"/>
              </a:tblGrid>
              <a:tr h="278130">
                <a:tc>
                  <a:txBody>
                    <a:bodyPr/>
                    <a:lstStyle/>
                    <a:p>
                      <a:r>
                        <a:rPr lang="en-US" sz="1400" dirty="0" smtClean="0"/>
                        <a:t>0</a:t>
                      </a:r>
                      <a:endParaRPr lang="en-US" sz="1400" dirty="0"/>
                    </a:p>
                  </a:txBody>
                  <a:tcPr marL="68580" marR="68580" marT="34290" marB="34290">
                    <a:solidFill>
                      <a:schemeClr val="bg1">
                        <a:lumMod val="50000"/>
                      </a:schemeClr>
                    </a:solidFill>
                  </a:tcPr>
                </a:tc>
                <a:tc>
                  <a:txBody>
                    <a:bodyPr/>
                    <a:lstStyle/>
                    <a:p>
                      <a:r>
                        <a:rPr lang="en-US" sz="1400" dirty="0" smtClean="0"/>
                        <a:t>1</a:t>
                      </a:r>
                      <a:endParaRPr lang="en-US" sz="1400" dirty="0"/>
                    </a:p>
                  </a:txBody>
                  <a:tcPr marL="68580" marR="68580" marT="34290" marB="34290">
                    <a:solidFill>
                      <a:schemeClr val="bg1">
                        <a:lumMod val="50000"/>
                      </a:schemeClr>
                    </a:solidFill>
                  </a:tcPr>
                </a:tc>
                <a:tc>
                  <a:txBody>
                    <a:bodyPr/>
                    <a:lstStyle/>
                    <a:p>
                      <a:r>
                        <a:rPr lang="en-US" sz="1400" dirty="0" smtClean="0"/>
                        <a:t>2</a:t>
                      </a:r>
                      <a:endParaRPr lang="en-US" sz="1400" dirty="0"/>
                    </a:p>
                  </a:txBody>
                  <a:tcPr marL="68580" marR="68580" marT="34290" marB="34290">
                    <a:solidFill>
                      <a:schemeClr val="bg1">
                        <a:lumMod val="50000"/>
                      </a:schemeClr>
                    </a:solidFill>
                  </a:tcPr>
                </a:tc>
                <a:tc>
                  <a:txBody>
                    <a:bodyPr/>
                    <a:lstStyle/>
                    <a:p>
                      <a:r>
                        <a:rPr lang="en-US" sz="1400" dirty="0" smtClean="0"/>
                        <a:t>3</a:t>
                      </a:r>
                      <a:endParaRPr lang="en-US" sz="1400" dirty="0"/>
                    </a:p>
                  </a:txBody>
                  <a:tcPr marL="68580" marR="68580" marT="34290" marB="34290">
                    <a:solidFill>
                      <a:schemeClr val="bg1">
                        <a:lumMod val="50000"/>
                      </a:schemeClr>
                    </a:solidFill>
                  </a:tcPr>
                </a:tc>
                <a:tc>
                  <a:txBody>
                    <a:bodyPr/>
                    <a:lstStyle/>
                    <a:p>
                      <a:r>
                        <a:rPr lang="en-US" sz="1400" dirty="0" smtClean="0"/>
                        <a:t>4</a:t>
                      </a:r>
                      <a:endParaRPr lang="en-US" sz="1400" dirty="0"/>
                    </a:p>
                  </a:txBody>
                  <a:tcPr marL="68580" marR="68580" marT="34290" marB="34290">
                    <a:solidFill>
                      <a:schemeClr val="bg1">
                        <a:lumMod val="50000"/>
                      </a:schemeClr>
                    </a:solidFill>
                  </a:tcPr>
                </a:tc>
                <a:tc>
                  <a:txBody>
                    <a:bodyPr/>
                    <a:lstStyle/>
                    <a:p>
                      <a:r>
                        <a:rPr lang="en-US" sz="1400" dirty="0" smtClean="0"/>
                        <a:t>5</a:t>
                      </a:r>
                      <a:endParaRPr lang="en-US" sz="1400" dirty="0"/>
                    </a:p>
                  </a:txBody>
                  <a:tcPr marL="68580" marR="68580" marT="34290" marB="34290">
                    <a:solidFill>
                      <a:schemeClr val="bg1">
                        <a:lumMod val="50000"/>
                      </a:schemeClr>
                    </a:solidFill>
                  </a:tcPr>
                </a:tc>
                <a:tc>
                  <a:txBody>
                    <a:bodyPr/>
                    <a:lstStyle/>
                    <a:p>
                      <a:r>
                        <a:rPr lang="en-US" sz="1400" dirty="0" smtClean="0"/>
                        <a:t>6</a:t>
                      </a:r>
                      <a:endParaRPr lang="en-US" sz="1400" dirty="0"/>
                    </a:p>
                  </a:txBody>
                  <a:tcPr marL="68580" marR="68580" marT="34290" marB="34290"/>
                </a:tc>
                <a:tc>
                  <a:txBody>
                    <a:bodyPr/>
                    <a:lstStyle/>
                    <a:p>
                      <a:r>
                        <a:rPr lang="en-US" sz="1400" dirty="0" smtClean="0"/>
                        <a:t>7</a:t>
                      </a:r>
                      <a:endParaRPr lang="en-US" sz="1400" dirty="0"/>
                    </a:p>
                  </a:txBody>
                  <a:tcPr marL="68580" marR="68580" marT="34290" marB="34290"/>
                </a:tc>
                <a:tc>
                  <a:txBody>
                    <a:bodyPr/>
                    <a:lstStyle/>
                    <a:p>
                      <a:r>
                        <a:rPr lang="en-US" sz="1400" dirty="0" smtClean="0"/>
                        <a:t>8</a:t>
                      </a:r>
                      <a:endParaRPr lang="en-US" sz="1400" dirty="0"/>
                    </a:p>
                  </a:txBody>
                  <a:tcPr marL="68580" marR="68580" marT="34290" marB="34290"/>
                </a:tc>
                <a:tc>
                  <a:txBody>
                    <a:bodyPr/>
                    <a:lstStyle/>
                    <a:p>
                      <a:r>
                        <a:rPr lang="en-US" sz="1400" dirty="0" smtClean="0"/>
                        <a:t>9</a:t>
                      </a:r>
                      <a:endParaRPr lang="en-US" sz="1400" dirty="0"/>
                    </a:p>
                  </a:txBody>
                  <a:tcPr marL="68580" marR="68580" marT="34290" marB="34290"/>
                </a:tc>
                <a:tc>
                  <a:txBody>
                    <a:bodyPr/>
                    <a:lstStyle/>
                    <a:p>
                      <a:r>
                        <a:rPr lang="en-US" sz="1400" dirty="0" smtClean="0"/>
                        <a:t>10</a:t>
                      </a:r>
                      <a:endParaRPr lang="en-US" sz="1400" dirty="0"/>
                    </a:p>
                  </a:txBody>
                  <a:tcPr marL="68580" marR="68580" marT="34290" marB="34290"/>
                </a:tc>
              </a:tr>
              <a:tr h="278130">
                <a:tc>
                  <a:txBody>
                    <a:bodyPr/>
                    <a:lstStyle/>
                    <a:p>
                      <a:r>
                        <a:rPr lang="en-US" sz="1400" dirty="0" smtClean="0"/>
                        <a:t>2</a:t>
                      </a:r>
                      <a:endParaRPr lang="en-US" sz="1400" dirty="0"/>
                    </a:p>
                  </a:txBody>
                  <a:tcPr marL="68580" marR="68580" marT="34290" marB="34290">
                    <a:solidFill>
                      <a:schemeClr val="bg1">
                        <a:lumMod val="85000"/>
                      </a:schemeClr>
                    </a:solidFill>
                  </a:tcPr>
                </a:tc>
                <a:tc>
                  <a:txBody>
                    <a:bodyPr/>
                    <a:lstStyle/>
                    <a:p>
                      <a:r>
                        <a:rPr lang="en-US" sz="1400" dirty="0" smtClean="0"/>
                        <a:t>7</a:t>
                      </a:r>
                      <a:endParaRPr lang="en-US" sz="1400" dirty="0"/>
                    </a:p>
                  </a:txBody>
                  <a:tcPr marL="68580" marR="68580" marT="34290" marB="34290">
                    <a:solidFill>
                      <a:schemeClr val="bg1">
                        <a:lumMod val="85000"/>
                      </a:schemeClr>
                    </a:solidFill>
                  </a:tcPr>
                </a:tc>
                <a:tc>
                  <a:txBody>
                    <a:bodyPr/>
                    <a:lstStyle/>
                    <a:p>
                      <a:r>
                        <a:rPr lang="en-US" sz="1400" dirty="0" smtClean="0"/>
                        <a:t>8</a:t>
                      </a:r>
                      <a:endParaRPr lang="en-US" sz="1400" dirty="0"/>
                    </a:p>
                  </a:txBody>
                  <a:tcPr marL="68580" marR="68580" marT="34290" marB="34290">
                    <a:solidFill>
                      <a:schemeClr val="bg1">
                        <a:lumMod val="85000"/>
                      </a:schemeClr>
                    </a:solidFill>
                  </a:tcPr>
                </a:tc>
                <a:tc>
                  <a:txBody>
                    <a:bodyPr/>
                    <a:lstStyle/>
                    <a:p>
                      <a:r>
                        <a:rPr lang="en-US" sz="1400" dirty="0" smtClean="0"/>
                        <a:t>13</a:t>
                      </a:r>
                      <a:endParaRPr lang="en-US" sz="1400" dirty="0"/>
                    </a:p>
                  </a:txBody>
                  <a:tcPr marL="68580" marR="68580" marT="34290" marB="34290">
                    <a:solidFill>
                      <a:schemeClr val="bg1">
                        <a:lumMod val="85000"/>
                      </a:schemeClr>
                    </a:solidFill>
                  </a:tcPr>
                </a:tc>
                <a:tc>
                  <a:txBody>
                    <a:bodyPr/>
                    <a:lstStyle/>
                    <a:p>
                      <a:r>
                        <a:rPr lang="en-US" sz="1400" dirty="0" smtClean="0"/>
                        <a:t>25</a:t>
                      </a:r>
                      <a:endParaRPr lang="en-US" sz="1400" dirty="0"/>
                    </a:p>
                  </a:txBody>
                  <a:tcPr marL="68580" marR="68580" marT="34290" marB="34290">
                    <a:solidFill>
                      <a:schemeClr val="bg1">
                        <a:lumMod val="85000"/>
                      </a:schemeClr>
                    </a:solidFill>
                  </a:tcPr>
                </a:tc>
                <a:tc>
                  <a:txBody>
                    <a:bodyPr/>
                    <a:lstStyle/>
                    <a:p>
                      <a:r>
                        <a:rPr lang="en-US" sz="1400" dirty="0" smtClean="0"/>
                        <a:t>29</a:t>
                      </a:r>
                      <a:endParaRPr lang="en-US" sz="1400" dirty="0"/>
                    </a:p>
                  </a:txBody>
                  <a:tcPr marL="68580" marR="68580" marT="34290" marB="34290">
                    <a:solidFill>
                      <a:schemeClr val="bg1">
                        <a:lumMod val="85000"/>
                      </a:schemeClr>
                    </a:solidFill>
                  </a:tcPr>
                </a:tc>
                <a:tc>
                  <a:txBody>
                    <a:bodyPr/>
                    <a:lstStyle/>
                    <a:p>
                      <a:r>
                        <a:rPr lang="en-US" sz="1400" dirty="0" smtClean="0"/>
                        <a:t>33</a:t>
                      </a:r>
                      <a:endParaRPr lang="en-US" sz="1400" dirty="0"/>
                    </a:p>
                  </a:txBody>
                  <a:tcPr marL="68580" marR="68580" marT="34290" marB="34290"/>
                </a:tc>
                <a:tc>
                  <a:txBody>
                    <a:bodyPr/>
                    <a:lstStyle/>
                    <a:p>
                      <a:r>
                        <a:rPr lang="en-US" sz="1400" dirty="0" smtClean="0"/>
                        <a:t>51</a:t>
                      </a:r>
                      <a:endParaRPr lang="en-US" sz="1400" dirty="0"/>
                    </a:p>
                  </a:txBody>
                  <a:tcPr marL="68580" marR="68580" marT="34290" marB="34290"/>
                </a:tc>
                <a:tc>
                  <a:txBody>
                    <a:bodyPr/>
                    <a:lstStyle/>
                    <a:p>
                      <a:r>
                        <a:rPr lang="en-US" sz="1400" dirty="0" smtClean="0"/>
                        <a:t>89</a:t>
                      </a:r>
                      <a:endParaRPr lang="en-US" sz="1400" dirty="0"/>
                    </a:p>
                  </a:txBody>
                  <a:tcPr marL="68580" marR="68580" marT="34290" marB="34290"/>
                </a:tc>
                <a:tc>
                  <a:txBody>
                    <a:bodyPr/>
                    <a:lstStyle/>
                    <a:p>
                      <a:r>
                        <a:rPr lang="en-US" sz="1400" dirty="0" smtClean="0"/>
                        <a:t>90</a:t>
                      </a:r>
                      <a:endParaRPr lang="en-US" sz="1400" dirty="0"/>
                    </a:p>
                  </a:txBody>
                  <a:tcPr marL="68580" marR="68580" marT="34290" marB="34290"/>
                </a:tc>
                <a:tc>
                  <a:txBody>
                    <a:bodyPr/>
                    <a:lstStyle/>
                    <a:p>
                      <a:r>
                        <a:rPr lang="en-US" sz="1400" dirty="0" smtClean="0"/>
                        <a:t>95</a:t>
                      </a:r>
                      <a:endParaRPr lang="en-US" sz="1400" dirty="0"/>
                    </a:p>
                  </a:txBody>
                  <a:tcPr marL="68580" marR="68580" marT="34290" marB="34290"/>
                </a:tc>
              </a:tr>
            </a:tbl>
          </a:graphicData>
        </a:graphic>
      </p:graphicFrame>
    </p:spTree>
    <p:extLst>
      <p:ext uri="{BB962C8B-B14F-4D97-AF65-F5344CB8AC3E}">
        <p14:creationId xmlns:p14="http://schemas.microsoft.com/office/powerpoint/2010/main" val="16141250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1714500" y="285750"/>
            <a:ext cx="5268558" cy="857250"/>
          </a:xfrm>
        </p:spPr>
        <p:txBody>
          <a:bodyPr>
            <a:normAutofit/>
          </a:bodyPr>
          <a:lstStyle/>
          <a:p>
            <a:r>
              <a:rPr lang="en-US" dirty="0" smtClean="0"/>
              <a:t>Binary search</a:t>
            </a:r>
            <a:endParaRPr lang="en-US" dirty="0"/>
          </a:p>
        </p:txBody>
      </p:sp>
      <p:sp>
        <p:nvSpPr>
          <p:cNvPr id="3" name="Content Placeholder 2"/>
          <p:cNvSpPr>
            <a:spLocks noGrp="1"/>
          </p:cNvSpPr>
          <p:nvPr>
            <p:ph idx="4294967295"/>
            <p:custDataLst>
              <p:tags r:id="rId2"/>
            </p:custDataLst>
          </p:nvPr>
        </p:nvSpPr>
        <p:spPr>
          <a:xfrm>
            <a:off x="1771650" y="2114550"/>
            <a:ext cx="6231122" cy="2343150"/>
          </a:xfrm>
          <a:prstGeom prst="rect">
            <a:avLst/>
          </a:prstGeom>
        </p:spPr>
        <p:txBody>
          <a:bodyPr>
            <a:normAutofit/>
          </a:bodyPr>
          <a:lstStyle/>
          <a:p>
            <a:r>
              <a:rPr lang="en-US" dirty="0" smtClean="0"/>
              <a:t>Let’s say the answer was case 3, “we didn’t go far enough”</a:t>
            </a:r>
          </a:p>
          <a:p>
            <a:pPr>
              <a:buFont typeface="Arial" panose="020B0604020202020204" pitchFamily="34" charset="0"/>
              <a:buChar char="•"/>
            </a:pPr>
            <a:r>
              <a:rPr lang="en-US" dirty="0" smtClean="0"/>
              <a:t>We ruled out the entire first half, and now only have the second half to search</a:t>
            </a:r>
          </a:p>
          <a:p>
            <a:pPr>
              <a:buFont typeface="Arial" panose="020B0604020202020204" pitchFamily="34" charset="0"/>
              <a:buChar char="•"/>
            </a:pPr>
            <a:r>
              <a:rPr lang="en-US" dirty="0" smtClean="0"/>
              <a:t>We could start at the front of the second half and proceed forward…</a:t>
            </a:r>
            <a:r>
              <a:rPr lang="en-US" dirty="0" smtClean="0">
                <a:solidFill>
                  <a:schemeClr val="accent1"/>
                </a:solidFill>
              </a:rPr>
              <a:t>but why do that when we know we have a better way?</a:t>
            </a:r>
          </a:p>
          <a:p>
            <a:r>
              <a:rPr lang="en-US" b="1" dirty="0" smtClean="0"/>
              <a:t>Jump right to the middle </a:t>
            </a:r>
            <a:r>
              <a:rPr lang="en-US" dirty="0" smtClean="0"/>
              <a:t>of the region to search</a:t>
            </a:r>
          </a:p>
        </p:txBody>
      </p:sp>
      <p:graphicFrame>
        <p:nvGraphicFramePr>
          <p:cNvPr id="4" name="Table 3"/>
          <p:cNvGraphicFramePr>
            <a:graphicFrameLocks noGrp="1"/>
          </p:cNvGraphicFramePr>
          <p:nvPr>
            <p:custDataLst>
              <p:tags r:id="rId3"/>
            </p:custDataLst>
            <p:extLst/>
          </p:nvPr>
        </p:nvGraphicFramePr>
        <p:xfrm>
          <a:off x="2114550" y="1257300"/>
          <a:ext cx="4572007" cy="563880"/>
        </p:xfrm>
        <a:graphic>
          <a:graphicData uri="http://schemas.openxmlformats.org/drawingml/2006/table">
            <a:tbl>
              <a:tblPr firstRow="1" bandRow="1">
                <a:tableStyleId>{5C22544A-7EE6-4342-B048-85BDC9FD1C3A}</a:tableStyleId>
              </a:tblPr>
              <a:tblGrid>
                <a:gridCol w="415637"/>
                <a:gridCol w="415637"/>
                <a:gridCol w="415637"/>
                <a:gridCol w="415637"/>
                <a:gridCol w="415637"/>
                <a:gridCol w="415637"/>
                <a:gridCol w="415637"/>
                <a:gridCol w="415637"/>
                <a:gridCol w="415637"/>
                <a:gridCol w="415637"/>
                <a:gridCol w="415637"/>
              </a:tblGrid>
              <a:tr h="278130">
                <a:tc>
                  <a:txBody>
                    <a:bodyPr/>
                    <a:lstStyle/>
                    <a:p>
                      <a:r>
                        <a:rPr lang="en-US" sz="1400" dirty="0" smtClean="0"/>
                        <a:t>0</a:t>
                      </a:r>
                      <a:endParaRPr lang="en-US" sz="1400" dirty="0"/>
                    </a:p>
                  </a:txBody>
                  <a:tcPr marL="68580" marR="68580" marT="34290" marB="34290">
                    <a:solidFill>
                      <a:schemeClr val="bg1">
                        <a:lumMod val="50000"/>
                      </a:schemeClr>
                    </a:solidFill>
                  </a:tcPr>
                </a:tc>
                <a:tc>
                  <a:txBody>
                    <a:bodyPr/>
                    <a:lstStyle/>
                    <a:p>
                      <a:r>
                        <a:rPr lang="en-US" sz="1400" dirty="0" smtClean="0"/>
                        <a:t>1</a:t>
                      </a:r>
                      <a:endParaRPr lang="en-US" sz="1400" dirty="0"/>
                    </a:p>
                  </a:txBody>
                  <a:tcPr marL="68580" marR="68580" marT="34290" marB="34290">
                    <a:solidFill>
                      <a:schemeClr val="bg1">
                        <a:lumMod val="50000"/>
                      </a:schemeClr>
                    </a:solidFill>
                  </a:tcPr>
                </a:tc>
                <a:tc>
                  <a:txBody>
                    <a:bodyPr/>
                    <a:lstStyle/>
                    <a:p>
                      <a:r>
                        <a:rPr lang="en-US" sz="1400" dirty="0" smtClean="0"/>
                        <a:t>2</a:t>
                      </a:r>
                      <a:endParaRPr lang="en-US" sz="1400" dirty="0"/>
                    </a:p>
                  </a:txBody>
                  <a:tcPr marL="68580" marR="68580" marT="34290" marB="34290">
                    <a:solidFill>
                      <a:schemeClr val="bg1">
                        <a:lumMod val="50000"/>
                      </a:schemeClr>
                    </a:solidFill>
                  </a:tcPr>
                </a:tc>
                <a:tc>
                  <a:txBody>
                    <a:bodyPr/>
                    <a:lstStyle/>
                    <a:p>
                      <a:r>
                        <a:rPr lang="en-US" sz="1400" dirty="0" smtClean="0"/>
                        <a:t>3</a:t>
                      </a:r>
                      <a:endParaRPr lang="en-US" sz="1400" dirty="0"/>
                    </a:p>
                  </a:txBody>
                  <a:tcPr marL="68580" marR="68580" marT="34290" marB="34290">
                    <a:solidFill>
                      <a:schemeClr val="bg1">
                        <a:lumMod val="50000"/>
                      </a:schemeClr>
                    </a:solidFill>
                  </a:tcPr>
                </a:tc>
                <a:tc>
                  <a:txBody>
                    <a:bodyPr/>
                    <a:lstStyle/>
                    <a:p>
                      <a:r>
                        <a:rPr lang="en-US" sz="1400" dirty="0" smtClean="0"/>
                        <a:t>4</a:t>
                      </a:r>
                      <a:endParaRPr lang="en-US" sz="1400" dirty="0"/>
                    </a:p>
                  </a:txBody>
                  <a:tcPr marL="68580" marR="68580" marT="34290" marB="34290">
                    <a:solidFill>
                      <a:schemeClr val="bg1">
                        <a:lumMod val="50000"/>
                      </a:schemeClr>
                    </a:solidFill>
                  </a:tcPr>
                </a:tc>
                <a:tc>
                  <a:txBody>
                    <a:bodyPr/>
                    <a:lstStyle/>
                    <a:p>
                      <a:r>
                        <a:rPr lang="en-US" sz="1400" dirty="0" smtClean="0"/>
                        <a:t>5</a:t>
                      </a:r>
                      <a:endParaRPr lang="en-US" sz="1400" dirty="0"/>
                    </a:p>
                  </a:txBody>
                  <a:tcPr marL="68580" marR="68580" marT="34290" marB="34290">
                    <a:solidFill>
                      <a:schemeClr val="bg1">
                        <a:lumMod val="50000"/>
                      </a:schemeClr>
                    </a:solidFill>
                  </a:tcPr>
                </a:tc>
                <a:tc>
                  <a:txBody>
                    <a:bodyPr/>
                    <a:lstStyle/>
                    <a:p>
                      <a:r>
                        <a:rPr lang="en-US" sz="1400" dirty="0" smtClean="0"/>
                        <a:t>6</a:t>
                      </a:r>
                      <a:endParaRPr lang="en-US" sz="1400" dirty="0"/>
                    </a:p>
                  </a:txBody>
                  <a:tcPr marL="68580" marR="68580" marT="34290" marB="34290"/>
                </a:tc>
                <a:tc>
                  <a:txBody>
                    <a:bodyPr/>
                    <a:lstStyle/>
                    <a:p>
                      <a:r>
                        <a:rPr lang="en-US" sz="1400" dirty="0" smtClean="0"/>
                        <a:t>7</a:t>
                      </a:r>
                      <a:endParaRPr lang="en-US" sz="1400" dirty="0"/>
                    </a:p>
                  </a:txBody>
                  <a:tcPr marL="68580" marR="68580" marT="34290" marB="34290"/>
                </a:tc>
                <a:tc>
                  <a:txBody>
                    <a:bodyPr/>
                    <a:lstStyle/>
                    <a:p>
                      <a:r>
                        <a:rPr lang="en-US" sz="1400" dirty="0" smtClean="0"/>
                        <a:t>8</a:t>
                      </a:r>
                      <a:endParaRPr lang="en-US" sz="1400" dirty="0"/>
                    </a:p>
                  </a:txBody>
                  <a:tcPr marL="68580" marR="68580" marT="34290" marB="34290">
                    <a:solidFill>
                      <a:schemeClr val="accent6"/>
                    </a:solidFill>
                  </a:tcPr>
                </a:tc>
                <a:tc>
                  <a:txBody>
                    <a:bodyPr/>
                    <a:lstStyle/>
                    <a:p>
                      <a:r>
                        <a:rPr lang="en-US" sz="1400" dirty="0" smtClean="0"/>
                        <a:t>9</a:t>
                      </a:r>
                      <a:endParaRPr lang="en-US" sz="1400" dirty="0"/>
                    </a:p>
                  </a:txBody>
                  <a:tcPr marL="68580" marR="68580" marT="34290" marB="34290"/>
                </a:tc>
                <a:tc>
                  <a:txBody>
                    <a:bodyPr/>
                    <a:lstStyle/>
                    <a:p>
                      <a:r>
                        <a:rPr lang="en-US" sz="1400" dirty="0" smtClean="0"/>
                        <a:t>10</a:t>
                      </a:r>
                      <a:endParaRPr lang="en-US" sz="1400" dirty="0"/>
                    </a:p>
                  </a:txBody>
                  <a:tcPr marL="68580" marR="68580" marT="34290" marB="34290"/>
                </a:tc>
              </a:tr>
              <a:tr h="278130">
                <a:tc>
                  <a:txBody>
                    <a:bodyPr/>
                    <a:lstStyle/>
                    <a:p>
                      <a:r>
                        <a:rPr lang="en-US" sz="1400" dirty="0" smtClean="0"/>
                        <a:t>2</a:t>
                      </a:r>
                      <a:endParaRPr lang="en-US" sz="1400" dirty="0"/>
                    </a:p>
                  </a:txBody>
                  <a:tcPr marL="68580" marR="68580" marT="34290" marB="34290">
                    <a:solidFill>
                      <a:schemeClr val="bg1">
                        <a:lumMod val="85000"/>
                      </a:schemeClr>
                    </a:solidFill>
                  </a:tcPr>
                </a:tc>
                <a:tc>
                  <a:txBody>
                    <a:bodyPr/>
                    <a:lstStyle/>
                    <a:p>
                      <a:r>
                        <a:rPr lang="en-US" sz="1400" dirty="0" smtClean="0"/>
                        <a:t>7</a:t>
                      </a:r>
                      <a:endParaRPr lang="en-US" sz="1400" dirty="0"/>
                    </a:p>
                  </a:txBody>
                  <a:tcPr marL="68580" marR="68580" marT="34290" marB="34290">
                    <a:solidFill>
                      <a:schemeClr val="bg1">
                        <a:lumMod val="85000"/>
                      </a:schemeClr>
                    </a:solidFill>
                  </a:tcPr>
                </a:tc>
                <a:tc>
                  <a:txBody>
                    <a:bodyPr/>
                    <a:lstStyle/>
                    <a:p>
                      <a:r>
                        <a:rPr lang="en-US" sz="1400" dirty="0" smtClean="0"/>
                        <a:t>8</a:t>
                      </a:r>
                      <a:endParaRPr lang="en-US" sz="1400" dirty="0"/>
                    </a:p>
                  </a:txBody>
                  <a:tcPr marL="68580" marR="68580" marT="34290" marB="34290">
                    <a:solidFill>
                      <a:schemeClr val="bg1">
                        <a:lumMod val="85000"/>
                      </a:schemeClr>
                    </a:solidFill>
                  </a:tcPr>
                </a:tc>
                <a:tc>
                  <a:txBody>
                    <a:bodyPr/>
                    <a:lstStyle/>
                    <a:p>
                      <a:r>
                        <a:rPr lang="en-US" sz="1400" dirty="0" smtClean="0"/>
                        <a:t>13</a:t>
                      </a:r>
                      <a:endParaRPr lang="en-US" sz="1400" dirty="0"/>
                    </a:p>
                  </a:txBody>
                  <a:tcPr marL="68580" marR="68580" marT="34290" marB="34290">
                    <a:solidFill>
                      <a:schemeClr val="bg1">
                        <a:lumMod val="85000"/>
                      </a:schemeClr>
                    </a:solidFill>
                  </a:tcPr>
                </a:tc>
                <a:tc>
                  <a:txBody>
                    <a:bodyPr/>
                    <a:lstStyle/>
                    <a:p>
                      <a:r>
                        <a:rPr lang="en-US" sz="1400" dirty="0" smtClean="0"/>
                        <a:t>25</a:t>
                      </a:r>
                      <a:endParaRPr lang="en-US" sz="1400" dirty="0"/>
                    </a:p>
                  </a:txBody>
                  <a:tcPr marL="68580" marR="68580" marT="34290" marB="34290">
                    <a:solidFill>
                      <a:schemeClr val="bg1">
                        <a:lumMod val="85000"/>
                      </a:schemeClr>
                    </a:solidFill>
                  </a:tcPr>
                </a:tc>
                <a:tc>
                  <a:txBody>
                    <a:bodyPr/>
                    <a:lstStyle/>
                    <a:p>
                      <a:r>
                        <a:rPr lang="en-US" sz="1400" dirty="0" smtClean="0"/>
                        <a:t>29</a:t>
                      </a:r>
                      <a:endParaRPr lang="en-US" sz="1400" dirty="0"/>
                    </a:p>
                  </a:txBody>
                  <a:tcPr marL="68580" marR="68580" marT="34290" marB="34290">
                    <a:solidFill>
                      <a:schemeClr val="bg1">
                        <a:lumMod val="85000"/>
                      </a:schemeClr>
                    </a:solidFill>
                  </a:tcPr>
                </a:tc>
                <a:tc>
                  <a:txBody>
                    <a:bodyPr/>
                    <a:lstStyle/>
                    <a:p>
                      <a:r>
                        <a:rPr lang="en-US" sz="1400" dirty="0" smtClean="0"/>
                        <a:t>33</a:t>
                      </a:r>
                      <a:endParaRPr lang="en-US" sz="1400" dirty="0"/>
                    </a:p>
                  </a:txBody>
                  <a:tcPr marL="68580" marR="68580" marT="34290" marB="34290"/>
                </a:tc>
                <a:tc>
                  <a:txBody>
                    <a:bodyPr/>
                    <a:lstStyle/>
                    <a:p>
                      <a:r>
                        <a:rPr lang="en-US" sz="1400" dirty="0" smtClean="0"/>
                        <a:t>51</a:t>
                      </a:r>
                      <a:endParaRPr lang="en-US" sz="1400" dirty="0"/>
                    </a:p>
                  </a:txBody>
                  <a:tcPr marL="68580" marR="68580" marT="34290" marB="34290"/>
                </a:tc>
                <a:tc>
                  <a:txBody>
                    <a:bodyPr/>
                    <a:lstStyle/>
                    <a:p>
                      <a:r>
                        <a:rPr lang="en-US" sz="1400" dirty="0" smtClean="0"/>
                        <a:t>89</a:t>
                      </a:r>
                      <a:endParaRPr lang="en-US" sz="1400" dirty="0"/>
                    </a:p>
                  </a:txBody>
                  <a:tcPr marL="68580" marR="68580" marT="34290" marB="34290">
                    <a:solidFill>
                      <a:schemeClr val="accent6"/>
                    </a:solidFill>
                  </a:tcPr>
                </a:tc>
                <a:tc>
                  <a:txBody>
                    <a:bodyPr/>
                    <a:lstStyle/>
                    <a:p>
                      <a:r>
                        <a:rPr lang="en-US" sz="1400" dirty="0" smtClean="0"/>
                        <a:t>90</a:t>
                      </a:r>
                      <a:endParaRPr lang="en-US" sz="1400" dirty="0"/>
                    </a:p>
                  </a:txBody>
                  <a:tcPr marL="68580" marR="68580" marT="34290" marB="34290"/>
                </a:tc>
                <a:tc>
                  <a:txBody>
                    <a:bodyPr/>
                    <a:lstStyle/>
                    <a:p>
                      <a:r>
                        <a:rPr lang="en-US" sz="1400" dirty="0" smtClean="0"/>
                        <a:t>95</a:t>
                      </a:r>
                      <a:endParaRPr lang="en-US" sz="1400" dirty="0"/>
                    </a:p>
                  </a:txBody>
                  <a:tcPr marL="68580" marR="68580" marT="34290" marB="34290"/>
                </a:tc>
              </a:tr>
            </a:tbl>
          </a:graphicData>
        </a:graphic>
      </p:graphicFrame>
    </p:spTree>
    <p:extLst>
      <p:ext uri="{BB962C8B-B14F-4D97-AF65-F5344CB8AC3E}">
        <p14:creationId xmlns:p14="http://schemas.microsoft.com/office/powerpoint/2010/main" val="8367296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1714500" y="285750"/>
            <a:ext cx="5268558" cy="857250"/>
          </a:xfrm>
        </p:spPr>
        <p:txBody>
          <a:bodyPr>
            <a:normAutofit/>
          </a:bodyPr>
          <a:lstStyle/>
          <a:p>
            <a:r>
              <a:rPr lang="en-US" dirty="0" smtClean="0"/>
              <a:t>Binary search</a:t>
            </a:r>
            <a:endParaRPr lang="en-US" dirty="0"/>
          </a:p>
        </p:txBody>
      </p:sp>
      <p:sp>
        <p:nvSpPr>
          <p:cNvPr id="3" name="Content Placeholder 2"/>
          <p:cNvSpPr>
            <a:spLocks noGrp="1"/>
          </p:cNvSpPr>
          <p:nvPr>
            <p:ph idx="4294967295"/>
            <p:custDataLst>
              <p:tags r:id="rId2"/>
            </p:custDataLst>
          </p:nvPr>
        </p:nvSpPr>
        <p:spPr>
          <a:xfrm>
            <a:off x="1771650" y="2114550"/>
            <a:ext cx="6146062" cy="2343150"/>
          </a:xfrm>
          <a:prstGeom prst="rect">
            <a:avLst/>
          </a:prstGeom>
        </p:spPr>
        <p:txBody>
          <a:bodyPr>
            <a:normAutofit/>
          </a:bodyPr>
          <a:lstStyle/>
          <a:p>
            <a:r>
              <a:rPr lang="en-US" dirty="0" smtClean="0"/>
              <a:t>Let’s say the answer was case 3, “we didn’t go far enough”</a:t>
            </a:r>
          </a:p>
          <a:p>
            <a:pPr>
              <a:buFont typeface="Arial" panose="020B0604020202020204" pitchFamily="34" charset="0"/>
              <a:buChar char="•"/>
            </a:pPr>
            <a:r>
              <a:rPr lang="en-US" dirty="0" smtClean="0"/>
              <a:t>We ruled out the entire first half, and now only have the second half to search</a:t>
            </a:r>
          </a:p>
          <a:p>
            <a:pPr>
              <a:buFont typeface="Arial" panose="020B0604020202020204" pitchFamily="34" charset="0"/>
              <a:buChar char="•"/>
            </a:pPr>
            <a:r>
              <a:rPr lang="en-US" dirty="0" smtClean="0"/>
              <a:t>We could start at the front of the second half and proceed forward…</a:t>
            </a:r>
            <a:r>
              <a:rPr lang="en-US" dirty="0" smtClean="0">
                <a:solidFill>
                  <a:schemeClr val="accent1"/>
                </a:solidFill>
              </a:rPr>
              <a:t>but why do that when we know we have a better way?</a:t>
            </a:r>
          </a:p>
          <a:p>
            <a:pPr marL="0" indent="0"/>
            <a:r>
              <a:rPr lang="en-US" b="1" dirty="0" smtClean="0"/>
              <a:t>Jump right to the middle </a:t>
            </a:r>
            <a:r>
              <a:rPr lang="en-US" dirty="0" smtClean="0"/>
              <a:t>of the region to search</a:t>
            </a:r>
          </a:p>
        </p:txBody>
      </p:sp>
      <p:graphicFrame>
        <p:nvGraphicFramePr>
          <p:cNvPr id="4" name="Table 3"/>
          <p:cNvGraphicFramePr>
            <a:graphicFrameLocks noGrp="1"/>
          </p:cNvGraphicFramePr>
          <p:nvPr>
            <p:custDataLst>
              <p:tags r:id="rId3"/>
            </p:custDataLst>
            <p:extLst/>
          </p:nvPr>
        </p:nvGraphicFramePr>
        <p:xfrm>
          <a:off x="2114550" y="1257300"/>
          <a:ext cx="4572007" cy="563880"/>
        </p:xfrm>
        <a:graphic>
          <a:graphicData uri="http://schemas.openxmlformats.org/drawingml/2006/table">
            <a:tbl>
              <a:tblPr firstRow="1" bandRow="1">
                <a:tableStyleId>{5C22544A-7EE6-4342-B048-85BDC9FD1C3A}</a:tableStyleId>
              </a:tblPr>
              <a:tblGrid>
                <a:gridCol w="415637"/>
                <a:gridCol w="415637"/>
                <a:gridCol w="415637"/>
                <a:gridCol w="415637"/>
                <a:gridCol w="415637"/>
                <a:gridCol w="415637"/>
                <a:gridCol w="415637"/>
                <a:gridCol w="415637"/>
                <a:gridCol w="415637"/>
                <a:gridCol w="415637"/>
                <a:gridCol w="415637"/>
              </a:tblGrid>
              <a:tr h="278130">
                <a:tc>
                  <a:txBody>
                    <a:bodyPr/>
                    <a:lstStyle/>
                    <a:p>
                      <a:r>
                        <a:rPr lang="en-US" sz="1400" dirty="0" smtClean="0"/>
                        <a:t>0</a:t>
                      </a:r>
                      <a:endParaRPr lang="en-US" sz="1400" dirty="0"/>
                    </a:p>
                  </a:txBody>
                  <a:tcPr marL="68580" marR="68580" marT="34290" marB="34290">
                    <a:solidFill>
                      <a:schemeClr val="bg1">
                        <a:lumMod val="50000"/>
                      </a:schemeClr>
                    </a:solidFill>
                  </a:tcPr>
                </a:tc>
                <a:tc>
                  <a:txBody>
                    <a:bodyPr/>
                    <a:lstStyle/>
                    <a:p>
                      <a:r>
                        <a:rPr lang="en-US" sz="1400" dirty="0" smtClean="0"/>
                        <a:t>1</a:t>
                      </a:r>
                      <a:endParaRPr lang="en-US" sz="1400" dirty="0"/>
                    </a:p>
                  </a:txBody>
                  <a:tcPr marL="68580" marR="68580" marT="34290" marB="34290">
                    <a:solidFill>
                      <a:schemeClr val="bg1">
                        <a:lumMod val="50000"/>
                      </a:schemeClr>
                    </a:solidFill>
                  </a:tcPr>
                </a:tc>
                <a:tc>
                  <a:txBody>
                    <a:bodyPr/>
                    <a:lstStyle/>
                    <a:p>
                      <a:r>
                        <a:rPr lang="en-US" sz="1400" dirty="0" smtClean="0"/>
                        <a:t>2</a:t>
                      </a:r>
                      <a:endParaRPr lang="en-US" sz="1400" dirty="0"/>
                    </a:p>
                  </a:txBody>
                  <a:tcPr marL="68580" marR="68580" marT="34290" marB="34290">
                    <a:solidFill>
                      <a:schemeClr val="bg1">
                        <a:lumMod val="50000"/>
                      </a:schemeClr>
                    </a:solidFill>
                  </a:tcPr>
                </a:tc>
                <a:tc>
                  <a:txBody>
                    <a:bodyPr/>
                    <a:lstStyle/>
                    <a:p>
                      <a:r>
                        <a:rPr lang="en-US" sz="1400" dirty="0" smtClean="0"/>
                        <a:t>3</a:t>
                      </a:r>
                      <a:endParaRPr lang="en-US" sz="1400" dirty="0"/>
                    </a:p>
                  </a:txBody>
                  <a:tcPr marL="68580" marR="68580" marT="34290" marB="34290">
                    <a:solidFill>
                      <a:schemeClr val="bg1">
                        <a:lumMod val="50000"/>
                      </a:schemeClr>
                    </a:solidFill>
                  </a:tcPr>
                </a:tc>
                <a:tc>
                  <a:txBody>
                    <a:bodyPr/>
                    <a:lstStyle/>
                    <a:p>
                      <a:r>
                        <a:rPr lang="en-US" sz="1400" dirty="0" smtClean="0"/>
                        <a:t>4</a:t>
                      </a:r>
                      <a:endParaRPr lang="en-US" sz="1400" dirty="0"/>
                    </a:p>
                  </a:txBody>
                  <a:tcPr marL="68580" marR="68580" marT="34290" marB="34290">
                    <a:solidFill>
                      <a:schemeClr val="bg1">
                        <a:lumMod val="50000"/>
                      </a:schemeClr>
                    </a:solidFill>
                  </a:tcPr>
                </a:tc>
                <a:tc>
                  <a:txBody>
                    <a:bodyPr/>
                    <a:lstStyle/>
                    <a:p>
                      <a:r>
                        <a:rPr lang="en-US" sz="1400" dirty="0" smtClean="0"/>
                        <a:t>5</a:t>
                      </a:r>
                      <a:endParaRPr lang="en-US" sz="1400" dirty="0"/>
                    </a:p>
                  </a:txBody>
                  <a:tcPr marL="68580" marR="68580" marT="34290" marB="34290">
                    <a:solidFill>
                      <a:schemeClr val="bg1">
                        <a:lumMod val="50000"/>
                      </a:schemeClr>
                    </a:solidFill>
                  </a:tcPr>
                </a:tc>
                <a:tc>
                  <a:txBody>
                    <a:bodyPr/>
                    <a:lstStyle/>
                    <a:p>
                      <a:r>
                        <a:rPr lang="en-US" sz="1400" dirty="0" smtClean="0"/>
                        <a:t>6</a:t>
                      </a:r>
                      <a:endParaRPr lang="en-US" sz="1400" dirty="0"/>
                    </a:p>
                  </a:txBody>
                  <a:tcPr marL="68580" marR="68580" marT="34290" marB="34290"/>
                </a:tc>
                <a:tc>
                  <a:txBody>
                    <a:bodyPr/>
                    <a:lstStyle/>
                    <a:p>
                      <a:r>
                        <a:rPr lang="en-US" sz="1400" dirty="0" smtClean="0"/>
                        <a:t>7</a:t>
                      </a:r>
                      <a:endParaRPr lang="en-US" sz="1400" dirty="0"/>
                    </a:p>
                  </a:txBody>
                  <a:tcPr marL="68580" marR="68580" marT="34290" marB="34290"/>
                </a:tc>
                <a:tc>
                  <a:txBody>
                    <a:bodyPr/>
                    <a:lstStyle/>
                    <a:p>
                      <a:r>
                        <a:rPr lang="en-US" sz="1400" dirty="0" smtClean="0"/>
                        <a:t>8</a:t>
                      </a:r>
                      <a:endParaRPr lang="en-US" sz="1400" dirty="0"/>
                    </a:p>
                  </a:txBody>
                  <a:tcPr marL="68580" marR="68580" marT="34290" marB="34290">
                    <a:solidFill>
                      <a:schemeClr val="accent6"/>
                    </a:solidFill>
                  </a:tcPr>
                </a:tc>
                <a:tc>
                  <a:txBody>
                    <a:bodyPr/>
                    <a:lstStyle/>
                    <a:p>
                      <a:r>
                        <a:rPr lang="en-US" sz="1400" dirty="0" smtClean="0"/>
                        <a:t>9</a:t>
                      </a:r>
                      <a:endParaRPr lang="en-US" sz="1400" dirty="0"/>
                    </a:p>
                  </a:txBody>
                  <a:tcPr marL="68580" marR="68580" marT="34290" marB="34290"/>
                </a:tc>
                <a:tc>
                  <a:txBody>
                    <a:bodyPr/>
                    <a:lstStyle/>
                    <a:p>
                      <a:r>
                        <a:rPr lang="en-US" sz="1400" dirty="0" smtClean="0"/>
                        <a:t>10</a:t>
                      </a:r>
                      <a:endParaRPr lang="en-US" sz="1400" dirty="0"/>
                    </a:p>
                  </a:txBody>
                  <a:tcPr marL="68580" marR="68580" marT="34290" marB="34290"/>
                </a:tc>
              </a:tr>
              <a:tr h="278130">
                <a:tc>
                  <a:txBody>
                    <a:bodyPr/>
                    <a:lstStyle/>
                    <a:p>
                      <a:r>
                        <a:rPr lang="en-US" sz="1400" dirty="0" smtClean="0"/>
                        <a:t>2</a:t>
                      </a:r>
                      <a:endParaRPr lang="en-US" sz="1400" dirty="0"/>
                    </a:p>
                  </a:txBody>
                  <a:tcPr marL="68580" marR="68580" marT="34290" marB="34290">
                    <a:solidFill>
                      <a:schemeClr val="bg1">
                        <a:lumMod val="85000"/>
                      </a:schemeClr>
                    </a:solidFill>
                  </a:tcPr>
                </a:tc>
                <a:tc>
                  <a:txBody>
                    <a:bodyPr/>
                    <a:lstStyle/>
                    <a:p>
                      <a:r>
                        <a:rPr lang="en-US" sz="1400" dirty="0" smtClean="0"/>
                        <a:t>7</a:t>
                      </a:r>
                      <a:endParaRPr lang="en-US" sz="1400" dirty="0"/>
                    </a:p>
                  </a:txBody>
                  <a:tcPr marL="68580" marR="68580" marT="34290" marB="34290">
                    <a:solidFill>
                      <a:schemeClr val="bg1">
                        <a:lumMod val="85000"/>
                      </a:schemeClr>
                    </a:solidFill>
                  </a:tcPr>
                </a:tc>
                <a:tc>
                  <a:txBody>
                    <a:bodyPr/>
                    <a:lstStyle/>
                    <a:p>
                      <a:r>
                        <a:rPr lang="en-US" sz="1400" dirty="0" smtClean="0"/>
                        <a:t>8</a:t>
                      </a:r>
                      <a:endParaRPr lang="en-US" sz="1400" dirty="0"/>
                    </a:p>
                  </a:txBody>
                  <a:tcPr marL="68580" marR="68580" marT="34290" marB="34290">
                    <a:solidFill>
                      <a:schemeClr val="bg1">
                        <a:lumMod val="85000"/>
                      </a:schemeClr>
                    </a:solidFill>
                  </a:tcPr>
                </a:tc>
                <a:tc>
                  <a:txBody>
                    <a:bodyPr/>
                    <a:lstStyle/>
                    <a:p>
                      <a:r>
                        <a:rPr lang="en-US" sz="1400" dirty="0" smtClean="0"/>
                        <a:t>13</a:t>
                      </a:r>
                      <a:endParaRPr lang="en-US" sz="1400" dirty="0"/>
                    </a:p>
                  </a:txBody>
                  <a:tcPr marL="68580" marR="68580" marT="34290" marB="34290">
                    <a:solidFill>
                      <a:schemeClr val="bg1">
                        <a:lumMod val="85000"/>
                      </a:schemeClr>
                    </a:solidFill>
                  </a:tcPr>
                </a:tc>
                <a:tc>
                  <a:txBody>
                    <a:bodyPr/>
                    <a:lstStyle/>
                    <a:p>
                      <a:r>
                        <a:rPr lang="en-US" sz="1400" dirty="0" smtClean="0"/>
                        <a:t>25</a:t>
                      </a:r>
                      <a:endParaRPr lang="en-US" sz="1400" dirty="0"/>
                    </a:p>
                  </a:txBody>
                  <a:tcPr marL="68580" marR="68580" marT="34290" marB="34290">
                    <a:solidFill>
                      <a:schemeClr val="bg1">
                        <a:lumMod val="85000"/>
                      </a:schemeClr>
                    </a:solidFill>
                  </a:tcPr>
                </a:tc>
                <a:tc>
                  <a:txBody>
                    <a:bodyPr/>
                    <a:lstStyle/>
                    <a:p>
                      <a:r>
                        <a:rPr lang="en-US" sz="1400" dirty="0" smtClean="0"/>
                        <a:t>29</a:t>
                      </a:r>
                      <a:endParaRPr lang="en-US" sz="1400" dirty="0"/>
                    </a:p>
                  </a:txBody>
                  <a:tcPr marL="68580" marR="68580" marT="34290" marB="34290">
                    <a:solidFill>
                      <a:schemeClr val="bg1">
                        <a:lumMod val="85000"/>
                      </a:schemeClr>
                    </a:solidFill>
                  </a:tcPr>
                </a:tc>
                <a:tc>
                  <a:txBody>
                    <a:bodyPr/>
                    <a:lstStyle/>
                    <a:p>
                      <a:r>
                        <a:rPr lang="en-US" sz="1400" dirty="0" smtClean="0"/>
                        <a:t>33</a:t>
                      </a:r>
                      <a:endParaRPr lang="en-US" sz="1400" dirty="0"/>
                    </a:p>
                  </a:txBody>
                  <a:tcPr marL="68580" marR="68580" marT="34290" marB="34290"/>
                </a:tc>
                <a:tc>
                  <a:txBody>
                    <a:bodyPr/>
                    <a:lstStyle/>
                    <a:p>
                      <a:r>
                        <a:rPr lang="en-US" sz="1400" dirty="0" smtClean="0"/>
                        <a:t>51</a:t>
                      </a:r>
                      <a:endParaRPr lang="en-US" sz="1400" dirty="0"/>
                    </a:p>
                  </a:txBody>
                  <a:tcPr marL="68580" marR="68580" marT="34290" marB="34290"/>
                </a:tc>
                <a:tc>
                  <a:txBody>
                    <a:bodyPr/>
                    <a:lstStyle/>
                    <a:p>
                      <a:r>
                        <a:rPr lang="en-US" sz="1400" dirty="0" smtClean="0"/>
                        <a:t>89</a:t>
                      </a:r>
                      <a:endParaRPr lang="en-US" sz="1400" dirty="0"/>
                    </a:p>
                  </a:txBody>
                  <a:tcPr marL="68580" marR="68580" marT="34290" marB="34290">
                    <a:solidFill>
                      <a:schemeClr val="accent6"/>
                    </a:solidFill>
                  </a:tcPr>
                </a:tc>
                <a:tc>
                  <a:txBody>
                    <a:bodyPr/>
                    <a:lstStyle/>
                    <a:p>
                      <a:r>
                        <a:rPr lang="en-US" sz="1400" dirty="0" smtClean="0"/>
                        <a:t>90</a:t>
                      </a:r>
                      <a:endParaRPr lang="en-US" sz="1400" dirty="0"/>
                    </a:p>
                  </a:txBody>
                  <a:tcPr marL="68580" marR="68580" marT="34290" marB="34290"/>
                </a:tc>
                <a:tc>
                  <a:txBody>
                    <a:bodyPr/>
                    <a:lstStyle/>
                    <a:p>
                      <a:r>
                        <a:rPr lang="en-US" sz="1400" dirty="0" smtClean="0"/>
                        <a:t>95</a:t>
                      </a:r>
                      <a:endParaRPr lang="en-US" sz="1400" dirty="0"/>
                    </a:p>
                  </a:txBody>
                  <a:tcPr marL="68580" marR="68580" marT="34290" marB="34290"/>
                </a:tc>
              </a:tr>
            </a:tbl>
          </a:graphicData>
        </a:graphic>
      </p:graphicFrame>
      <p:sp>
        <p:nvSpPr>
          <p:cNvPr id="5" name="Explosion 2 4"/>
          <p:cNvSpPr/>
          <p:nvPr>
            <p:custDataLst>
              <p:tags r:id="rId4"/>
            </p:custDataLst>
          </p:nvPr>
        </p:nvSpPr>
        <p:spPr>
          <a:xfrm>
            <a:off x="2457506" y="2286000"/>
            <a:ext cx="3782546" cy="2263140"/>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Consolas" panose="020B0609020204030204" pitchFamily="49" charset="0"/>
                <a:cs typeface="Consolas" panose="020B0609020204030204" pitchFamily="49" charset="0"/>
              </a:rPr>
              <a:t>RECURSION!!</a:t>
            </a:r>
          </a:p>
        </p:txBody>
      </p:sp>
    </p:spTree>
    <p:extLst>
      <p:ext uri="{BB962C8B-B14F-4D97-AF65-F5344CB8AC3E}">
        <p14:creationId xmlns:p14="http://schemas.microsoft.com/office/powerpoint/2010/main" val="31679232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custDataLst>
              <p:tags r:id="rId1"/>
            </p:custDataLst>
          </p:nvPr>
        </p:nvSpPr>
        <p:spPr/>
        <p:txBody>
          <a:bodyPr/>
          <a:lstStyle/>
          <a:p>
            <a:r>
              <a:rPr lang="en-US" dirty="0" smtClean="0"/>
              <a:t>Designing a recursive algorithm</a:t>
            </a:r>
            <a:endParaRPr lang="en-US" dirty="0"/>
          </a:p>
        </p:txBody>
      </p:sp>
      <p:sp>
        <p:nvSpPr>
          <p:cNvPr id="9" name="Content Placeholder 8"/>
          <p:cNvSpPr>
            <a:spLocks noGrp="1"/>
          </p:cNvSpPr>
          <p:nvPr>
            <p:ph sz="quarter" idx="10"/>
            <p:custDataLst>
              <p:tags r:id="rId2"/>
            </p:custDataLst>
          </p:nvPr>
        </p:nvSpPr>
        <p:spPr/>
        <p:txBody>
          <a:bodyPr/>
          <a:lstStyle/>
          <a:p>
            <a:pPr>
              <a:buFont typeface="Wingdings" panose="05000000000000000000" pitchFamily="2" charset="2"/>
              <a:buChar char="§"/>
            </a:pPr>
            <a:r>
              <a:rPr lang="en-US" dirty="0" smtClean="0"/>
              <a:t>Recursion </a:t>
            </a:r>
            <a:r>
              <a:rPr lang="en-US" dirty="0"/>
              <a:t>is a way of taking a big problem and repeatedly breaking it into smaller and smaller pieces until it is so small that it can be so easily solved that it almost doesn't even need solving.</a:t>
            </a:r>
          </a:p>
          <a:p>
            <a:pPr>
              <a:buFont typeface="Wingdings" panose="05000000000000000000" pitchFamily="2" charset="2"/>
              <a:buChar char="§"/>
            </a:pPr>
            <a:r>
              <a:rPr lang="en-US" dirty="0"/>
              <a:t>There are two parts of a recursive algorithm:</a:t>
            </a:r>
          </a:p>
          <a:p>
            <a:pPr lvl="2"/>
            <a:r>
              <a:rPr lang="en-US" dirty="0">
                <a:solidFill>
                  <a:schemeClr val="bg2"/>
                </a:solidFill>
              </a:rPr>
              <a:t>base case:</a:t>
            </a:r>
            <a:r>
              <a:rPr lang="en-US" dirty="0"/>
              <a:t> where we identify that the problem is so small that we trivially solve it and return that </a:t>
            </a:r>
            <a:r>
              <a:rPr lang="en-US" dirty="0" smtClean="0"/>
              <a:t>result</a:t>
            </a:r>
            <a:endParaRPr lang="en-US" dirty="0"/>
          </a:p>
          <a:p>
            <a:pPr lvl="2"/>
            <a:r>
              <a:rPr lang="en-US" dirty="0">
                <a:solidFill>
                  <a:schemeClr val="bg2"/>
                </a:solidFill>
              </a:rPr>
              <a:t>recursive case:</a:t>
            </a:r>
            <a:r>
              <a:rPr lang="en-US" dirty="0"/>
              <a:t> where we see that the problem is still a bit too big for our taste, so we chop it into smaller bits and call </a:t>
            </a:r>
            <a:r>
              <a:rPr lang="en-US" i="1" dirty="0" smtClean="0"/>
              <a:t>our self</a:t>
            </a:r>
            <a:r>
              <a:rPr lang="en-US" dirty="0"/>
              <a:t> (the function we are in now) on the smaller bits to find out the answer to the problem we </a:t>
            </a:r>
            <a:r>
              <a:rPr lang="en-US" dirty="0" smtClean="0"/>
              <a:t>face</a:t>
            </a:r>
            <a:endParaRPr lang="en-US" dirty="0"/>
          </a:p>
          <a:p>
            <a:pPr>
              <a:buFont typeface="Wingdings" panose="05000000000000000000" pitchFamily="2" charset="2"/>
              <a:buChar char="§"/>
            </a:pPr>
            <a:endParaRPr lang="en-US" dirty="0"/>
          </a:p>
        </p:txBody>
      </p:sp>
      <p:sp>
        <p:nvSpPr>
          <p:cNvPr id="7" name="Slide Number Placeholder 6"/>
          <p:cNvSpPr>
            <a:spLocks noGrp="1"/>
          </p:cNvSpPr>
          <p:nvPr>
            <p:ph type="sldNum" sz="quarter" idx="4294967295"/>
            <p:custDataLst>
              <p:tags r:id="rId3"/>
            </p:custDataLst>
          </p:nvPr>
        </p:nvSpPr>
        <p:spPr>
          <a:xfrm>
            <a:off x="0" y="4811713"/>
            <a:ext cx="846138" cy="271462"/>
          </a:xfrm>
        </p:spPr>
        <p:txBody>
          <a:bodyPr/>
          <a:lstStyle/>
          <a:p>
            <a:fld id="{BD5B7778-A611-4872-8891-91482CF4CF2A}" type="slidenum">
              <a:rPr lang="en-US" smtClean="0"/>
              <a:pPr/>
              <a:t>15</a:t>
            </a:fld>
            <a:endParaRPr lang="en-US"/>
          </a:p>
        </p:txBody>
      </p:sp>
    </p:spTree>
    <p:extLst>
      <p:ext uri="{BB962C8B-B14F-4D97-AF65-F5344CB8AC3E}">
        <p14:creationId xmlns:p14="http://schemas.microsoft.com/office/powerpoint/2010/main" val="1677057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1714500" y="514350"/>
            <a:ext cx="5268558" cy="857250"/>
          </a:xfrm>
        </p:spPr>
        <p:txBody>
          <a:bodyPr>
            <a:noAutofit/>
          </a:bodyPr>
          <a:lstStyle/>
          <a:p>
            <a:r>
              <a:rPr lang="en-US" sz="2100" dirty="0"/>
              <a:t>To write a recursive function, we need base case(s) and recursive call(s)</a:t>
            </a:r>
          </a:p>
        </p:txBody>
      </p:sp>
      <p:sp>
        <p:nvSpPr>
          <p:cNvPr id="3" name="Content Placeholder 2"/>
          <p:cNvSpPr>
            <a:spLocks noGrp="1"/>
          </p:cNvSpPr>
          <p:nvPr>
            <p:ph idx="4294967295"/>
            <p:custDataLst>
              <p:tags r:id="rId2"/>
            </p:custDataLst>
          </p:nvPr>
        </p:nvSpPr>
        <p:spPr>
          <a:xfrm>
            <a:off x="1828800" y="1543050"/>
            <a:ext cx="5486400" cy="2971800"/>
          </a:xfrm>
          <a:prstGeom prst="rect">
            <a:avLst/>
          </a:prstGeom>
        </p:spPr>
        <p:txBody>
          <a:bodyPr>
            <a:normAutofit lnSpcReduction="10000"/>
          </a:bodyPr>
          <a:lstStyle/>
          <a:p>
            <a:r>
              <a:rPr lang="en-US" b="1" dirty="0" smtClean="0"/>
              <a:t>What would be a good </a:t>
            </a:r>
            <a:r>
              <a:rPr lang="en-US" b="1" u="sng" dirty="0" smtClean="0">
                <a:solidFill>
                  <a:schemeClr val="accent1"/>
                </a:solidFill>
              </a:rPr>
              <a:t>base case </a:t>
            </a:r>
            <a:r>
              <a:rPr lang="en-US" b="1" dirty="0" smtClean="0"/>
              <a:t>for our Binary Search function?</a:t>
            </a:r>
          </a:p>
          <a:p>
            <a:pPr marL="394335">
              <a:buFont typeface="+mj-lt"/>
              <a:buAutoNum type="alphaUcPeriod"/>
            </a:pPr>
            <a:r>
              <a:rPr lang="en-US" dirty="0" smtClean="0"/>
              <a:t>Only three items remain: save yourself an unnecessary function call that would trivially divide them into halves of size 1, and just check all three.</a:t>
            </a:r>
          </a:p>
          <a:p>
            <a:pPr marL="394335">
              <a:buFont typeface="+mj-lt"/>
              <a:buAutoNum type="alphaUcPeriod"/>
            </a:pPr>
            <a:r>
              <a:rPr lang="en-US" dirty="0" smtClean="0"/>
              <a:t>Only two items remain: so just check the two.</a:t>
            </a:r>
          </a:p>
          <a:p>
            <a:pPr marL="394335">
              <a:buFont typeface="+mj-lt"/>
              <a:buAutoNum type="alphaUcPeriod"/>
            </a:pPr>
            <a:r>
              <a:rPr lang="en-US" dirty="0" smtClean="0"/>
              <a:t>Only one item remains: check it.</a:t>
            </a:r>
          </a:p>
          <a:p>
            <a:pPr marL="394335">
              <a:buFont typeface="+mj-lt"/>
              <a:buAutoNum type="alphaUcPeriod"/>
            </a:pPr>
            <a:r>
              <a:rPr lang="en-US" dirty="0" smtClean="0"/>
              <a:t>No items remain: obviously we didn’t find it.</a:t>
            </a:r>
          </a:p>
          <a:p>
            <a:pPr marL="394335">
              <a:buFont typeface="+mj-lt"/>
              <a:buAutoNum type="alphaUcPeriod"/>
            </a:pPr>
            <a:r>
              <a:rPr lang="en-US" dirty="0"/>
              <a:t>M</a:t>
            </a:r>
            <a:r>
              <a:rPr lang="en-US" dirty="0" smtClean="0"/>
              <a:t>ore than one</a:t>
            </a:r>
          </a:p>
          <a:p>
            <a:pPr marL="394335">
              <a:buFont typeface="+mj-lt"/>
              <a:buAutoNum type="alphaUcPeriod"/>
            </a:pPr>
            <a:endParaRPr lang="en-US" dirty="0"/>
          </a:p>
        </p:txBody>
      </p:sp>
    </p:spTree>
    <p:extLst>
      <p:ext uri="{BB962C8B-B14F-4D97-AF65-F5344CB8AC3E}">
        <p14:creationId xmlns:p14="http://schemas.microsoft.com/office/powerpoint/2010/main" val="17245994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876300" y="57150"/>
            <a:ext cx="6049608" cy="537210"/>
          </a:xfrm>
        </p:spPr>
        <p:txBody>
          <a:bodyPr/>
          <a:lstStyle/>
          <a:p>
            <a:r>
              <a:rPr lang="en-US" dirty="0" smtClean="0"/>
              <a:t>Binary Search</a:t>
            </a:r>
            <a:endParaRPr lang="en-US" dirty="0"/>
          </a:p>
        </p:txBody>
      </p:sp>
      <p:sp>
        <p:nvSpPr>
          <p:cNvPr id="3" name="Content Placeholder 2"/>
          <p:cNvSpPr>
            <a:spLocks noGrp="1"/>
          </p:cNvSpPr>
          <p:nvPr>
            <p:ph idx="4294967295"/>
            <p:custDataLst>
              <p:tags r:id="rId2"/>
            </p:custDataLst>
          </p:nvPr>
        </p:nvSpPr>
        <p:spPr>
          <a:xfrm>
            <a:off x="3120390" y="419100"/>
            <a:ext cx="5829300" cy="3657600"/>
          </a:xfrm>
          <a:prstGeom prst="rect">
            <a:avLst/>
          </a:prstGeom>
        </p:spPr>
        <p:txBody>
          <a:bodyPr>
            <a:normAutofit/>
          </a:bodyPr>
          <a:lstStyle/>
          <a:p>
            <a:pPr marL="51435" indent="0"/>
            <a:r>
              <a:rPr lang="en-US" sz="1350" b="1" dirty="0" err="1">
                <a:latin typeface="Consolas" panose="020B0609020204030204" pitchFamily="49" charset="0"/>
                <a:cs typeface="Consolas" panose="020B0609020204030204" pitchFamily="49" charset="0"/>
              </a:rPr>
              <a:t>bool</a:t>
            </a:r>
            <a:r>
              <a:rPr lang="en-US" sz="1350" b="1" dirty="0">
                <a:latin typeface="Consolas" panose="020B0609020204030204" pitchFamily="49" charset="0"/>
                <a:cs typeface="Consolas" panose="020B0609020204030204" pitchFamily="49" charset="0"/>
              </a:rPr>
              <a:t> </a:t>
            </a:r>
            <a:r>
              <a:rPr lang="en-US" sz="1350" b="1" dirty="0" err="1" smtClean="0">
                <a:latin typeface="Consolas" panose="020B0609020204030204" pitchFamily="49" charset="0"/>
                <a:cs typeface="Consolas" panose="020B0609020204030204" pitchFamily="49" charset="0"/>
              </a:rPr>
              <a:t>binarySearch</a:t>
            </a:r>
            <a:r>
              <a:rPr lang="en-US" sz="1350" b="1" dirty="0" smtClean="0">
                <a:latin typeface="Consolas" panose="020B0609020204030204" pitchFamily="49" charset="0"/>
                <a:cs typeface="Consolas" panose="020B0609020204030204" pitchFamily="49" charset="0"/>
              </a:rPr>
              <a:t>(</a:t>
            </a:r>
            <a:r>
              <a:rPr lang="en-US" sz="1350" b="1" dirty="0" err="1" smtClean="0">
                <a:latin typeface="Consolas" panose="020B0609020204030204" pitchFamily="49" charset="0"/>
                <a:cs typeface="Consolas" panose="020B0609020204030204" pitchFamily="49" charset="0"/>
              </a:rPr>
              <a:t>const</a:t>
            </a:r>
            <a:r>
              <a:rPr lang="en-US" sz="1350" b="1" dirty="0" smtClean="0">
                <a:latin typeface="Consolas" panose="020B0609020204030204" pitchFamily="49" charset="0"/>
                <a:cs typeface="Consolas" panose="020B0609020204030204" pitchFamily="49" charset="0"/>
              </a:rPr>
              <a:t> Vector&lt;</a:t>
            </a:r>
            <a:r>
              <a:rPr lang="en-US" sz="1350" b="1" dirty="0" err="1" smtClean="0">
                <a:latin typeface="Consolas" panose="020B0609020204030204" pitchFamily="49" charset="0"/>
                <a:cs typeface="Consolas" panose="020B0609020204030204" pitchFamily="49" charset="0"/>
              </a:rPr>
              <a:t>int</a:t>
            </a:r>
            <a:r>
              <a:rPr lang="en-US" sz="1350" b="1" dirty="0" smtClean="0">
                <a:latin typeface="Consolas" panose="020B0609020204030204" pitchFamily="49" charset="0"/>
                <a:cs typeface="Consolas" panose="020B0609020204030204" pitchFamily="49" charset="0"/>
              </a:rPr>
              <a:t>&gt;&amp; </a:t>
            </a:r>
            <a:r>
              <a:rPr lang="en-US" sz="1350" b="1" dirty="0">
                <a:latin typeface="Consolas" panose="020B0609020204030204" pitchFamily="49" charset="0"/>
                <a:cs typeface="Consolas" panose="020B0609020204030204" pitchFamily="49" charset="0"/>
              </a:rPr>
              <a:t>data, </a:t>
            </a:r>
            <a:r>
              <a:rPr lang="en-US" sz="1350" b="1" dirty="0" err="1" smtClean="0">
                <a:latin typeface="Consolas" panose="020B0609020204030204" pitchFamily="49" charset="0"/>
                <a:cs typeface="Consolas" panose="020B0609020204030204" pitchFamily="49" charset="0"/>
              </a:rPr>
              <a:t>int</a:t>
            </a:r>
            <a:r>
              <a:rPr lang="en-US" sz="1350" b="1" dirty="0" smtClean="0">
                <a:latin typeface="Consolas" panose="020B0609020204030204" pitchFamily="49" charset="0"/>
                <a:cs typeface="Consolas" panose="020B0609020204030204" pitchFamily="49" charset="0"/>
              </a:rPr>
              <a:t> </a:t>
            </a:r>
            <a:r>
              <a:rPr lang="en-US" sz="1350" b="1" dirty="0">
                <a:latin typeface="Consolas" panose="020B0609020204030204" pitchFamily="49" charset="0"/>
                <a:cs typeface="Consolas" panose="020B0609020204030204" pitchFamily="49" charset="0"/>
              </a:rPr>
              <a:t>key){</a:t>
            </a:r>
          </a:p>
          <a:p>
            <a:pPr marL="51435" indent="0"/>
            <a:r>
              <a:rPr lang="en-US" sz="1350" b="1" dirty="0">
                <a:latin typeface="Consolas" panose="020B0609020204030204" pitchFamily="49" charset="0"/>
                <a:cs typeface="Consolas" panose="020B0609020204030204" pitchFamily="49" charset="0"/>
              </a:rPr>
              <a:t>  return </a:t>
            </a:r>
            <a:r>
              <a:rPr lang="en-US" sz="1350" b="1" dirty="0" err="1">
                <a:latin typeface="Consolas" panose="020B0609020204030204" pitchFamily="49" charset="0"/>
                <a:cs typeface="Consolas" panose="020B0609020204030204" pitchFamily="49" charset="0"/>
              </a:rPr>
              <a:t>binarySearch</a:t>
            </a:r>
            <a:r>
              <a:rPr lang="en-US" sz="1350" b="1" dirty="0">
                <a:latin typeface="Consolas" panose="020B0609020204030204" pitchFamily="49" charset="0"/>
                <a:cs typeface="Consolas" panose="020B0609020204030204" pitchFamily="49" charset="0"/>
              </a:rPr>
              <a:t>(data, key, 0, </a:t>
            </a:r>
            <a:r>
              <a:rPr lang="en-US" sz="1350" b="1" dirty="0" err="1">
                <a:latin typeface="Consolas" panose="020B0609020204030204" pitchFamily="49" charset="0"/>
                <a:cs typeface="Consolas" panose="020B0609020204030204" pitchFamily="49" charset="0"/>
              </a:rPr>
              <a:t>data.size</a:t>
            </a:r>
            <a:r>
              <a:rPr lang="en-US" sz="1350" b="1" dirty="0">
                <a:latin typeface="Consolas" panose="020B0609020204030204" pitchFamily="49" charset="0"/>
                <a:cs typeface="Consolas" panose="020B0609020204030204" pitchFamily="49" charset="0"/>
              </a:rPr>
              <a:t>()-1);</a:t>
            </a:r>
          </a:p>
          <a:p>
            <a:pPr marL="51435" indent="0"/>
            <a:r>
              <a:rPr lang="en-US" sz="1350" b="1" dirty="0">
                <a:latin typeface="Consolas" panose="020B0609020204030204" pitchFamily="49" charset="0"/>
                <a:cs typeface="Consolas" panose="020B0609020204030204" pitchFamily="49" charset="0"/>
              </a:rPr>
              <a:t>}</a:t>
            </a:r>
          </a:p>
          <a:p>
            <a:pPr marL="51435" indent="0"/>
            <a:endParaRPr lang="en-US" sz="1350" b="1" dirty="0">
              <a:latin typeface="Consolas" panose="020B0609020204030204" pitchFamily="49" charset="0"/>
              <a:cs typeface="Consolas" panose="020B0609020204030204" pitchFamily="49" charset="0"/>
            </a:endParaRPr>
          </a:p>
          <a:p>
            <a:pPr marL="51435" indent="0"/>
            <a:r>
              <a:rPr lang="en-US" sz="1350" b="1" dirty="0" err="1">
                <a:latin typeface="Consolas" panose="020B0609020204030204" pitchFamily="49" charset="0"/>
                <a:cs typeface="Consolas" panose="020B0609020204030204" pitchFamily="49" charset="0"/>
              </a:rPr>
              <a:t>bool</a:t>
            </a:r>
            <a:r>
              <a:rPr lang="en-US" sz="1350" b="1" dirty="0">
                <a:latin typeface="Consolas" panose="020B0609020204030204" pitchFamily="49" charset="0"/>
                <a:cs typeface="Consolas" panose="020B0609020204030204" pitchFamily="49" charset="0"/>
              </a:rPr>
              <a:t> </a:t>
            </a:r>
            <a:r>
              <a:rPr lang="en-US" sz="1350" b="1" dirty="0" err="1" smtClean="0">
                <a:latin typeface="Consolas" panose="020B0609020204030204" pitchFamily="49" charset="0"/>
                <a:cs typeface="Consolas" panose="020B0609020204030204" pitchFamily="49" charset="0"/>
              </a:rPr>
              <a:t>binarySearch</a:t>
            </a:r>
            <a:r>
              <a:rPr lang="en-US" sz="1350" b="1" dirty="0" smtClean="0">
                <a:latin typeface="Consolas" panose="020B0609020204030204" pitchFamily="49" charset="0"/>
                <a:cs typeface="Consolas" panose="020B0609020204030204" pitchFamily="49" charset="0"/>
              </a:rPr>
              <a:t>(</a:t>
            </a:r>
            <a:r>
              <a:rPr lang="en-US" sz="1350" b="1" dirty="0" err="1" smtClean="0">
                <a:latin typeface="Consolas" panose="020B0609020204030204" pitchFamily="49" charset="0"/>
                <a:cs typeface="Consolas" panose="020B0609020204030204" pitchFamily="49" charset="0"/>
              </a:rPr>
              <a:t>const</a:t>
            </a:r>
            <a:r>
              <a:rPr lang="en-US" sz="1350" b="1" dirty="0" smtClean="0">
                <a:latin typeface="Consolas" panose="020B0609020204030204" pitchFamily="49" charset="0"/>
                <a:cs typeface="Consolas" panose="020B0609020204030204" pitchFamily="49" charset="0"/>
              </a:rPr>
              <a:t> Vector&lt;</a:t>
            </a:r>
            <a:r>
              <a:rPr lang="en-US" sz="1350" b="1" dirty="0" err="1" smtClean="0">
                <a:latin typeface="Consolas" panose="020B0609020204030204" pitchFamily="49" charset="0"/>
                <a:cs typeface="Consolas" panose="020B0609020204030204" pitchFamily="49" charset="0"/>
              </a:rPr>
              <a:t>int</a:t>
            </a:r>
            <a:r>
              <a:rPr lang="en-US" sz="1350" b="1" dirty="0" smtClean="0">
                <a:latin typeface="Consolas" panose="020B0609020204030204" pitchFamily="49" charset="0"/>
                <a:cs typeface="Consolas" panose="020B0609020204030204" pitchFamily="49" charset="0"/>
              </a:rPr>
              <a:t>&gt;&amp; </a:t>
            </a:r>
            <a:r>
              <a:rPr lang="en-US" sz="1350" b="1" dirty="0">
                <a:latin typeface="Consolas" panose="020B0609020204030204" pitchFamily="49" charset="0"/>
                <a:cs typeface="Consolas" panose="020B0609020204030204" pitchFamily="49" charset="0"/>
              </a:rPr>
              <a:t>data, </a:t>
            </a:r>
            <a:r>
              <a:rPr lang="en-US" sz="1350" b="1" dirty="0" err="1" smtClean="0">
                <a:latin typeface="Consolas" panose="020B0609020204030204" pitchFamily="49" charset="0"/>
                <a:cs typeface="Consolas" panose="020B0609020204030204" pitchFamily="49" charset="0"/>
              </a:rPr>
              <a:t>int</a:t>
            </a:r>
            <a:r>
              <a:rPr lang="en-US" sz="1350" b="1" dirty="0" smtClean="0">
                <a:latin typeface="Consolas" panose="020B0609020204030204" pitchFamily="49" charset="0"/>
                <a:cs typeface="Consolas" panose="020B0609020204030204" pitchFamily="49" charset="0"/>
              </a:rPr>
              <a:t> </a:t>
            </a:r>
            <a:r>
              <a:rPr lang="en-US" sz="1350" b="1" dirty="0">
                <a:latin typeface="Consolas" panose="020B0609020204030204" pitchFamily="49" charset="0"/>
                <a:cs typeface="Consolas" panose="020B0609020204030204" pitchFamily="49" charset="0"/>
              </a:rPr>
              <a:t>key, </a:t>
            </a:r>
          </a:p>
          <a:p>
            <a:pPr marL="51435" indent="0"/>
            <a:r>
              <a:rPr lang="en-US" sz="1350" b="1" dirty="0">
                <a:latin typeface="Consolas" panose="020B0609020204030204" pitchFamily="49" charset="0"/>
                <a:cs typeface="Consolas" panose="020B0609020204030204" pitchFamily="49" charset="0"/>
              </a:rPr>
              <a:t>	</a:t>
            </a:r>
            <a:r>
              <a:rPr lang="en-US" sz="1350" b="1" dirty="0" err="1">
                <a:latin typeface="Consolas" panose="020B0609020204030204" pitchFamily="49" charset="0"/>
                <a:cs typeface="Consolas" panose="020B0609020204030204" pitchFamily="49" charset="0"/>
              </a:rPr>
              <a:t>int</a:t>
            </a:r>
            <a:r>
              <a:rPr lang="en-US" sz="1350" b="1" dirty="0">
                <a:latin typeface="Consolas" panose="020B0609020204030204" pitchFamily="49" charset="0"/>
                <a:cs typeface="Consolas" panose="020B0609020204030204" pitchFamily="49" charset="0"/>
              </a:rPr>
              <a:t> start, </a:t>
            </a:r>
            <a:r>
              <a:rPr lang="en-US" sz="1350" b="1" dirty="0" err="1">
                <a:latin typeface="Consolas" panose="020B0609020204030204" pitchFamily="49" charset="0"/>
                <a:cs typeface="Consolas" panose="020B0609020204030204" pitchFamily="49" charset="0"/>
              </a:rPr>
              <a:t>int</a:t>
            </a:r>
            <a:r>
              <a:rPr lang="en-US" sz="1350" b="1" dirty="0">
                <a:latin typeface="Consolas" panose="020B0609020204030204" pitchFamily="49" charset="0"/>
                <a:cs typeface="Consolas" panose="020B0609020204030204" pitchFamily="49" charset="0"/>
              </a:rPr>
              <a:t> end){</a:t>
            </a:r>
          </a:p>
          <a:p>
            <a:pPr marL="308610" indent="-257175">
              <a:buAutoNum type="alphaUcParenBoth"/>
            </a:pPr>
            <a:endParaRPr lang="en-US" sz="1500" b="1" dirty="0">
              <a:solidFill>
                <a:schemeClr val="accent1"/>
              </a:solidFill>
              <a:latin typeface="Consolas" panose="020B0609020204030204" pitchFamily="49" charset="0"/>
              <a:cs typeface="Consolas" panose="020B0609020204030204" pitchFamily="49" charset="0"/>
            </a:endParaRPr>
          </a:p>
          <a:p>
            <a:pPr marL="51435" indent="0"/>
            <a:r>
              <a:rPr lang="en-US" sz="1350" b="1" dirty="0">
                <a:latin typeface="Consolas" panose="020B0609020204030204" pitchFamily="49" charset="0"/>
                <a:cs typeface="Consolas" panose="020B0609020204030204" pitchFamily="49" charset="0"/>
              </a:rPr>
              <a:t>  </a:t>
            </a:r>
            <a:r>
              <a:rPr lang="en-US" sz="1350" b="1" dirty="0" smtClean="0">
                <a:latin typeface="Consolas" panose="020B0609020204030204" pitchFamily="49" charset="0"/>
                <a:cs typeface="Consolas" panose="020B0609020204030204" pitchFamily="49" charset="0"/>
              </a:rPr>
              <a:t>  //</a:t>
            </a:r>
            <a:r>
              <a:rPr lang="en-US" sz="1350" b="1" dirty="0">
                <a:latin typeface="Consolas" panose="020B0609020204030204" pitchFamily="49" charset="0"/>
                <a:cs typeface="Consolas" panose="020B0609020204030204" pitchFamily="49" charset="0"/>
              </a:rPr>
              <a:t>to be continued…</a:t>
            </a:r>
          </a:p>
          <a:p>
            <a:pPr marL="51435" indent="0"/>
            <a:r>
              <a:rPr lang="en-US" sz="1350" b="1" dirty="0">
                <a:latin typeface="Consolas" panose="020B0609020204030204" pitchFamily="49" charset="0"/>
                <a:cs typeface="Consolas" panose="020B0609020204030204" pitchFamily="49" charset="0"/>
              </a:rPr>
              <a:t>}</a:t>
            </a:r>
          </a:p>
        </p:txBody>
      </p:sp>
      <mc:AlternateContent xmlns:mc="http://schemas.openxmlformats.org/markup-compatibility/2006" xmlns:p14="http://schemas.microsoft.com/office/powerpoint/2010/main">
        <mc:Choice Requires="p14">
          <p:contentPart p14:bwMode="auto" r:id="rId8">
            <p14:nvContentPartPr>
              <p14:cNvPr id="9" name="Ink 8"/>
              <p14:cNvContentPartPr/>
              <p14:nvPr>
                <p:custDataLst>
                  <p:tags r:id="rId3"/>
                </p:custDataLst>
              </p14:nvPr>
            </p14:nvContentPartPr>
            <p14:xfrm>
              <a:off x="764280" y="822586"/>
              <a:ext cx="1705680" cy="1543680"/>
            </p14:xfrm>
          </p:contentPart>
        </mc:Choice>
        <mc:Fallback xmlns="">
          <p:pic>
            <p:nvPicPr>
              <p:cNvPr id="9" name="Ink 8"/>
              <p:cNvPicPr/>
              <p:nvPr/>
            </p:nvPicPr>
            <p:blipFill>
              <a:blip r:embed="rId9"/>
              <a:stretch>
                <a:fillRect/>
              </a:stretch>
            </p:blipFill>
            <p:spPr>
              <a:xfrm>
                <a:off x="757800" y="816466"/>
                <a:ext cx="1716840" cy="15552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21" name="Ink 20"/>
              <p14:cNvContentPartPr/>
              <p14:nvPr>
                <p:custDataLst>
                  <p:tags r:id="rId4"/>
                </p:custDataLst>
              </p14:nvPr>
            </p14:nvContentPartPr>
            <p14:xfrm>
              <a:off x="2943360" y="374026"/>
              <a:ext cx="412560" cy="918000"/>
            </p14:xfrm>
          </p:contentPart>
        </mc:Choice>
        <mc:Fallback xmlns="">
          <p:pic>
            <p:nvPicPr>
              <p:cNvPr id="21" name="Ink 20"/>
              <p:cNvPicPr/>
              <p:nvPr/>
            </p:nvPicPr>
            <p:blipFill>
              <a:blip r:embed="rId11"/>
              <a:stretch>
                <a:fillRect/>
              </a:stretch>
            </p:blipFill>
            <p:spPr>
              <a:xfrm>
                <a:off x="2936520" y="368626"/>
                <a:ext cx="423720" cy="9306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38" name="Ink 37"/>
              <p14:cNvContentPartPr/>
              <p14:nvPr>
                <p:custDataLst>
                  <p:tags r:id="rId5"/>
                </p:custDataLst>
              </p14:nvPr>
            </p14:nvContentPartPr>
            <p14:xfrm>
              <a:off x="7114320" y="1212466"/>
              <a:ext cx="1997280" cy="2435040"/>
            </p14:xfrm>
          </p:contentPart>
        </mc:Choice>
        <mc:Fallback xmlns="">
          <p:pic>
            <p:nvPicPr>
              <p:cNvPr id="38" name="Ink 37"/>
              <p:cNvPicPr/>
              <p:nvPr/>
            </p:nvPicPr>
            <p:blipFill>
              <a:blip r:embed="rId13"/>
              <a:stretch>
                <a:fillRect/>
              </a:stretch>
            </p:blipFill>
            <p:spPr>
              <a:xfrm>
                <a:off x="7107480" y="1205986"/>
                <a:ext cx="2011320" cy="244656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43" name="Ink 42"/>
              <p14:cNvContentPartPr/>
              <p14:nvPr>
                <p:custDataLst>
                  <p:tags r:id="rId6"/>
                </p:custDataLst>
              </p14:nvPr>
            </p14:nvContentPartPr>
            <p14:xfrm>
              <a:off x="6617880" y="1392466"/>
              <a:ext cx="960840" cy="1063080"/>
            </p14:xfrm>
          </p:contentPart>
        </mc:Choice>
        <mc:Fallback xmlns="">
          <p:pic>
            <p:nvPicPr>
              <p:cNvPr id="43" name="Ink 42"/>
              <p:cNvPicPr/>
              <p:nvPr/>
            </p:nvPicPr>
            <p:blipFill>
              <a:blip r:embed="rId15"/>
              <a:stretch>
                <a:fillRect/>
              </a:stretch>
            </p:blipFill>
            <p:spPr>
              <a:xfrm>
                <a:off x="6615360" y="1387066"/>
                <a:ext cx="969480" cy="1073520"/>
              </a:xfrm>
              <a:prstGeom prst="rect">
                <a:avLst/>
              </a:prstGeom>
            </p:spPr>
          </p:pic>
        </mc:Fallback>
      </mc:AlternateContent>
    </p:spTree>
    <p:extLst>
      <p:ext uri="{BB962C8B-B14F-4D97-AF65-F5344CB8AC3E}">
        <p14:creationId xmlns:p14="http://schemas.microsoft.com/office/powerpoint/2010/main" val="15595712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custDataLst>
              <p:tags r:id="rId1"/>
            </p:custDataLst>
          </p:nvPr>
        </p:nvSpPr>
        <p:spPr/>
        <p:txBody>
          <a:bodyPr/>
          <a:lstStyle/>
          <a:p>
            <a:r>
              <a:rPr lang="en-US" dirty="0"/>
              <a:t>Fractals: Boxy Snowflake </a:t>
            </a:r>
            <a:r>
              <a:rPr lang="en-US" dirty="0" smtClean="0"/>
              <a:t>Fractal</a:t>
            </a:r>
            <a:endParaRPr lang="en-US" dirty="0"/>
          </a:p>
        </p:txBody>
      </p:sp>
      <p:sp>
        <p:nvSpPr>
          <p:cNvPr id="8" name="Text Placeholder 7"/>
          <p:cNvSpPr>
            <a:spLocks noGrp="1"/>
          </p:cNvSpPr>
          <p:nvPr>
            <p:ph type="body" idx="1"/>
            <p:custDataLst>
              <p:tags r:id="rId2"/>
            </p:custDataLst>
          </p:nvPr>
        </p:nvSpPr>
        <p:spPr/>
        <p:txBody>
          <a:bodyPr/>
          <a:lstStyle/>
          <a:p>
            <a:r>
              <a:rPr lang="en-US" dirty="0" smtClean="0"/>
              <a:t>Fractals, </a:t>
            </a:r>
            <a:r>
              <a:rPr lang="en-US" dirty="0" err="1" smtClean="0"/>
              <a:t>squee</a:t>
            </a:r>
            <a:r>
              <a:rPr lang="en-US" dirty="0" smtClean="0"/>
              <a:t>!!!</a:t>
            </a:r>
            <a:endParaRPr lang="en-US" dirty="0"/>
          </a:p>
        </p:txBody>
      </p:sp>
      <mc:AlternateContent xmlns:mc="http://schemas.openxmlformats.org/markup-compatibility/2006" xmlns:p14="http://schemas.microsoft.com/office/powerpoint/2010/main">
        <mc:Choice Requires="p14">
          <p:contentPart p14:bwMode="auto" r:id="rId5">
            <p14:nvContentPartPr>
              <p14:cNvPr id="2" name="Ink 1"/>
              <p14:cNvContentPartPr/>
              <p14:nvPr>
                <p:custDataLst>
                  <p:tags r:id="rId3"/>
                </p:custDataLst>
              </p14:nvPr>
            </p14:nvContentPartPr>
            <p14:xfrm>
              <a:off x="3714750" y="3591000"/>
              <a:ext cx="270" cy="270"/>
            </p14:xfrm>
          </p:contentPart>
        </mc:Choice>
        <mc:Fallback xmlns="">
          <p:pic>
            <p:nvPicPr>
              <p:cNvPr id="2" name="Ink 1"/>
              <p:cNvPicPr/>
              <p:nvPr/>
            </p:nvPicPr>
            <p:blipFill>
              <a:blip r:embed="rId6"/>
              <a:stretch>
                <a:fillRect/>
              </a:stretch>
            </p:blipFill>
            <p:spPr>
              <a:xfrm>
                <a:off x="3707730" y="3583980"/>
                <a:ext cx="14310" cy="14310"/>
              </a:xfrm>
              <a:prstGeom prst="rect">
                <a:avLst/>
              </a:prstGeom>
            </p:spPr>
          </p:pic>
        </mc:Fallback>
      </mc:AlternateContent>
    </p:spTree>
    <p:extLst>
      <p:ext uri="{BB962C8B-B14F-4D97-AF65-F5344CB8AC3E}">
        <p14:creationId xmlns:p14="http://schemas.microsoft.com/office/powerpoint/2010/main" val="26473593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quarter" idx="4"/>
            <p:custDataLst>
              <p:tags r:id="rId1"/>
            </p:custDataLst>
          </p:nvPr>
        </p:nvSpPr>
        <p:spPr>
          <a:xfrm>
            <a:off x="634180" y="337370"/>
            <a:ext cx="8185355" cy="4457700"/>
          </a:xfrm>
          <a:solidFill>
            <a:schemeClr val="bg1"/>
          </a:solidFill>
        </p:spPr>
        <p:txBody>
          <a:bodyPr>
            <a:noAutofit/>
          </a:bodyPr>
          <a:lstStyle/>
          <a:p>
            <a:pPr marL="51435" indent="0">
              <a:spcBef>
                <a:spcPts val="0"/>
              </a:spcBef>
            </a:pPr>
            <a:endParaRPr lang="en-US" sz="1500" b="1" dirty="0">
              <a:latin typeface="Courier New" panose="02070309020205020404" pitchFamily="49" charset="0"/>
              <a:cs typeface="Courier New" panose="02070309020205020404" pitchFamily="49" charset="0"/>
            </a:endParaRPr>
          </a:p>
          <a:p>
            <a:pPr marL="51435" indent="0">
              <a:spcBef>
                <a:spcPts val="0"/>
              </a:spcBef>
            </a:pPr>
            <a:endParaRPr lang="en-US" sz="1500" b="1" dirty="0">
              <a:latin typeface="Courier New" panose="02070309020205020404" pitchFamily="49" charset="0"/>
              <a:cs typeface="Courier New" panose="02070309020205020404" pitchFamily="49" charset="0"/>
            </a:endParaRPr>
          </a:p>
          <a:p>
            <a:pPr marL="51435" indent="0">
              <a:spcBef>
                <a:spcPts val="0"/>
              </a:spcBef>
            </a:pPr>
            <a:endParaRPr lang="en-US" sz="1500" b="1" dirty="0">
              <a:latin typeface="Courier New" panose="02070309020205020404" pitchFamily="49" charset="0"/>
              <a:cs typeface="Courier New" panose="02070309020205020404" pitchFamily="49" charset="0"/>
            </a:endParaRPr>
          </a:p>
          <a:p>
            <a:pPr marL="51435" indent="0">
              <a:spcBef>
                <a:spcPts val="0"/>
              </a:spcBef>
            </a:pPr>
            <a:endParaRPr lang="en-US" sz="1500" b="1" dirty="0">
              <a:latin typeface="Courier New" panose="02070309020205020404" pitchFamily="49" charset="0"/>
              <a:cs typeface="Courier New" panose="02070309020205020404" pitchFamily="49" charset="0"/>
            </a:endParaRPr>
          </a:p>
          <a:p>
            <a:pPr marL="51435" indent="0">
              <a:spcBef>
                <a:spcPts val="0"/>
              </a:spcBef>
            </a:pPr>
            <a:endParaRPr lang="en-US" sz="1500" b="1" dirty="0">
              <a:latin typeface="Courier New" panose="02070309020205020404" pitchFamily="49" charset="0"/>
              <a:cs typeface="Courier New" panose="02070309020205020404" pitchFamily="49" charset="0"/>
            </a:endParaRPr>
          </a:p>
          <a:p>
            <a:pPr marL="51435" indent="0">
              <a:spcBef>
                <a:spcPts val="0"/>
              </a:spcBef>
            </a:pPr>
            <a:r>
              <a:rPr lang="en-US" sz="1500" b="1" dirty="0">
                <a:latin typeface="Courier New" panose="02070309020205020404" pitchFamily="49" charset="0"/>
                <a:cs typeface="Courier New" panose="02070309020205020404" pitchFamily="49" charset="0"/>
              </a:rPr>
              <a:t>static </a:t>
            </a:r>
            <a:r>
              <a:rPr lang="en-US" sz="1500" b="1" dirty="0" err="1">
                <a:latin typeface="Courier New" panose="02070309020205020404" pitchFamily="49" charset="0"/>
                <a:cs typeface="Courier New" panose="02070309020205020404" pitchFamily="49" charset="0"/>
              </a:rPr>
              <a:t>const</a:t>
            </a:r>
            <a:r>
              <a:rPr lang="en-US" sz="1500" b="1" dirty="0">
                <a:latin typeface="Courier New" panose="02070309020205020404" pitchFamily="49" charset="0"/>
                <a:cs typeface="Courier New" panose="02070309020205020404" pitchFamily="49" charset="0"/>
              </a:rPr>
              <a:t> double </a:t>
            </a:r>
            <a:r>
              <a:rPr lang="en-US" sz="1500" b="1" dirty="0" smtClean="0">
                <a:latin typeface="Courier New" panose="02070309020205020404" pitchFamily="49" charset="0"/>
                <a:cs typeface="Courier New" panose="02070309020205020404" pitchFamily="49" charset="0"/>
              </a:rPr>
              <a:t>SCALE = </a:t>
            </a:r>
            <a:r>
              <a:rPr lang="en-US" sz="1500" b="1" dirty="0">
                <a:latin typeface="Courier New" panose="02070309020205020404" pitchFamily="49" charset="0"/>
                <a:cs typeface="Courier New" panose="02070309020205020404" pitchFamily="49" charset="0"/>
              </a:rPr>
              <a:t>0.45;</a:t>
            </a:r>
          </a:p>
          <a:p>
            <a:pPr marL="51435" indent="0">
              <a:spcBef>
                <a:spcPts val="0"/>
              </a:spcBef>
            </a:pPr>
            <a:endParaRPr lang="en-US" sz="1500" b="1" dirty="0">
              <a:latin typeface="Courier New" panose="02070309020205020404" pitchFamily="49" charset="0"/>
              <a:cs typeface="Courier New" panose="02070309020205020404" pitchFamily="49" charset="0"/>
            </a:endParaRPr>
          </a:p>
          <a:p>
            <a:pPr marL="51435" indent="0">
              <a:spcBef>
                <a:spcPts val="0"/>
              </a:spcBef>
            </a:pPr>
            <a:r>
              <a:rPr lang="en-US" sz="1500" b="1" dirty="0">
                <a:latin typeface="Courier New" panose="02070309020205020404" pitchFamily="49" charset="0"/>
                <a:cs typeface="Courier New" panose="02070309020205020404" pitchFamily="49" charset="0"/>
              </a:rPr>
              <a:t>static void </a:t>
            </a:r>
            <a:r>
              <a:rPr lang="en-US" sz="1500" b="1" dirty="0" err="1">
                <a:latin typeface="Courier New" panose="02070309020205020404" pitchFamily="49" charset="0"/>
                <a:cs typeface="Courier New" panose="02070309020205020404" pitchFamily="49" charset="0"/>
              </a:rPr>
              <a:t>drawFractal</a:t>
            </a:r>
            <a:r>
              <a:rPr lang="en-US" sz="1500" b="1" dirty="0">
                <a:latin typeface="Courier New" panose="02070309020205020404" pitchFamily="49" charset="0"/>
                <a:cs typeface="Courier New" panose="02070309020205020404" pitchFamily="49" charset="0"/>
              </a:rPr>
              <a:t>(</a:t>
            </a:r>
            <a:r>
              <a:rPr lang="en-US" sz="1500" b="1" dirty="0" err="1">
                <a:latin typeface="Courier New" panose="02070309020205020404" pitchFamily="49" charset="0"/>
                <a:cs typeface="Courier New" panose="02070309020205020404" pitchFamily="49" charset="0"/>
              </a:rPr>
              <a:t>GWindow</a:t>
            </a:r>
            <a:r>
              <a:rPr lang="en-US" sz="1500" b="1" dirty="0">
                <a:latin typeface="Courier New" panose="02070309020205020404" pitchFamily="49" charset="0"/>
                <a:cs typeface="Courier New" panose="02070309020205020404" pitchFamily="49" charset="0"/>
              </a:rPr>
              <a:t>&amp; window, double cx, double cy, </a:t>
            </a:r>
          </a:p>
          <a:p>
            <a:pPr marL="51435" indent="0">
              <a:spcBef>
                <a:spcPts val="0"/>
              </a:spcBef>
            </a:pPr>
            <a:r>
              <a:rPr lang="en-US" sz="1500" b="1" dirty="0">
                <a:latin typeface="Courier New" panose="02070309020205020404" pitchFamily="49" charset="0"/>
                <a:cs typeface="Courier New" panose="02070309020205020404" pitchFamily="49" charset="0"/>
              </a:rPr>
              <a:t>			     double dim, </a:t>
            </a:r>
            <a:r>
              <a:rPr lang="en-US" sz="1500" b="1" dirty="0" err="1">
                <a:latin typeface="Courier New" panose="02070309020205020404" pitchFamily="49" charset="0"/>
                <a:cs typeface="Courier New" panose="02070309020205020404" pitchFamily="49" charset="0"/>
              </a:rPr>
              <a:t>int</a:t>
            </a:r>
            <a:r>
              <a:rPr lang="en-US" sz="1500" b="1" dirty="0">
                <a:latin typeface="Courier New" panose="02070309020205020404" pitchFamily="49" charset="0"/>
                <a:cs typeface="Courier New" panose="02070309020205020404" pitchFamily="49" charset="0"/>
              </a:rPr>
              <a:t> order) { </a:t>
            </a:r>
          </a:p>
          <a:p>
            <a:pPr marL="51435" indent="0">
              <a:spcBef>
                <a:spcPts val="0"/>
              </a:spcBef>
            </a:pPr>
            <a:r>
              <a:rPr lang="en-US" sz="1500" b="1" dirty="0">
                <a:latin typeface="Courier New" panose="02070309020205020404" pitchFamily="49" charset="0"/>
                <a:cs typeface="Courier New" panose="02070309020205020404" pitchFamily="49" charset="0"/>
              </a:rPr>
              <a:t> if (order &gt;= 0) { </a:t>
            </a:r>
          </a:p>
          <a:p>
            <a:pPr marL="51435" indent="0">
              <a:spcBef>
                <a:spcPts val="0"/>
              </a:spcBef>
            </a:pPr>
            <a:r>
              <a:rPr lang="en-US" sz="1500" b="1" dirty="0">
                <a:latin typeface="Courier New" panose="02070309020205020404" pitchFamily="49" charset="0"/>
                <a:cs typeface="Courier New" panose="02070309020205020404" pitchFamily="49" charset="0"/>
              </a:rPr>
              <a:t>   </a:t>
            </a:r>
            <a:r>
              <a:rPr lang="en-US" sz="1500" b="1" dirty="0" err="1">
                <a:latin typeface="Courier New" panose="02070309020205020404" pitchFamily="49" charset="0"/>
                <a:cs typeface="Courier New" panose="02070309020205020404" pitchFamily="49" charset="0"/>
              </a:rPr>
              <a:t>drawFractal</a:t>
            </a:r>
            <a:r>
              <a:rPr lang="en-US" sz="1500" b="1" dirty="0">
                <a:latin typeface="Courier New" panose="02070309020205020404" pitchFamily="49" charset="0"/>
                <a:cs typeface="Courier New" panose="02070309020205020404" pitchFamily="49" charset="0"/>
              </a:rPr>
              <a:t>(window, cx-dim/2, </a:t>
            </a:r>
            <a:r>
              <a:rPr lang="en-US" sz="1500" b="1" dirty="0" err="1">
                <a:latin typeface="Courier New" panose="02070309020205020404" pitchFamily="49" charset="0"/>
                <a:cs typeface="Courier New" panose="02070309020205020404" pitchFamily="49" charset="0"/>
              </a:rPr>
              <a:t>cy+dim</a:t>
            </a:r>
            <a:r>
              <a:rPr lang="en-US" sz="1500" b="1" dirty="0">
                <a:latin typeface="Courier New" panose="02070309020205020404" pitchFamily="49" charset="0"/>
                <a:cs typeface="Courier New" panose="02070309020205020404" pitchFamily="49" charset="0"/>
              </a:rPr>
              <a:t>/2, </a:t>
            </a:r>
            <a:r>
              <a:rPr lang="en-US" sz="1500" b="1" dirty="0" smtClean="0">
                <a:latin typeface="Courier New" panose="02070309020205020404" pitchFamily="49" charset="0"/>
                <a:cs typeface="Courier New" panose="02070309020205020404" pitchFamily="49" charset="0"/>
              </a:rPr>
              <a:t>SCALE*dim</a:t>
            </a:r>
            <a:r>
              <a:rPr lang="en-US" sz="1500" b="1" dirty="0">
                <a:latin typeface="Courier New" panose="02070309020205020404" pitchFamily="49" charset="0"/>
                <a:cs typeface="Courier New" panose="02070309020205020404" pitchFamily="49" charset="0"/>
              </a:rPr>
              <a:t>, order-1);</a:t>
            </a:r>
          </a:p>
          <a:p>
            <a:pPr marL="51435" indent="0">
              <a:spcBef>
                <a:spcPts val="0"/>
              </a:spcBef>
            </a:pPr>
            <a:r>
              <a:rPr lang="en-US" sz="2000" b="1" dirty="0">
                <a:latin typeface="Courier New" panose="02070309020205020404" pitchFamily="49" charset="0"/>
                <a:cs typeface="Courier New" panose="02070309020205020404" pitchFamily="49" charset="0"/>
              </a:rPr>
              <a:t> </a:t>
            </a:r>
          </a:p>
          <a:p>
            <a:pPr marL="51435" indent="0">
              <a:spcBef>
                <a:spcPts val="0"/>
              </a:spcBef>
            </a:pPr>
            <a:r>
              <a:rPr lang="en-US" sz="1500" b="1" dirty="0">
                <a:latin typeface="Courier New" panose="02070309020205020404" pitchFamily="49" charset="0"/>
                <a:cs typeface="Courier New" panose="02070309020205020404" pitchFamily="49" charset="0"/>
              </a:rPr>
              <a:t>   </a:t>
            </a:r>
            <a:r>
              <a:rPr lang="en-US" sz="1500" b="1" dirty="0" err="1">
                <a:latin typeface="Courier New" panose="02070309020205020404" pitchFamily="49" charset="0"/>
                <a:cs typeface="Courier New" panose="02070309020205020404" pitchFamily="49" charset="0"/>
              </a:rPr>
              <a:t>drawFractal</a:t>
            </a:r>
            <a:r>
              <a:rPr lang="en-US" sz="1500" b="1" dirty="0">
                <a:latin typeface="Courier New" panose="02070309020205020404" pitchFamily="49" charset="0"/>
                <a:cs typeface="Courier New" panose="02070309020205020404" pitchFamily="49" charset="0"/>
              </a:rPr>
              <a:t>(window, </a:t>
            </a:r>
            <a:r>
              <a:rPr lang="en-US" sz="1500" b="1" dirty="0" err="1">
                <a:latin typeface="Courier New" panose="02070309020205020404" pitchFamily="49" charset="0"/>
                <a:cs typeface="Courier New" panose="02070309020205020404" pitchFamily="49" charset="0"/>
              </a:rPr>
              <a:t>cx+dim</a:t>
            </a:r>
            <a:r>
              <a:rPr lang="en-US" sz="1500" b="1" dirty="0">
                <a:latin typeface="Courier New" panose="02070309020205020404" pitchFamily="49" charset="0"/>
                <a:cs typeface="Courier New" panose="02070309020205020404" pitchFamily="49" charset="0"/>
              </a:rPr>
              <a:t>/2, cy-dim/2, </a:t>
            </a:r>
            <a:r>
              <a:rPr lang="en-US" sz="1500" b="1" dirty="0" smtClean="0">
                <a:latin typeface="Courier New" panose="02070309020205020404" pitchFamily="49" charset="0"/>
                <a:cs typeface="Courier New" panose="02070309020205020404" pitchFamily="49" charset="0"/>
              </a:rPr>
              <a:t>SCALE*dim</a:t>
            </a:r>
            <a:r>
              <a:rPr lang="en-US" sz="1500" b="1" dirty="0">
                <a:latin typeface="Courier New" panose="02070309020205020404" pitchFamily="49" charset="0"/>
                <a:cs typeface="Courier New" panose="02070309020205020404" pitchFamily="49" charset="0"/>
              </a:rPr>
              <a:t>, order-1); </a:t>
            </a:r>
          </a:p>
          <a:p>
            <a:pPr marL="51435" indent="0">
              <a:spcBef>
                <a:spcPts val="0"/>
              </a:spcBef>
            </a:pPr>
            <a:endParaRPr lang="en-US" sz="2000" b="1" dirty="0">
              <a:latin typeface="Courier New" panose="02070309020205020404" pitchFamily="49" charset="0"/>
              <a:cs typeface="Courier New" panose="02070309020205020404" pitchFamily="49" charset="0"/>
            </a:endParaRPr>
          </a:p>
          <a:p>
            <a:pPr marL="51435" indent="0">
              <a:spcBef>
                <a:spcPts val="0"/>
              </a:spcBef>
            </a:pPr>
            <a:r>
              <a:rPr lang="en-US" sz="1500" b="1" dirty="0">
                <a:latin typeface="Courier New" panose="02070309020205020404" pitchFamily="49" charset="0"/>
                <a:cs typeface="Courier New" panose="02070309020205020404" pitchFamily="49" charset="0"/>
              </a:rPr>
              <a:t>   </a:t>
            </a:r>
            <a:r>
              <a:rPr lang="en-US" sz="1500" b="1" dirty="0" err="1">
                <a:latin typeface="Courier New" panose="02070309020205020404" pitchFamily="49" charset="0"/>
                <a:cs typeface="Courier New" panose="02070309020205020404" pitchFamily="49" charset="0"/>
              </a:rPr>
              <a:t>drawFractal</a:t>
            </a:r>
            <a:r>
              <a:rPr lang="en-US" sz="1500" b="1" dirty="0">
                <a:latin typeface="Courier New" panose="02070309020205020404" pitchFamily="49" charset="0"/>
                <a:cs typeface="Courier New" panose="02070309020205020404" pitchFamily="49" charset="0"/>
              </a:rPr>
              <a:t>(window, cx-dim/2, cy-dim/2, </a:t>
            </a:r>
            <a:r>
              <a:rPr lang="en-US" sz="1500" b="1" dirty="0" smtClean="0">
                <a:latin typeface="Courier New" panose="02070309020205020404" pitchFamily="49" charset="0"/>
                <a:cs typeface="Courier New" panose="02070309020205020404" pitchFamily="49" charset="0"/>
              </a:rPr>
              <a:t>SCALE*dim</a:t>
            </a:r>
            <a:r>
              <a:rPr lang="en-US" sz="1500" b="1" dirty="0">
                <a:latin typeface="Courier New" panose="02070309020205020404" pitchFamily="49" charset="0"/>
                <a:cs typeface="Courier New" panose="02070309020205020404" pitchFamily="49" charset="0"/>
              </a:rPr>
              <a:t>, order-1); </a:t>
            </a:r>
          </a:p>
          <a:p>
            <a:pPr marL="51435" indent="0">
              <a:spcBef>
                <a:spcPts val="0"/>
              </a:spcBef>
            </a:pPr>
            <a:endParaRPr lang="en-US" sz="2000" b="1" dirty="0">
              <a:latin typeface="Courier New" panose="02070309020205020404" pitchFamily="49" charset="0"/>
              <a:cs typeface="Courier New" panose="02070309020205020404" pitchFamily="49" charset="0"/>
            </a:endParaRPr>
          </a:p>
          <a:p>
            <a:pPr marL="51435" indent="0">
              <a:spcBef>
                <a:spcPts val="0"/>
              </a:spcBef>
            </a:pPr>
            <a:r>
              <a:rPr lang="en-US" sz="1500" b="1" dirty="0">
                <a:latin typeface="Courier New" panose="02070309020205020404" pitchFamily="49" charset="0"/>
                <a:cs typeface="Courier New" panose="02070309020205020404" pitchFamily="49" charset="0"/>
              </a:rPr>
              <a:t>   </a:t>
            </a:r>
            <a:r>
              <a:rPr lang="en-US" sz="1500" b="1" dirty="0" err="1">
                <a:latin typeface="Courier New" panose="02070309020205020404" pitchFamily="49" charset="0"/>
                <a:cs typeface="Courier New" panose="02070309020205020404" pitchFamily="49" charset="0"/>
              </a:rPr>
              <a:t>drawFractal</a:t>
            </a:r>
            <a:r>
              <a:rPr lang="en-US" sz="1500" b="1" dirty="0">
                <a:latin typeface="Courier New" panose="02070309020205020404" pitchFamily="49" charset="0"/>
                <a:cs typeface="Courier New" panose="02070309020205020404" pitchFamily="49" charset="0"/>
              </a:rPr>
              <a:t>(window, </a:t>
            </a:r>
            <a:r>
              <a:rPr lang="en-US" sz="1500" b="1" dirty="0" err="1">
                <a:latin typeface="Courier New" panose="02070309020205020404" pitchFamily="49" charset="0"/>
                <a:cs typeface="Courier New" panose="02070309020205020404" pitchFamily="49" charset="0"/>
              </a:rPr>
              <a:t>cx+dim</a:t>
            </a:r>
            <a:r>
              <a:rPr lang="en-US" sz="1500" b="1" dirty="0">
                <a:latin typeface="Courier New" panose="02070309020205020404" pitchFamily="49" charset="0"/>
                <a:cs typeface="Courier New" panose="02070309020205020404" pitchFamily="49" charset="0"/>
              </a:rPr>
              <a:t>/2, </a:t>
            </a:r>
            <a:r>
              <a:rPr lang="en-US" sz="1500" b="1" dirty="0" err="1">
                <a:latin typeface="Courier New" panose="02070309020205020404" pitchFamily="49" charset="0"/>
                <a:cs typeface="Courier New" panose="02070309020205020404" pitchFamily="49" charset="0"/>
              </a:rPr>
              <a:t>cy+dim</a:t>
            </a:r>
            <a:r>
              <a:rPr lang="en-US" sz="1500" b="1" dirty="0">
                <a:latin typeface="Courier New" panose="02070309020205020404" pitchFamily="49" charset="0"/>
                <a:cs typeface="Courier New" panose="02070309020205020404" pitchFamily="49" charset="0"/>
              </a:rPr>
              <a:t>/2, </a:t>
            </a:r>
            <a:r>
              <a:rPr lang="en-US" sz="1500" b="1" dirty="0" smtClean="0">
                <a:latin typeface="Courier New" panose="02070309020205020404" pitchFamily="49" charset="0"/>
                <a:cs typeface="Courier New" panose="02070309020205020404" pitchFamily="49" charset="0"/>
              </a:rPr>
              <a:t>SCALE*dim</a:t>
            </a:r>
            <a:r>
              <a:rPr lang="en-US" sz="1500" b="1" dirty="0">
                <a:latin typeface="Courier New" panose="02070309020205020404" pitchFamily="49" charset="0"/>
                <a:cs typeface="Courier New" panose="02070309020205020404" pitchFamily="49" charset="0"/>
              </a:rPr>
              <a:t>, order-1); </a:t>
            </a:r>
          </a:p>
          <a:p>
            <a:pPr marL="51435" indent="0">
              <a:spcBef>
                <a:spcPts val="0"/>
              </a:spcBef>
            </a:pPr>
            <a:endParaRPr lang="en-US" sz="1500" b="1" dirty="0">
              <a:latin typeface="Courier New" panose="02070309020205020404" pitchFamily="49" charset="0"/>
              <a:cs typeface="Courier New" panose="02070309020205020404" pitchFamily="49" charset="0"/>
            </a:endParaRPr>
          </a:p>
          <a:p>
            <a:pPr marL="51435" indent="0">
              <a:spcBef>
                <a:spcPts val="0"/>
              </a:spcBef>
            </a:pPr>
            <a:r>
              <a:rPr lang="en-US" sz="1500" b="1" dirty="0">
                <a:latin typeface="Courier New" panose="02070309020205020404" pitchFamily="49" charset="0"/>
                <a:cs typeface="Courier New" panose="02070309020205020404" pitchFamily="49" charset="0"/>
              </a:rPr>
              <a:t> } </a:t>
            </a:r>
          </a:p>
          <a:p>
            <a:pPr marL="51435" indent="0">
              <a:spcBef>
                <a:spcPts val="0"/>
              </a:spcBef>
            </a:pPr>
            <a:r>
              <a:rPr lang="en-US" sz="1500" b="1" dirty="0">
                <a:latin typeface="Courier New" panose="02070309020205020404" pitchFamily="49" charset="0"/>
                <a:cs typeface="Courier New" panose="02070309020205020404" pitchFamily="49" charset="0"/>
              </a:rPr>
              <a:t>} </a:t>
            </a:r>
          </a:p>
        </p:txBody>
      </p:sp>
      <p:sp>
        <p:nvSpPr>
          <p:cNvPr id="2" name="Title 1"/>
          <p:cNvSpPr>
            <a:spLocks noGrp="1"/>
          </p:cNvSpPr>
          <p:nvPr>
            <p:ph type="title"/>
            <p:custDataLst>
              <p:tags r:id="rId2"/>
            </p:custDataLst>
          </p:nvPr>
        </p:nvSpPr>
        <p:spPr>
          <a:xfrm>
            <a:off x="612058" y="41583"/>
            <a:ext cx="6199550" cy="457200"/>
          </a:xfrm>
        </p:spPr>
        <p:txBody>
          <a:bodyPr/>
          <a:lstStyle/>
          <a:p>
            <a:r>
              <a:rPr lang="en-US" dirty="0" smtClean="0"/>
              <a:t>Boxy Snowflake example</a:t>
            </a:r>
            <a:endParaRPr lang="en-US" dirty="0"/>
          </a:p>
        </p:txBody>
      </p:sp>
      <p:sp>
        <p:nvSpPr>
          <p:cNvPr id="5" name="Text Placeholder 4"/>
          <p:cNvSpPr>
            <a:spLocks noGrp="1"/>
          </p:cNvSpPr>
          <p:nvPr>
            <p:ph type="body" sz="quarter" idx="3"/>
            <p:custDataLst>
              <p:tags r:id="rId3"/>
            </p:custDataLst>
          </p:nvPr>
        </p:nvSpPr>
        <p:spPr>
          <a:xfrm>
            <a:off x="545689" y="612339"/>
            <a:ext cx="6415549" cy="803506"/>
          </a:xfrm>
          <a:ln/>
        </p:spPr>
        <p:style>
          <a:lnRef idx="1">
            <a:schemeClr val="accent6"/>
          </a:lnRef>
          <a:fillRef idx="2">
            <a:schemeClr val="accent6"/>
          </a:fillRef>
          <a:effectRef idx="1">
            <a:schemeClr val="accent6"/>
          </a:effectRef>
          <a:fontRef idx="minor">
            <a:schemeClr val="dk1"/>
          </a:fontRef>
        </p:style>
        <p:txBody>
          <a:bodyPr>
            <a:normAutofit fontScale="85000" lnSpcReduction="10000"/>
          </a:bodyPr>
          <a:lstStyle/>
          <a:p>
            <a:pPr marL="182880">
              <a:spcBef>
                <a:spcPts val="0"/>
              </a:spcBef>
              <a:spcAft>
                <a:spcPts val="600"/>
              </a:spcAft>
            </a:pPr>
            <a:r>
              <a:rPr lang="en-US" dirty="0" smtClean="0">
                <a:solidFill>
                  <a:schemeClr val="tx1"/>
                </a:solidFill>
              </a:rPr>
              <a:t>Where should this line of code be inserted to produce the pattern shown on the right?</a:t>
            </a:r>
            <a:endParaRPr lang="en-US" dirty="0">
              <a:solidFill>
                <a:schemeClr val="tx1"/>
              </a:solidFill>
            </a:endParaRPr>
          </a:p>
          <a:p>
            <a:pPr marL="182880">
              <a:spcBef>
                <a:spcPts val="0"/>
              </a:spcBef>
            </a:pPr>
            <a:r>
              <a:rPr lang="en-US" dirty="0" err="1">
                <a:solidFill>
                  <a:schemeClr val="tx1"/>
                </a:solidFill>
                <a:latin typeface="Courier New" panose="02070309020205020404" pitchFamily="49" charset="0"/>
                <a:cs typeface="Courier New" panose="02070309020205020404" pitchFamily="49" charset="0"/>
              </a:rPr>
              <a:t>drawFilledBox</a:t>
            </a:r>
            <a:r>
              <a:rPr lang="en-US" dirty="0">
                <a:solidFill>
                  <a:schemeClr val="tx1"/>
                </a:solidFill>
                <a:latin typeface="Courier New" panose="02070309020205020404" pitchFamily="49" charset="0"/>
                <a:cs typeface="Courier New" panose="02070309020205020404" pitchFamily="49" charset="0"/>
              </a:rPr>
              <a:t>(window, cx, cy, </a:t>
            </a:r>
            <a:r>
              <a:rPr lang="en-US" dirty="0" smtClean="0">
                <a:solidFill>
                  <a:schemeClr val="tx1"/>
                </a:solidFill>
                <a:latin typeface="Courier New" panose="02070309020205020404" pitchFamily="49" charset="0"/>
                <a:cs typeface="Courier New" panose="02070309020205020404" pitchFamily="49" charset="0"/>
              </a:rPr>
              <a:t>dim, </a:t>
            </a:r>
            <a:r>
              <a:rPr lang="en-US" dirty="0">
                <a:solidFill>
                  <a:schemeClr val="tx1"/>
                </a:solidFill>
                <a:latin typeface="Courier New" panose="02070309020205020404" pitchFamily="49" charset="0"/>
                <a:cs typeface="Courier New" panose="02070309020205020404" pitchFamily="49" charset="0"/>
              </a:rPr>
              <a:t>"Gray", "Black"); </a:t>
            </a:r>
          </a:p>
        </p:txBody>
      </p:sp>
      <p:pic>
        <p:nvPicPr>
          <p:cNvPr id="1026" name="Picture 2" descr="The squares in the NW and SE compass point positions relative to the square in the center of them appear below the square in the center of them (they were drawn before the center square, then the center square covered them). The squares in the NE and SW compass point positions relative to the square in the center of them appear above the square in the center of them (they center square was drawn first)." title="Boxy fractal pattern"/>
          <p:cNvPicPr>
            <a:picLocks noChangeAspect="1" noChangeArrowheads="1"/>
          </p:cNvPicPr>
          <p:nvPr>
            <p:custDataLst>
              <p:tags r:id="rId4"/>
            </p:custDataLst>
          </p:nvPr>
        </p:nvPicPr>
        <p:blipFill>
          <a:blip r:embed="rId18">
            <a:extLst>
              <a:ext uri="{28A0092B-C50C-407E-A947-70E740481C1C}">
                <a14:useLocalDpi xmlns:a14="http://schemas.microsoft.com/office/drawing/2010/main" val="0"/>
              </a:ext>
            </a:extLst>
          </a:blip>
          <a:srcRect/>
          <a:stretch>
            <a:fillRect/>
          </a:stretch>
        </p:blipFill>
        <p:spPr bwMode="auto">
          <a:xfrm>
            <a:off x="7149553" y="258096"/>
            <a:ext cx="1574118" cy="154305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7" name="Rectangle 6"/>
          <p:cNvSpPr/>
          <p:nvPr>
            <p:custDataLst>
              <p:tags r:id="rId5"/>
            </p:custDataLst>
          </p:nvPr>
        </p:nvSpPr>
        <p:spPr>
          <a:xfrm>
            <a:off x="6139288" y="4487196"/>
            <a:ext cx="2680247" cy="277454"/>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600" b="1" dirty="0" smtClean="0"/>
              <a:t>(E) None of the above</a:t>
            </a:r>
            <a:endParaRPr lang="en-US" sz="1600" b="1" dirty="0"/>
          </a:p>
        </p:txBody>
      </p:sp>
      <p:sp>
        <p:nvSpPr>
          <p:cNvPr id="9" name="Rectangle 8" title="&quot;Here&quot; is between 1st and 2nd recursive calls"/>
          <p:cNvSpPr/>
          <p:nvPr>
            <p:custDataLst>
              <p:tags r:id="rId6"/>
            </p:custDataLst>
          </p:nvPr>
        </p:nvSpPr>
        <p:spPr>
          <a:xfrm>
            <a:off x="2183683" y="2950517"/>
            <a:ext cx="2147734" cy="200236"/>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600" b="1" dirty="0" smtClean="0"/>
              <a:t>(A) Insert code here</a:t>
            </a:r>
            <a:endParaRPr lang="en-US" sz="1600" b="1" dirty="0"/>
          </a:p>
        </p:txBody>
      </p:sp>
      <p:sp>
        <p:nvSpPr>
          <p:cNvPr id="10" name="Rectangle 9" title="&quot;Here&quot; is between 2nd and 3rd recursive calls"/>
          <p:cNvSpPr/>
          <p:nvPr>
            <p:custDataLst>
              <p:tags r:id="rId7"/>
            </p:custDataLst>
          </p:nvPr>
        </p:nvSpPr>
        <p:spPr>
          <a:xfrm>
            <a:off x="2183683" y="3459384"/>
            <a:ext cx="2147734" cy="227857"/>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600" b="1" dirty="0" smtClean="0"/>
              <a:t>(B) Insert code here</a:t>
            </a:r>
            <a:endParaRPr lang="en-US" sz="1600" b="1" dirty="0"/>
          </a:p>
        </p:txBody>
      </p:sp>
      <p:sp>
        <p:nvSpPr>
          <p:cNvPr id="11" name="Rectangle 10" title="&quot;Here&quot; is between 3rd and 4th recursive call"/>
          <p:cNvSpPr/>
          <p:nvPr>
            <p:custDataLst>
              <p:tags r:id="rId8"/>
            </p:custDataLst>
          </p:nvPr>
        </p:nvSpPr>
        <p:spPr>
          <a:xfrm>
            <a:off x="2183683" y="3991492"/>
            <a:ext cx="2147734" cy="2286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600" b="1" dirty="0" smtClean="0"/>
              <a:t>(C) Insert code here</a:t>
            </a:r>
            <a:endParaRPr lang="en-US" sz="1600" b="1" dirty="0"/>
          </a:p>
        </p:txBody>
      </p:sp>
      <p:sp>
        <p:nvSpPr>
          <p:cNvPr id="15" name="Rectangle 14" title="&quot;Here&quot; is between 3rd and 4th recursive call"/>
          <p:cNvSpPr/>
          <p:nvPr>
            <p:custDataLst>
              <p:tags r:id="rId9"/>
            </p:custDataLst>
          </p:nvPr>
        </p:nvSpPr>
        <p:spPr>
          <a:xfrm>
            <a:off x="2185159" y="4525628"/>
            <a:ext cx="2147734" cy="2286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600" b="1" dirty="0" smtClean="0"/>
              <a:t>(D) Insert code here</a:t>
            </a:r>
            <a:endParaRPr lang="en-US" sz="1600" b="1" dirty="0"/>
          </a:p>
        </p:txBody>
      </p:sp>
      <mc:AlternateContent xmlns:mc="http://schemas.openxmlformats.org/markup-compatibility/2006">
        <mc:Choice xmlns:p14="http://schemas.microsoft.com/office/powerpoint/2010/main" Requires="p14">
          <p:contentPart p14:bwMode="auto" r:id="rId19">
            <p14:nvContentPartPr>
              <p14:cNvPr id="12" name="Ink 11"/>
              <p14:cNvContentPartPr/>
              <p14:nvPr>
                <p:custDataLst>
                  <p:tags r:id="rId10"/>
                </p:custDataLst>
              </p14:nvPr>
            </p14:nvContentPartPr>
            <p14:xfrm>
              <a:off x="7151040" y="471240"/>
              <a:ext cx="1330560" cy="1333440"/>
            </p14:xfrm>
          </p:contentPart>
        </mc:Choice>
        <mc:Fallback>
          <p:pic>
            <p:nvPicPr>
              <p:cNvPr id="12" name="Ink 11"/>
              <p:cNvPicPr/>
              <p:nvPr/>
            </p:nvPicPr>
            <p:blipFill>
              <a:blip r:embed="rId20"/>
              <a:stretch>
                <a:fillRect/>
              </a:stretch>
            </p:blipFill>
            <p:spPr>
              <a:xfrm>
                <a:off x="7141680" y="462240"/>
                <a:ext cx="1348560" cy="1352160"/>
              </a:xfrm>
              <a:prstGeom prst="rect">
                <a:avLst/>
              </a:prstGeom>
            </p:spPr>
          </p:pic>
        </mc:Fallback>
      </mc:AlternateContent>
      <mc:AlternateContent xmlns:mc="http://schemas.openxmlformats.org/markup-compatibility/2006">
        <mc:Choice xmlns:p14="http://schemas.microsoft.com/office/powerpoint/2010/main" Requires="p14">
          <p:contentPart p14:bwMode="auto" r:id="rId21">
            <p14:nvContentPartPr>
              <p14:cNvPr id="13" name="Ink 12"/>
              <p14:cNvContentPartPr/>
              <p14:nvPr>
                <p:custDataLst>
                  <p:tags r:id="rId11"/>
                </p:custDataLst>
              </p14:nvPr>
            </p14:nvContentPartPr>
            <p14:xfrm>
              <a:off x="4623120" y="1419480"/>
              <a:ext cx="887400" cy="1690560"/>
            </p14:xfrm>
          </p:contentPart>
        </mc:Choice>
        <mc:Fallback>
          <p:pic>
            <p:nvPicPr>
              <p:cNvPr id="13" name="Ink 12"/>
              <p:cNvPicPr/>
              <p:nvPr/>
            </p:nvPicPr>
            <p:blipFill>
              <a:blip r:embed="rId22"/>
              <a:stretch>
                <a:fillRect/>
              </a:stretch>
            </p:blipFill>
            <p:spPr>
              <a:xfrm>
                <a:off x="4613760" y="1412640"/>
                <a:ext cx="904680" cy="170388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14" name="Ink 13"/>
              <p14:cNvContentPartPr/>
              <p14:nvPr>
                <p:custDataLst>
                  <p:tags r:id="rId12"/>
                </p:custDataLst>
              </p14:nvPr>
            </p14:nvContentPartPr>
            <p14:xfrm>
              <a:off x="4707360" y="1404000"/>
              <a:ext cx="1105920" cy="2340000"/>
            </p14:xfrm>
          </p:contentPart>
        </mc:Choice>
        <mc:Fallback>
          <p:pic>
            <p:nvPicPr>
              <p:cNvPr id="14" name="Ink 13"/>
              <p:cNvPicPr/>
              <p:nvPr/>
            </p:nvPicPr>
            <p:blipFill>
              <a:blip r:embed="rId24"/>
              <a:stretch>
                <a:fillRect/>
              </a:stretch>
            </p:blipFill>
            <p:spPr>
              <a:xfrm>
                <a:off x="4698360" y="1398240"/>
                <a:ext cx="1121400" cy="235440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17" name="Ink 16"/>
              <p14:cNvContentPartPr/>
              <p14:nvPr>
                <p:custDataLst>
                  <p:tags r:id="rId13"/>
                </p:custDataLst>
              </p14:nvPr>
            </p14:nvContentPartPr>
            <p14:xfrm>
              <a:off x="4537080" y="2852640"/>
              <a:ext cx="2546400" cy="2061420"/>
            </p14:xfrm>
          </p:contentPart>
        </mc:Choice>
        <mc:Fallback>
          <p:pic>
            <p:nvPicPr>
              <p:cNvPr id="17" name="Ink 16"/>
              <p:cNvPicPr/>
              <p:nvPr/>
            </p:nvPicPr>
            <p:blipFill>
              <a:blip r:embed="rId26"/>
              <a:stretch>
                <a:fillRect/>
              </a:stretch>
            </p:blipFill>
            <p:spPr>
              <a:xfrm>
                <a:off x="4531680" y="2845080"/>
                <a:ext cx="2566921" cy="2084101"/>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19" name="Ink 18"/>
              <p14:cNvContentPartPr/>
              <p14:nvPr>
                <p:custDataLst>
                  <p:tags r:id="rId14"/>
                </p:custDataLst>
              </p14:nvPr>
            </p14:nvContentPartPr>
            <p14:xfrm>
              <a:off x="3404160" y="2854080"/>
              <a:ext cx="733320" cy="1650600"/>
            </p14:xfrm>
          </p:contentPart>
        </mc:Choice>
        <mc:Fallback>
          <p:pic>
            <p:nvPicPr>
              <p:cNvPr id="19" name="Ink 18"/>
              <p:cNvPicPr/>
              <p:nvPr/>
            </p:nvPicPr>
            <p:blipFill>
              <a:blip r:embed="rId28"/>
              <a:stretch>
                <a:fillRect/>
              </a:stretch>
            </p:blipFill>
            <p:spPr>
              <a:xfrm>
                <a:off x="3397680" y="2847960"/>
                <a:ext cx="748800" cy="1665360"/>
              </a:xfrm>
              <a:prstGeom prst="rect">
                <a:avLst/>
              </a:prstGeom>
            </p:spPr>
          </p:pic>
        </mc:Fallback>
      </mc:AlternateContent>
      <mc:AlternateContent xmlns:mc="http://schemas.openxmlformats.org/markup-compatibility/2006">
        <mc:Choice xmlns:p14="http://schemas.microsoft.com/office/powerpoint/2010/main" Requires="p14">
          <p:contentPart p14:bwMode="auto" r:id="rId29">
            <p14:nvContentPartPr>
              <p14:cNvPr id="21" name="Ink 20"/>
              <p14:cNvContentPartPr/>
              <p14:nvPr>
                <p:custDataLst>
                  <p:tags r:id="rId15"/>
                </p:custDataLst>
              </p14:nvPr>
            </p14:nvContentPartPr>
            <p14:xfrm>
              <a:off x="522360" y="928800"/>
              <a:ext cx="6573240" cy="617760"/>
            </p14:xfrm>
          </p:contentPart>
        </mc:Choice>
        <mc:Fallback>
          <p:pic>
            <p:nvPicPr>
              <p:cNvPr id="21" name="Ink 20"/>
              <p:cNvPicPr/>
              <p:nvPr/>
            </p:nvPicPr>
            <p:blipFill>
              <a:blip r:embed="rId30"/>
              <a:stretch>
                <a:fillRect/>
              </a:stretch>
            </p:blipFill>
            <p:spPr>
              <a:xfrm>
                <a:off x="514440" y="919440"/>
                <a:ext cx="6590520" cy="636120"/>
              </a:xfrm>
              <a:prstGeom prst="rect">
                <a:avLst/>
              </a:prstGeom>
            </p:spPr>
          </p:pic>
        </mc:Fallback>
      </mc:AlternateContent>
      <mc:AlternateContent xmlns:mc="http://schemas.openxmlformats.org/markup-compatibility/2006">
        <mc:Choice xmlns:p14="http://schemas.microsoft.com/office/powerpoint/2010/main" Requires="p14">
          <p:contentPart p14:bwMode="auto" r:id="rId31">
            <p14:nvContentPartPr>
              <p14:cNvPr id="22" name="Ink 21"/>
              <p14:cNvContentPartPr/>
              <p14:nvPr>
                <p:custDataLst>
                  <p:tags r:id="rId16"/>
                </p:custDataLst>
              </p14:nvPr>
            </p14:nvContentPartPr>
            <p14:xfrm>
              <a:off x="858600" y="2652120"/>
              <a:ext cx="277560" cy="2052000"/>
            </p14:xfrm>
          </p:contentPart>
        </mc:Choice>
        <mc:Fallback>
          <p:pic>
            <p:nvPicPr>
              <p:cNvPr id="22" name="Ink 21"/>
              <p:cNvPicPr/>
              <p:nvPr/>
            </p:nvPicPr>
            <p:blipFill>
              <a:blip r:embed="rId32"/>
              <a:stretch>
                <a:fillRect/>
              </a:stretch>
            </p:blipFill>
            <p:spPr>
              <a:xfrm>
                <a:off x="849600" y="2646000"/>
                <a:ext cx="289080" cy="2067480"/>
              </a:xfrm>
              <a:prstGeom prst="rect">
                <a:avLst/>
              </a:prstGeom>
            </p:spPr>
          </p:pic>
        </mc:Fallback>
      </mc:AlternateContent>
    </p:spTree>
    <p:extLst>
      <p:ext uri="{BB962C8B-B14F-4D97-AF65-F5344CB8AC3E}">
        <p14:creationId xmlns:p14="http://schemas.microsoft.com/office/powerpoint/2010/main" val="26218834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The center box appears below all of its compass point boxes (was drawn before them), and only the the NE, SE, and SW compass point boxes are drawn." title="Boxy snowflake fractal"/>
          <p:cNvPicPr>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3821674" y="0"/>
            <a:ext cx="4422674" cy="45313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itle 6"/>
          <p:cNvSpPr>
            <a:spLocks noGrp="1"/>
          </p:cNvSpPr>
          <p:nvPr>
            <p:ph type="title"/>
            <p:custDataLst>
              <p:tags r:id="rId2"/>
            </p:custDataLst>
          </p:nvPr>
        </p:nvSpPr>
        <p:spPr>
          <a:xfrm>
            <a:off x="948776" y="359541"/>
            <a:ext cx="3483114" cy="1417640"/>
          </a:xfrm>
        </p:spPr>
        <p:txBody>
          <a:bodyPr>
            <a:normAutofit/>
          </a:bodyPr>
          <a:lstStyle/>
          <a:p>
            <a:r>
              <a:rPr lang="en-US" dirty="0" smtClean="0">
                <a:solidFill>
                  <a:schemeClr val="tx1"/>
                </a:solidFill>
              </a:rPr>
              <a:t>Variants: </a:t>
            </a:r>
            <a:r>
              <a:rPr lang="en-US" dirty="0" smtClean="0"/>
              <a:t/>
            </a:r>
            <a:br>
              <a:rPr lang="en-US" dirty="0" smtClean="0"/>
            </a:br>
            <a:r>
              <a:rPr lang="en-US" dirty="0" smtClean="0"/>
              <a:t/>
            </a:r>
            <a:br>
              <a:rPr lang="en-US" dirty="0" smtClean="0"/>
            </a:br>
            <a:r>
              <a:rPr lang="en-US" dirty="0" smtClean="0"/>
              <a:t>How can we code this?</a:t>
            </a:r>
            <a:endParaRPr lang="en-US" dirty="0"/>
          </a:p>
        </p:txBody>
      </p:sp>
    </p:spTree>
    <p:extLst>
      <p:ext uri="{BB962C8B-B14F-4D97-AF65-F5344CB8AC3E}">
        <p14:creationId xmlns:p14="http://schemas.microsoft.com/office/powerpoint/2010/main" val="34769131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828057" y="117987"/>
            <a:ext cx="5108169" cy="529902"/>
          </a:xfrm>
        </p:spPr>
        <p:txBody>
          <a:bodyPr/>
          <a:lstStyle/>
          <a:p>
            <a:r>
              <a:rPr lang="en-US" dirty="0" smtClean="0">
                <a:solidFill>
                  <a:schemeClr val="tx1"/>
                </a:solidFill>
              </a:rPr>
              <a:t>Real or Photoshop?</a:t>
            </a:r>
            <a:endParaRPr lang="en-US" dirty="0">
              <a:solidFill>
                <a:schemeClr val="tx1"/>
              </a:solidFill>
            </a:endParaRPr>
          </a:p>
        </p:txBody>
      </p:sp>
      <p:sp>
        <p:nvSpPr>
          <p:cNvPr id="3" name="Text Placeholder 2"/>
          <p:cNvSpPr>
            <a:spLocks noGrp="1"/>
          </p:cNvSpPr>
          <p:nvPr>
            <p:ph type="body" idx="1"/>
            <p:custDataLst>
              <p:tags r:id="rId2"/>
            </p:custDataLst>
          </p:nvPr>
        </p:nvSpPr>
        <p:spPr>
          <a:xfrm>
            <a:off x="1096245" y="796168"/>
            <a:ext cx="7258716" cy="631541"/>
          </a:xfrm>
        </p:spPr>
        <p:txBody>
          <a:bodyPr>
            <a:normAutofit lnSpcReduction="10000"/>
          </a:bodyPr>
          <a:lstStyle/>
          <a:p>
            <a:r>
              <a:rPr lang="en-US" dirty="0" smtClean="0"/>
              <a:t>Can these be made by changing the order of lines and/or deleting lines in the draw function?</a:t>
            </a:r>
            <a:endParaRPr lang="en-US" dirty="0"/>
          </a:p>
        </p:txBody>
      </p:sp>
      <p:sp>
        <p:nvSpPr>
          <p:cNvPr id="8" name="Text Placeholder 4"/>
          <p:cNvSpPr txBox="1">
            <a:spLocks/>
          </p:cNvSpPr>
          <p:nvPr>
            <p:custDataLst>
              <p:tags r:id="rId3"/>
            </p:custDataLst>
          </p:nvPr>
        </p:nvSpPr>
        <p:spPr>
          <a:xfrm>
            <a:off x="1096245" y="3830894"/>
            <a:ext cx="6024717" cy="1028700"/>
          </a:xfrm>
          <a:prstGeom prst="rect">
            <a:avLst/>
          </a:prstGeom>
        </p:spPr>
        <p:txBody>
          <a:bodyPr vert="horz" lIns="68580" tIns="34290" rIns="68580" bIns="34290" rtlCol="0" anchor="b">
            <a:normAutofit/>
          </a:bodyPr>
          <a:lstStyle>
            <a:lvl1pPr marL="0" indent="0" algn="l" defTabSz="914400" rtl="0" eaLnBrk="1" latinLnBrk="0" hangingPunct="1">
              <a:spcBef>
                <a:spcPct val="20000"/>
              </a:spcBef>
              <a:buClr>
                <a:schemeClr val="accent1"/>
              </a:buClr>
              <a:buSzPct val="76000"/>
              <a:buFont typeface="Wingdings 2" pitchFamily="18" charset="2"/>
              <a:buNone/>
              <a:defRPr sz="2400" b="1" kern="1200">
                <a:solidFill>
                  <a:schemeClr val="accent1"/>
                </a:solidFill>
                <a:latin typeface="+mn-lt"/>
                <a:ea typeface="+mn-ea"/>
                <a:cs typeface="+mn-cs"/>
              </a:defRPr>
            </a:lvl1pPr>
            <a:lvl2pPr marL="457200" indent="0" algn="l" defTabSz="914400" rtl="0" eaLnBrk="1" latinLnBrk="0" hangingPunct="1">
              <a:spcBef>
                <a:spcPct val="20000"/>
              </a:spcBef>
              <a:buClr>
                <a:schemeClr val="accent1"/>
              </a:buClr>
              <a:buSzPct val="76000"/>
              <a:buFont typeface="Wingdings 2" pitchFamily="18" charset="2"/>
              <a:buNone/>
              <a:defRPr sz="2000" b="1" kern="1200">
                <a:solidFill>
                  <a:schemeClr val="tx2"/>
                </a:solidFill>
                <a:latin typeface="+mn-lt"/>
                <a:ea typeface="+mn-ea"/>
                <a:cs typeface="+mn-cs"/>
              </a:defRPr>
            </a:lvl2pPr>
            <a:lvl3pPr marL="914400" indent="0" algn="l" defTabSz="914400" rtl="0" eaLnBrk="1" latinLnBrk="0" hangingPunct="1">
              <a:spcBef>
                <a:spcPct val="20000"/>
              </a:spcBef>
              <a:buClr>
                <a:schemeClr val="accent1"/>
              </a:buClr>
              <a:buSzPct val="76000"/>
              <a:buFont typeface="Wingdings 2" pitchFamily="18" charset="2"/>
              <a:buNone/>
              <a:defRPr sz="1800" b="1" kern="1200">
                <a:solidFill>
                  <a:schemeClr val="tx2"/>
                </a:solidFill>
                <a:latin typeface="+mn-lt"/>
                <a:ea typeface="+mn-ea"/>
                <a:cs typeface="+mn-cs"/>
              </a:defRPr>
            </a:lvl3pPr>
            <a:lvl4pPr marL="1371600" indent="0" algn="l" defTabSz="914400" rtl="0" eaLnBrk="1" latinLnBrk="0" hangingPunct="1">
              <a:spcBef>
                <a:spcPct val="20000"/>
              </a:spcBef>
              <a:buClr>
                <a:schemeClr val="accent1"/>
              </a:buClr>
              <a:buSzPct val="76000"/>
              <a:buFont typeface="Wingdings 2" pitchFamily="18" charset="2"/>
              <a:buNone/>
              <a:defRPr sz="1600" b="1" kern="1200">
                <a:solidFill>
                  <a:schemeClr val="tx2"/>
                </a:solidFill>
                <a:latin typeface="+mn-lt"/>
                <a:ea typeface="+mn-ea"/>
                <a:cs typeface="+mn-cs"/>
              </a:defRPr>
            </a:lvl4pPr>
            <a:lvl5pPr marL="1828800" indent="0" algn="l" defTabSz="914400" rtl="0" eaLnBrk="1" latinLnBrk="0" hangingPunct="1">
              <a:spcBef>
                <a:spcPct val="20000"/>
              </a:spcBef>
              <a:buClr>
                <a:schemeClr val="accent1"/>
              </a:buClr>
              <a:buSzPct val="76000"/>
              <a:buFont typeface="Wingdings 2" pitchFamily="18" charset="2"/>
              <a:buNone/>
              <a:defRPr sz="1600" b="1" kern="1200" baseline="0">
                <a:solidFill>
                  <a:schemeClr val="tx2"/>
                </a:solidFill>
                <a:latin typeface="+mn-lt"/>
                <a:ea typeface="+mn-ea"/>
                <a:cs typeface="+mn-cs"/>
              </a:defRPr>
            </a:lvl5pPr>
            <a:lvl6pPr marL="2286000" indent="0" algn="l" defTabSz="914400" rtl="0" eaLnBrk="1" latinLnBrk="0" hangingPunct="1">
              <a:spcBef>
                <a:spcPct val="20000"/>
              </a:spcBef>
              <a:buClr>
                <a:schemeClr val="accent1"/>
              </a:buClr>
              <a:buSzPct val="76000"/>
              <a:buFont typeface="Wingdings 2" pitchFamily="18" charset="2"/>
              <a:buNone/>
              <a:defRPr sz="1600" b="1" kern="1200">
                <a:solidFill>
                  <a:schemeClr val="tx2"/>
                </a:solidFill>
                <a:latin typeface="+mn-lt"/>
                <a:ea typeface="+mn-ea"/>
                <a:cs typeface="+mn-cs"/>
              </a:defRPr>
            </a:lvl6pPr>
            <a:lvl7pPr marL="2743200" indent="0" algn="l" defTabSz="914400" rtl="0" eaLnBrk="1" latinLnBrk="0" hangingPunct="1">
              <a:spcBef>
                <a:spcPct val="20000"/>
              </a:spcBef>
              <a:buClr>
                <a:schemeClr val="accent1"/>
              </a:buClr>
              <a:buSzPct val="76000"/>
              <a:buFont typeface="Wingdings 2" pitchFamily="18" charset="2"/>
              <a:buNone/>
              <a:defRPr sz="1600" b="1" kern="1200">
                <a:solidFill>
                  <a:schemeClr val="tx2"/>
                </a:solidFill>
                <a:latin typeface="+mn-lt"/>
                <a:ea typeface="+mn-ea"/>
                <a:cs typeface="+mn-cs"/>
              </a:defRPr>
            </a:lvl7pPr>
            <a:lvl8pPr marL="3200400" indent="0" algn="l" defTabSz="914400" rtl="0" eaLnBrk="1" latinLnBrk="0" hangingPunct="1">
              <a:spcBef>
                <a:spcPct val="20000"/>
              </a:spcBef>
              <a:buClr>
                <a:schemeClr val="accent1"/>
              </a:buClr>
              <a:buSzPct val="76000"/>
              <a:buFont typeface="Wingdings 2" pitchFamily="18" charset="2"/>
              <a:buNone/>
              <a:defRPr sz="1600" b="1" kern="1200">
                <a:solidFill>
                  <a:schemeClr val="tx2"/>
                </a:solidFill>
                <a:latin typeface="+mn-lt"/>
                <a:ea typeface="+mn-ea"/>
                <a:cs typeface="+mn-cs"/>
              </a:defRPr>
            </a:lvl8pPr>
            <a:lvl9pPr marL="3657600" indent="0" algn="l" defTabSz="914400" rtl="0" eaLnBrk="1" latinLnBrk="0" hangingPunct="1">
              <a:spcBef>
                <a:spcPct val="20000"/>
              </a:spcBef>
              <a:buClr>
                <a:schemeClr val="accent1"/>
              </a:buClr>
              <a:buSzPct val="76000"/>
              <a:buFont typeface="Wingdings 2" pitchFamily="18" charset="2"/>
              <a:buNone/>
              <a:defRPr sz="1600" b="1" kern="1200">
                <a:solidFill>
                  <a:schemeClr val="tx2"/>
                </a:solidFill>
                <a:latin typeface="+mn-lt"/>
                <a:ea typeface="+mn-ea"/>
                <a:cs typeface="+mn-cs"/>
              </a:defRPr>
            </a:lvl9pPr>
          </a:lstStyle>
          <a:p>
            <a:r>
              <a:rPr lang="en-US" sz="1800" dirty="0"/>
              <a:t>(A) </a:t>
            </a:r>
            <a:r>
              <a:rPr lang="en-US" sz="1800" dirty="0" smtClean="0"/>
              <a:t>Only 1 </a:t>
            </a:r>
            <a:r>
              <a:rPr lang="en-US" sz="1800" dirty="0"/>
              <a:t>is real               </a:t>
            </a:r>
            <a:r>
              <a:rPr lang="en-US" sz="1800" dirty="0" smtClean="0"/>
              <a:t>        </a:t>
            </a:r>
            <a:r>
              <a:rPr lang="en-US" sz="1800" dirty="0"/>
              <a:t>(B) O</a:t>
            </a:r>
            <a:r>
              <a:rPr lang="en-US" sz="1800" dirty="0" smtClean="0"/>
              <a:t>nly 2 </a:t>
            </a:r>
            <a:r>
              <a:rPr lang="en-US" sz="1800" dirty="0"/>
              <a:t>is real</a:t>
            </a:r>
            <a:br>
              <a:rPr lang="en-US" sz="1800" dirty="0"/>
            </a:br>
            <a:r>
              <a:rPr lang="en-US" sz="1800" dirty="0"/>
              <a:t>(C) Both are ‘shopped </a:t>
            </a:r>
            <a:r>
              <a:rPr lang="en-US" sz="1800" dirty="0" smtClean="0"/>
              <a:t>             </a:t>
            </a:r>
            <a:r>
              <a:rPr lang="en-US" sz="1800" dirty="0"/>
              <a:t>(D) Both are real</a:t>
            </a:r>
          </a:p>
        </p:txBody>
      </p:sp>
      <p:pic>
        <p:nvPicPr>
          <p:cNvPr id="2051" name="Picture 3" descr="The order-0 center box appears below its order-1 compass point boxes, which appear above their order-2 compass point boxes, which appear below their order-3 compass point boxes." title="Boxy snowflake fractal"/>
          <p:cNvPicPr>
            <a:picLocks noChangeAspect="1" noChangeArrowheads="1"/>
          </p:cNvPicPr>
          <p:nvPr>
            <p:custDataLst>
              <p:tags r:id="rId4"/>
            </p:custDataLst>
          </p:nvPr>
        </p:nvPicPr>
        <p:blipFill>
          <a:blip r:embed="rId11">
            <a:extLst>
              <a:ext uri="{28A0092B-C50C-407E-A947-70E740481C1C}">
                <a14:useLocalDpi xmlns:a14="http://schemas.microsoft.com/office/drawing/2010/main" val="0"/>
              </a:ext>
            </a:extLst>
          </a:blip>
          <a:srcRect/>
          <a:stretch>
            <a:fillRect/>
          </a:stretch>
        </p:blipFill>
        <p:spPr bwMode="auto">
          <a:xfrm>
            <a:off x="5402259" y="1643807"/>
            <a:ext cx="2305616" cy="23429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descr="Order-1 NE box is missing, order-2 SE boxes are missing, order-3 NE boxes are missing." title="Boxy snowflake picture"/>
          <p:cNvPicPr>
            <a:picLocks noChangeAspect="1" noChangeArrowheads="1"/>
          </p:cNvPicPr>
          <p:nvPr>
            <p:custDataLst>
              <p:tags r:id="rId5"/>
            </p:custDataLst>
          </p:nvPr>
        </p:nvPicPr>
        <p:blipFill>
          <a:blip r:embed="rId12">
            <a:extLst>
              <a:ext uri="{28A0092B-C50C-407E-A947-70E740481C1C}">
                <a14:useLocalDpi xmlns:a14="http://schemas.microsoft.com/office/drawing/2010/main" val="0"/>
              </a:ext>
            </a:extLst>
          </a:blip>
          <a:srcRect/>
          <a:stretch>
            <a:fillRect/>
          </a:stretch>
        </p:blipFill>
        <p:spPr bwMode="auto">
          <a:xfrm>
            <a:off x="1531323" y="1643807"/>
            <a:ext cx="2380343" cy="23225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 Placeholder 3"/>
          <p:cNvSpPr>
            <a:spLocks noGrp="1"/>
          </p:cNvSpPr>
          <p:nvPr>
            <p:ph type="body" sz="quarter" idx="3"/>
            <p:custDataLst>
              <p:tags r:id="rId6"/>
            </p:custDataLst>
          </p:nvPr>
        </p:nvSpPr>
        <p:spPr>
          <a:xfrm>
            <a:off x="1096245" y="1716911"/>
            <a:ext cx="4499434" cy="479822"/>
          </a:xfrm>
        </p:spPr>
        <p:txBody>
          <a:bodyPr>
            <a:normAutofit/>
          </a:bodyPr>
          <a:lstStyle/>
          <a:p>
            <a:r>
              <a:rPr lang="en-US" dirty="0" smtClean="0"/>
              <a:t>(1)                                                    (2)</a:t>
            </a:r>
            <a:endParaRPr lang="en-US" dirty="0"/>
          </a:p>
        </p:txBody>
      </p:sp>
      <mc:AlternateContent xmlns:mc="http://schemas.openxmlformats.org/markup-compatibility/2006" xmlns:p14="http://schemas.microsoft.com/office/powerpoint/2010/main">
        <mc:Choice Requires="p14">
          <p:contentPart p14:bwMode="auto" r:id="rId13">
            <p14:nvContentPartPr>
              <p14:cNvPr id="2092" name="Ink 2091"/>
              <p14:cNvContentPartPr/>
              <p14:nvPr>
                <p:custDataLst>
                  <p:tags r:id="rId7"/>
                </p:custDataLst>
              </p14:nvPr>
            </p14:nvContentPartPr>
            <p14:xfrm>
              <a:off x="8404514" y="4288947"/>
              <a:ext cx="0" cy="24840"/>
            </p14:xfrm>
          </p:contentPart>
        </mc:Choice>
        <mc:Fallback xmlns="">
          <p:pic>
            <p:nvPicPr>
              <p:cNvPr id="2092" name="Ink 2091"/>
              <p:cNvPicPr/>
              <p:nvPr/>
            </p:nvPicPr>
            <p:blipFill>
              <a:blip r:embed="rId14"/>
              <a:stretch>
                <a:fillRect/>
              </a:stretch>
            </p:blipFill>
            <p:spPr>
              <a:xfrm>
                <a:off x="8404514" y="4286427"/>
                <a:ext cx="0" cy="2988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6" name="Ink 5"/>
              <p14:cNvContentPartPr/>
              <p14:nvPr>
                <p:custDataLst>
                  <p:tags r:id="rId8"/>
                </p:custDataLst>
              </p14:nvPr>
            </p14:nvContentPartPr>
            <p14:xfrm>
              <a:off x="1094160" y="4510020"/>
              <a:ext cx="582840" cy="415440"/>
            </p14:xfrm>
          </p:contentPart>
        </mc:Choice>
        <mc:Fallback>
          <p:pic>
            <p:nvPicPr>
              <p:cNvPr id="6" name="Ink 5"/>
              <p:cNvPicPr/>
              <p:nvPr/>
            </p:nvPicPr>
            <p:blipFill>
              <a:blip r:embed="rId16"/>
              <a:stretch>
                <a:fillRect/>
              </a:stretch>
            </p:blipFill>
            <p:spPr>
              <a:xfrm>
                <a:off x="1079040" y="4494900"/>
                <a:ext cx="613080" cy="445680"/>
              </a:xfrm>
              <a:prstGeom prst="rect">
                <a:avLst/>
              </a:prstGeom>
            </p:spPr>
          </p:pic>
        </mc:Fallback>
      </mc:AlternateContent>
    </p:spTree>
    <p:extLst>
      <p:ext uri="{BB962C8B-B14F-4D97-AF65-F5344CB8AC3E}">
        <p14:creationId xmlns:p14="http://schemas.microsoft.com/office/powerpoint/2010/main" val="12749735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SU_Preso_16x9_v5">
  <a:themeElements>
    <a:clrScheme name="Stanford2">
      <a:dk1>
        <a:srgbClr val="000000"/>
      </a:dk1>
      <a:lt1>
        <a:srgbClr val="FFFFFF"/>
      </a:lt1>
      <a:dk2>
        <a:srgbClr val="DAD7CB"/>
      </a:dk2>
      <a:lt2>
        <a:srgbClr val="8C1515"/>
      </a:lt2>
      <a:accent1>
        <a:srgbClr val="8D3C1E"/>
      </a:accent1>
      <a:accent2>
        <a:srgbClr val="00505C"/>
      </a:accent2>
      <a:accent3>
        <a:srgbClr val="53284F"/>
      </a:accent3>
      <a:accent4>
        <a:srgbClr val="175E54"/>
      </a:accent4>
      <a:accent5>
        <a:srgbClr val="4D4F53"/>
      </a:accent5>
      <a:accent6>
        <a:srgbClr val="D2C295"/>
      </a:accent6>
      <a:hlink>
        <a:srgbClr val="A4001D"/>
      </a:hlink>
      <a:folHlink>
        <a:srgbClr val="000000"/>
      </a:folHlink>
    </a:clrScheme>
    <a:fontScheme name="Stanford">
      <a:majorFont>
        <a:latin typeface="Source Sans Pro Semibold"/>
        <a:ea typeface=""/>
        <a:cs typeface=""/>
      </a:majorFont>
      <a:minorFont>
        <a:latin typeface="Source Sans Pro"/>
        <a:ea typeface=""/>
        <a:cs typeface=""/>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SU_Template_TopBar">
  <a:themeElements>
    <a:clrScheme name="Stanford2">
      <a:dk1>
        <a:srgbClr val="000000"/>
      </a:dk1>
      <a:lt1>
        <a:srgbClr val="FFFFFF"/>
      </a:lt1>
      <a:dk2>
        <a:srgbClr val="DAD7CB"/>
      </a:dk2>
      <a:lt2>
        <a:srgbClr val="8C1515"/>
      </a:lt2>
      <a:accent1>
        <a:srgbClr val="8D3C1E"/>
      </a:accent1>
      <a:accent2>
        <a:srgbClr val="00505C"/>
      </a:accent2>
      <a:accent3>
        <a:srgbClr val="53284F"/>
      </a:accent3>
      <a:accent4>
        <a:srgbClr val="175E54"/>
      </a:accent4>
      <a:accent5>
        <a:srgbClr val="4D4F53"/>
      </a:accent5>
      <a:accent6>
        <a:srgbClr val="D2C295"/>
      </a:accent6>
      <a:hlink>
        <a:srgbClr val="A4001D"/>
      </a:hlink>
      <a:folHlink>
        <a:srgbClr val="000000"/>
      </a:folHlink>
    </a:clrScheme>
    <a:fontScheme name="Stanford">
      <a:majorFont>
        <a:latin typeface="Source Sans Pro Semibold"/>
        <a:ea typeface=""/>
        <a:cs typeface=""/>
      </a:majorFont>
      <a:minorFont>
        <a:latin typeface="Source Sans Pro"/>
        <a:ea typeface=""/>
        <a:cs typeface=""/>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SU_Preso_16x9_v5 (1)</Template>
  <TotalTime>5301</TotalTime>
  <Words>1003</Words>
  <Application>Microsoft Office PowerPoint</Application>
  <PresentationFormat>On-screen Show (16:9)</PresentationFormat>
  <Paragraphs>267</Paragraphs>
  <Slides>21</Slides>
  <Notes>1</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21</vt:i4>
      </vt:variant>
    </vt:vector>
  </HeadingPairs>
  <TitlesOfParts>
    <vt:vector size="33" baseType="lpstr">
      <vt:lpstr>ＭＳ Ｐゴシック</vt:lpstr>
      <vt:lpstr>ＭＳ Ｐゴシック</vt:lpstr>
      <vt:lpstr>Arial</vt:lpstr>
      <vt:lpstr>Calibri</vt:lpstr>
      <vt:lpstr>Consolas</vt:lpstr>
      <vt:lpstr>Courier New</vt:lpstr>
      <vt:lpstr>Source Sans Pro</vt:lpstr>
      <vt:lpstr>Source Sans Pro Semibold</vt:lpstr>
      <vt:lpstr>Wingdings</vt:lpstr>
      <vt:lpstr>Wingdings 2</vt:lpstr>
      <vt:lpstr>SU_Preso_16x9_v5</vt:lpstr>
      <vt:lpstr>SU_Template_TopBar</vt:lpstr>
      <vt:lpstr>Programming Abstractions</vt:lpstr>
      <vt:lpstr>Recursion!</vt:lpstr>
      <vt:lpstr>Announcement: Recursive art contest!</vt:lpstr>
      <vt:lpstr>PowerPoint Presentation</vt:lpstr>
      <vt:lpstr>Wall of Fame</vt:lpstr>
      <vt:lpstr>Classic and important CS problem: searching</vt:lpstr>
      <vt:lpstr>Current issue in computer science: we have loads of data! One we have all this data, how do we find anything?</vt:lpstr>
      <vt:lpstr>Imagine storing sorted data in an array</vt:lpstr>
      <vt:lpstr>Imagine storing sorted data in an array</vt:lpstr>
      <vt:lpstr>Imagine storing sorted data in an array</vt:lpstr>
      <vt:lpstr>Imagine storing sorted data in an array</vt:lpstr>
      <vt:lpstr>Binary search</vt:lpstr>
      <vt:lpstr>Binary search</vt:lpstr>
      <vt:lpstr>Binary search</vt:lpstr>
      <vt:lpstr>Designing a recursive algorithm</vt:lpstr>
      <vt:lpstr>To write a recursive function, we need base case(s) and recursive call(s)</vt:lpstr>
      <vt:lpstr>Binary Search</vt:lpstr>
      <vt:lpstr>Fractals: Boxy Snowflake Fractal</vt:lpstr>
      <vt:lpstr>Boxy Snowflake example</vt:lpstr>
      <vt:lpstr>Variants:   How can we code this?</vt:lpstr>
      <vt:lpstr>Real or Photoshop?</vt:lpstr>
    </vt:vector>
  </TitlesOfParts>
  <Company>Stanford University</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Programming Abstractions</dc:title>
  <dc:creator>c l</dc:creator>
  <dc:description>2012 PowerPoint template redesign</dc:description>
  <cp:lastModifiedBy>c l</cp:lastModifiedBy>
  <cp:revision>75</cp:revision>
  <dcterms:created xsi:type="dcterms:W3CDTF">2014-04-02T04:36:08Z</dcterms:created>
  <dcterms:modified xsi:type="dcterms:W3CDTF">2016-04-11T23:16:02Z</dcterms:modified>
</cp:coreProperties>
</file>