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ink/ink1.xml" ContentType="application/inkml+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xml" ContentType="application/vnd.openxmlformats-officedocument.presentationml.notesSlide+xml"/>
  <Override PartName="/ppt/ink/ink2.xml" ContentType="application/inkml+xml"/>
  <Override PartName="/ppt/ink/ink3.xml" ContentType="application/inkml+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3.xml" ContentType="application/vnd.openxmlformats-officedocument.presentationml.notesSlide+xml"/>
  <Override PartName="/ppt/ink/ink4.xml" ContentType="application/inkml+xml"/>
  <Override PartName="/ppt/ink/ink5.xml" ContentType="application/inkml+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notesSlides/notesSlide4.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notesSlides/notesSlide5.xml" ContentType="application/vnd.openxmlformats-officedocument.presentationml.notesSlide+xml"/>
  <Override PartName="/ppt/ink/ink9.xml" ContentType="application/inkml+xml"/>
  <Override PartName="/ppt/ink/ink10.xml" ContentType="application/inkml+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notesSlides/notesSlide6.xml" ContentType="application/vnd.openxmlformats-officedocument.presentationml.notesSlide+xml"/>
  <Override PartName="/ppt/ink/ink11.xml" ContentType="application/inkml+xml"/>
  <Override PartName="/ppt/ink/ink12.xml" ContentType="application/inkml+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notesSlides/notesSlide7.xml" ContentType="application/vnd.openxmlformats-officedocument.presentationml.notesSlide+xml"/>
  <Override PartName="/ppt/ink/ink13.xml" ContentType="application/inkml+xml"/>
  <Override PartName="/ppt/ink/ink14.xml" ContentType="application/inkml+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notesSlides/notesSlide8.xml" ContentType="application/vnd.openxmlformats-officedocument.presentationml.notesSlide+xml"/>
  <Override PartName="/ppt/ink/ink15.xml" ContentType="application/inkml+xml"/>
  <Override PartName="/ppt/ink/ink16.xml" ContentType="application/inkml+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notesSlides/notesSlide9.xml" ContentType="application/vnd.openxmlformats-officedocument.presentationml.notesSlide+xml"/>
  <Override PartName="/ppt/ink/ink17.xml" ContentType="application/inkml+xml"/>
  <Override PartName="/ppt/ink/ink18.xml" ContentType="application/inkml+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notesSlides/notesSlide10.xml" ContentType="application/vnd.openxmlformats-officedocument.presentationml.notesSlide+xml"/>
  <Override PartName="/ppt/ink/ink19.xml" ContentType="application/inkml+xml"/>
  <Override PartName="/ppt/ink/ink20.xml" ContentType="application/inkml+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notesSlides/notesSlide11.xml" ContentType="application/vnd.openxmlformats-officedocument.presentationml.notesSlide+xml"/>
  <Override PartName="/ppt/ink/ink21.xml" ContentType="application/inkml+xml"/>
  <Override PartName="/ppt/ink/ink22.xml" ContentType="application/inkml+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ink/ink23.xml" ContentType="application/inkml+xml"/>
  <Override PartName="/ppt/tags/tag539.xml" ContentType="application/vnd.openxmlformats-officedocument.presentationml.tags+xml"/>
  <Override PartName="/ppt/tags/tag540.xml" ContentType="application/vnd.openxmlformats-officedocument.presentationml.tags+xml"/>
  <Override PartName="/ppt/notesSlides/notesSlide12.xml" ContentType="application/vnd.openxmlformats-officedocument.presentationml.notesSlide+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44"/>
  </p:notesMasterIdLst>
  <p:handoutMasterIdLst>
    <p:handoutMasterId r:id="rId45"/>
  </p:handoutMasterIdLst>
  <p:sldIdLst>
    <p:sldId id="304" r:id="rId3"/>
    <p:sldId id="330" r:id="rId4"/>
    <p:sldId id="354" r:id="rId5"/>
    <p:sldId id="355" r:id="rId6"/>
    <p:sldId id="356" r:id="rId7"/>
    <p:sldId id="357" r:id="rId8"/>
    <p:sldId id="398" r:id="rId9"/>
    <p:sldId id="39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85" r:id="rId38"/>
    <p:sldId id="386" r:id="rId39"/>
    <p:sldId id="387" r:id="rId40"/>
    <p:sldId id="388" r:id="rId41"/>
    <p:sldId id="389" r:id="rId42"/>
    <p:sldId id="390" r:id="rId43"/>
  </p:sldIdLst>
  <p:sldSz cx="9144000" cy="5143500" type="screen16x9"/>
  <p:notesSz cx="6858000" cy="9144000"/>
  <p:custDataLst>
    <p:tags r:id="rId4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p:scale>
          <a:sx n="90" d="100"/>
          <a:sy n="90" d="100"/>
        </p:scale>
        <p:origin x="1123"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4/15/2016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0" timeString="2016-04-15T07:12:59.061"/>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4387C8DD-482C-42B8-B664-50360BAB7CD2}" emma:medium="tactile" emma:mode="ink">
          <msink:context xmlns:msink="http://schemas.microsoft.com/ink/2010/main" type="writingRegion" rotatedBoundingBox="7140,2168 12702,8757 9325,11608 3763,5018"/>
        </emma:interpretation>
      </emma:emma>
    </inkml:annotationXML>
    <inkml:traceGroup>
      <inkml:annotationXML>
        <emma:emma xmlns:emma="http://www.w3.org/2003/04/emma" version="1.0">
          <emma:interpretation id="{2652E5A4-A65C-44A4-8EFB-870B78B4A988}" emma:medium="tactile" emma:mode="ink">
            <msink:context xmlns:msink="http://schemas.microsoft.com/ink/2010/main" type="paragraph" rotatedBoundingBox="7140,2168 12702,8757 9953,11077 4391,4488" alignmentLevel="1"/>
          </emma:interpretation>
        </emma:emma>
      </inkml:annotationXML>
      <inkml:traceGroup>
        <inkml:annotationXML>
          <emma:emma xmlns:emma="http://www.w3.org/2003/04/emma" version="1.0">
            <emma:interpretation id="{1BC45460-5161-4CE7-9162-0E1269C706F8}" emma:medium="tactile" emma:mode="ink">
              <msink:context xmlns:msink="http://schemas.microsoft.com/ink/2010/main" type="inkBullet" rotatedBoundingBox="4403,4478 4414,4491 4402,4501 4391,4488"/>
            </emma:interpretation>
            <emma:one-of disjunction-type="recognition" id="oneOf0">
              <emma:interpretation id="interp0" emma:lang="en-US" emma:confidence="0">
                <emma:literal>•</emma:literal>
              </emma:interpretation>
            </emma:one-of>
          </emma:emma>
        </inkml:annotationXML>
        <inkml:trace contextRef="#ctx0" brushRef="#br0">-6397-4295 0,'0'0'0,"0"0"15,0 0 1,0 0-16,0 0 15,0 0-15,0 0 16</inkml:trace>
      </inkml:traceGroup>
      <inkml:traceGroup>
        <inkml:annotationXML>
          <emma:emma xmlns:emma="http://www.w3.org/2003/04/emma" version="1.0">
            <emma:interpretation id="{364C6DD6-1CE0-4B7D-B098-3582BDFE38F7}" emma:medium="tactile" emma:mode="ink">
              <msink:context xmlns:msink="http://schemas.microsoft.com/ink/2010/main" type="line" rotatedBoundingBox="7302,2359 12702,8757 10107,10948 4706,4550"/>
            </emma:interpretation>
          </emma:emma>
        </inkml:annotationXML>
        <inkml:traceGroup>
          <inkml:annotationXML>
            <emma:emma xmlns:emma="http://www.w3.org/2003/04/emma" version="1.0">
              <emma:interpretation id="{DD6812A0-E5E2-41C5-8ED9-159BB0E672ED}" emma:medium="tactile" emma:mode="ink">
                <msink:context xmlns:msink="http://schemas.microsoft.com/ink/2010/main" type="inkWord" rotatedBoundingBox="4718,4540 4729,4553 4717,4563 4706,4550"/>
              </emma:interpretation>
              <emma:one-of disjunction-type="recognition" id="oneOf1">
                <emma:interpretation id="interp1" emma:lang="en-US" emma:confidence="0">
                  <emma:literal>.</emma:literal>
                </emma:interpretation>
                <emma:interpretation id="interp2" emma:lang="en-US" emma:confidence="0">
                  <emma:literal>v</emma:literal>
                </emma:interpretation>
                <emma:interpretation id="interp3" emma:lang="en-US" emma:confidence="0">
                  <emma:literal>}</emma:literal>
                </emma:interpretation>
                <emma:interpretation id="interp4" emma:lang="en-US" emma:confidence="0">
                  <emma:literal>w</emma:literal>
                </emma:interpretation>
                <emma:interpretation id="interp5" emma:lang="en-US" emma:confidence="0">
                  <emma:literal>3</emma:literal>
                </emma:interpretation>
              </emma:one-of>
            </emma:emma>
          </inkml:annotationXML>
          <inkml:trace contextRef="#ctx0" brushRef="#br0" timeOffset="-140.6186">-6082-4233 0,'0'0'0,"0"0"16,0 0-1,0 0-15,0 0 16,0 0-1,0 0-15</inkml:trace>
        </inkml:traceGroup>
        <inkml:traceGroup>
          <inkml:annotationXML>
            <emma:emma xmlns:emma="http://www.w3.org/2003/04/emma" version="1.0">
              <emma:interpretation id="{E29DDE8D-09B3-4570-81CE-079E98F93697}" emma:medium="tactile" emma:mode="ink">
                <msink:context xmlns:msink="http://schemas.microsoft.com/ink/2010/main" type="inkWord" rotatedBoundingBox="5683,4477 6206,4504 6205,4519 5683,4492"/>
              </emma:interpretation>
              <emma:one-of disjunction-type="recognition" id="oneOf2">
                <emma:interpretation id="interp6" emma:lang="en-US" emma:confidence="0">
                  <emma:literal>:</emma:literal>
                </emma:interpretation>
                <emma:interpretation id="interp7" emma:lang="en-US" emma:confidence="0">
                  <emma:literal>!</emma:literal>
                </emma:interpretation>
                <emma:interpretation id="interp8" emma:lang="en-US" emma:confidence="0">
                  <emma:literal>€</emma:literal>
                </emma:interpretation>
                <emma:interpretation id="interp9" emma:lang="en-US" emma:confidence="0">
                  <emma:literal>i</emma:literal>
                </emma:interpretation>
                <emma:interpretation id="interp10" emma:lang="en-US" emma:confidence="0">
                  <emma:literal>;</emma:literal>
                </emma:interpretation>
              </emma:one-of>
            </emma:emma>
          </inkml:annotationXML>
          <inkml:trace contextRef="#ctx0" brushRef="#br0" timeOffset="-281.245">-5109-4289 0,'0'0'0,"0"0"15,0 0 1,0 0-16,0 0 16,0 0-16,0 0 15,0 0 1,0 0-16</inkml:trace>
          <inkml:trace contextRef="#ctx0" brushRef="#br0" timeOffset="-437.4977">-4586-4262 0,'0'0'15,"0"0"1,0 0-16,0 0 15,0 0 1,0 0-16,0 0 31,0 0-31,0 0 16,0 0-16</inkml:trace>
        </inkml:traceGroup>
        <inkml:traceGroup>
          <inkml:annotationXML>
            <emma:emma xmlns:emma="http://www.w3.org/2003/04/emma" version="1.0">
              <emma:interpretation id="{0B50673F-B360-43F0-9270-D105D26EBB88}" emma:medium="tactile" emma:mode="ink">
                <msink:context xmlns:msink="http://schemas.microsoft.com/ink/2010/main" type="inkWord" rotatedBoundingBox="8105,3571 12002,9450 11068,10068 7171,4190"/>
              </emma:interpretation>
              <emma:one-of disjunction-type="recognition" id="oneOf3">
                <emma:interpretation id="interp11" emma:lang="en-US" emma:confidence="0">
                  <emma:literal>'so</emma:literal>
                </emma:interpretation>
                <emma:interpretation id="interp12" emma:lang="en-US" emma:confidence="0">
                  <emma:literal>'no</emma:literal>
                </emma:interpretation>
                <emma:interpretation id="interp13" emma:lang="en-US" emma:confidence="0">
                  <emma:literal>'so.</emma:literal>
                </emma:interpretation>
                <emma:interpretation id="interp14" emma:lang="en-US" emma:confidence="0">
                  <emma:literal>iso</emma:literal>
                </emma:interpretation>
                <emma:interpretation id="interp15" emma:lang="en-US" emma:confidence="0">
                  <emma:literal>iso.</emma:literal>
                </emma:interpretation>
              </emma:one-of>
            </emma:emma>
          </inkml:annotationXML>
          <inkml:trace contextRef="#ctx0" brushRef="#br0" timeOffset="-8143.5177">-1290-1075 0,'0'0'0,"0"0"16,0 0-1,0 0-15,0 0 16,0 0-1,0 0-15,213-56 16,-150 41-16,-4-3 16,-8 9-1,-11 0-15,-13 3 16,-7 3 0,-4 1-16,-5 2 15,1 2 1,-4 7-16,4 18 31,8 44-31,-5 0 0,-7-3 31,4 26-31,-8-41 0,-4-14 32,0-4-32,0-14 0,0-21 0,0 0 31,0 0-31</inkml:trace>
          <inkml:trace contextRef="#ctx0" brushRef="#br0" timeOffset="-7049.1858">-837-2419 0,'0'0'16,"0"0"-1,0 0-15,0 0 16,0 0 0,0 0-16,0 0 15,0 0 1,0 0-16,-142 41 15,99-20-15,8-3 16,3 2 0,9 4-16,7 0 15,8 8 1,16-5-16,15 20 16,29 18-1,-9-27-15,36 33 16,-32-30-16,0 7 15,-11-7 1,-13-6-16,-11 4 16,-4 20-1,-16 6-15,-12-12 16,-7 3-16,-5-9 16,9-26-1,7-9-15,4-3 0,4-6 16,8-3-1,0 0-15,-8-18 16,12-17 0,12-30-16,8-18 15,15-35-15,-11 41 16,-9 3 0,1 6-16,-12 30 15,-8 5 1,-4 1-16,-4 14 15,-4-3 1,-7 7-16,-9 2 16,20 12-16,0 0 15,8 0 1,0 0-16,0 0 16</inkml:trace>
          <inkml:trace contextRef="#ctx0" brushRef="#br0" timeOffset="-24788.7428">542 133 0,'0'0'0,"0"0"16,0 0-16,0 0 16,-60-42-1,25 19-15,0 2 16,-1 0 0,1 7-16,3 2 15,-11 12-15,-8 20 16,-12 37-1,0 19-15,11 19 16,21 11 0,23 30-16,36-15 15,7-38 1,16-6-16,36-9 16,-8-27-1,15-15-15,24-20 16,-3-23-16,-13-22 15,-19-17 1,-24 6-16,-4-18 16,-8-9-1,-27 12-15,-24-20 16,-28-34-16,-15 25 16,-44 5-1,-42 21-15,22 51 16,-19 34-16,28 34 15,11 19 1,21 55-16,34 69 16,48-58-1,67 15-15,62-30 16,155-15 0,-296-106-16,0 0 15,0 0-15</inkml:trace>
          <inkml:trace contextRef="#ctx0" brushRef="#br0" timeOffset="-1024.428">-3330-4758 0,'0'0'15,"0"0"-15,0 0 16,0 0-1,0 0-15,0 0 16,111-98 0,-72 75-16,-3-1 15,-5 9-15,-15 6 16,0 6 0,-9 3-16,5 3 15,-8 3 1,4 12-16,-8 6 15,0 17-15,-8-3 16,4-2 0,-4-10-16,8-5 15,0-9 1,4 0-16,0-6 16,8 2-1,8-2-15,3 0 16,-3 0-1,0 0-15,-8-3 16,-5 3-16,-7-6 16,8 12-1,-16 5-15,-15 25 16,-20 20 0,-24 12-16,43-54 15,24-20-15,0 0 16,0 0-1</inkml:trace>
        </inkml:traceGroup>
        <inkml:traceGroup>
          <inkml:annotationXML>
            <emma:emma xmlns:emma="http://www.w3.org/2003/04/emma" version="1.0">
              <emma:interpretation id="{967930C6-CBE0-40CB-9D2D-35E9EC7C27B1}" emma:medium="tactile" emma:mode="ink">
                <msink:context xmlns:msink="http://schemas.microsoft.com/ink/2010/main" type="inkWord" rotatedBoundingBox="7082,3901 10227,5506 9549,6835 6404,5230"/>
              </emma:interpretation>
              <emma:one-of disjunction-type="recognition" id="oneOf4">
                <emma:interpretation id="interp16" emma:lang="en-US" emma:confidence="0">
                  <emma:literal>i.</emma:literal>
                </emma:interpretation>
                <emma:interpretation id="interp17" emma:lang="en-US" emma:confidence="0">
                  <emma:literal>in.</emma:literal>
                </emma:interpretation>
                <emma:interpretation id="interp18" emma:lang="en-US" emma:confidence="0">
                  <emma:literal>ini.</emma:literal>
                </emma:interpretation>
                <emma:interpretation id="interp19" emma:lang="en-US" emma:confidence="0">
                  <emma:literal>i".</emma:literal>
                </emma:interpretation>
                <emma:interpretation id="interp20" emma:lang="en-US" emma:confidence="0">
                  <emma:literal>ini".</emma:literal>
                </emma:interpretation>
              </emma:one-of>
            </emma:emma>
          </inkml:annotationXML>
          <inkml:trace contextRef="#ctx0" brushRef="#br0" timeOffset="-5971.5867">-683-3096 0,'0'0'16,"0"0"-16,0 0 15,0 0 1,0 0-16,0 0 15,0 0 1,0 0-16,-91-38 16,20 26-1,-11 18-15,-9 3 16,-3 15-16,19 8 16,31-8-1,5 2-15,15 1 16,9-3-1,11-16-15,4-2 16,0-6-16,12 9 16,3-6-1,17-3-15,-9-6 16,1-6 0,4 1-16,-1-4 15,-3 3-15,-1 3 16,-7 0-1,-4 3-15,0 6 16,-4 3 0,-4 3-16,4 6 15,3 18 1,1 29-16,0-3 16,-8 15-16,0-9 15,4 0 1,0-15-16,-1 0 15,5-8 1,0-13-16,-12-26 16,0 0-1,0 0 1</inkml:trace>
          <inkml:trace contextRef="#ctx0" brushRef="#br0" timeOffset="-5112.4918">-2377-2821 0,'0'0'0,"0"0"15,0 0-15,0 0 16,0 0 0,0 0-16,0 0 15,36 148 1,-28-101-16,4-3 16,-1-5-1,-3-7-15,-4-14 16,8-3-1,-12-15-15,0 0 16,0 0-16</inkml:trace>
          <inkml:trace contextRef="#ctx0" brushRef="#br0" timeOffset="-4659.4177">-2018-2859 0,'0'0'16,"0"0"0,0 0-16,0 0 15,0 0 1,0 0-16,-12 177 16,20-147-16,8 2 15,-1-5 1,13-4-16,-4-11 15,7-3 1,1-9-16,3-6 16,-7 0-1,-5-9-15,1-5 16,-4-4-16,-9 3 16,-3-2-1,-8-4-15,-4 1 16,-8-1-1,1 12-15,-13 0 16,0 10 0,-3 5-16,-5 2 15,9 10-15,7 0 16,16-12 0,0 0-16,0 0 15</inkml:trace>
          <inkml:trace contextRef="#ctx0" brushRef="#br0" timeOffset="-3867.8678">-2546-3890 0,'0'0'15,"0"0"1,0 0-16,0 0 16,0 0-16,0 0 15,0 0 1,0 0-16,0 0 15,20 106 1,-8-55-16,-4 8 31,-1-9-31,1-6 16,0 6 0,0-5-16,0-16 15,0-5-15,-4-12 16,8 2-16,-12-14 15,0 0 1,0 0-16</inkml:trace>
          <inkml:trace contextRef="#ctx0" brushRef="#br0" timeOffset="-3602.2322">-2014-4014 0,'0'0'0,"0"0"16,0 0-16,0 0 16,0 0-1,0 0-15,0 0 16,8 139 0,0-74-16,-5-21 15,5 18 1,0-24-16,-4-8 15,8 11-15,-12-41 16,0 0 0,0 0-16</inkml:trace>
          <inkml:trace contextRef="#ctx0" brushRef="#br0" timeOffset="-2884.6053">-3373-3630 0,'0'0'15,"0"0"1,0 0-16,0 0 16,0 0-1,0 0-15,0 0 16,20 136-16,11-86 16,-15-20-1,-16-30-15,0 0 16,0 0-1</inkml:trace>
          <inkml:trace contextRef="#ctx0" brushRef="#br0" timeOffset="-2400.164">-3227-3630 0,'0'0'0,"0"0"16,0 0 0,0 0-16,0 0 15,71-53 1,-44 44-16,-3 3 16,4 0-1,-9 9-15,1 0 16,-8 6-16,0 6 15,3 8 1,-7 13-16,-4-7 16,-4 10-1,8 8-15,-12-9 16,8-11 0,-4-6-16,4-4 15,8 1-15,-4-12 16,23 3-1,28-9-15,0-9 16,-8 0 0,-3 0-16,-5 0 15,-15 0 1,-9 1-16,1 5 16,-20 3-1,0 0-15,0 0 16,0 0-16</inkml:trace>
          <inkml:trace contextRef="#ctx0" brushRef="#br0" timeOffset="-1587.698">-3806-4690 0,'0'0'16,"0"0"-16,0 0 16,0 0-1,0 0-15,0 0 16,0 0 0,67 103-16,-40-50 15,-3 33-15,-8-15 16,-8-6-1,0 3-15,0-18 16,-8-50 0,0 0-16,0 0 15</inkml:trace>
        </inkml:traceGroup>
      </inkml:traceGroup>
      <inkml:traceGroup>
        <inkml:annotationXML>
          <emma:emma xmlns:emma="http://www.w3.org/2003/04/emma" version="1.0">
            <emma:interpretation id="{6CC02484-5C84-45E6-B07A-362CB07CB712}" emma:medium="tactile" emma:mode="ink">
              <msink:context xmlns:msink="http://schemas.microsoft.com/ink/2010/main" type="line" rotatedBoundingBox="8668,8630 10050,8630 10050,9572 8668,9572"/>
            </emma:interpretation>
          </emma:emma>
        </inkml:annotationXML>
        <inkml:traceGroup>
          <inkml:annotationXML>
            <emma:emma xmlns:emma="http://www.w3.org/2003/04/emma" version="1.0">
              <emma:interpretation id="{21065746-BED4-44C7-8E60-B9C2BF3BDCF2}" emma:medium="tactile" emma:mode="ink">
                <msink:context xmlns:msink="http://schemas.microsoft.com/ink/2010/main" type="inkWord" rotatedBoundingBox="8668,8630 10050,8630 10050,9572 8668,9572"/>
              </emma:interpretation>
              <emma:one-of disjunction-type="recognition" id="oneOf5">
                <emma:interpretation id="interp21" emma:lang="en-US" emma:confidence="1">
                  <emma:literal>56</emma:literal>
                </emma:interpretation>
                <emma:interpretation id="interp22" emma:lang="en-US" emma:confidence="0.5">
                  <emma:literal>S 6</emma:literal>
                </emma:interpretation>
                <emma:interpretation id="interp23" emma:lang="en-US" emma:confidence="0">
                  <emma:literal>5 6</emma:literal>
                </emma:interpretation>
                <emma:interpretation id="interp24" emma:lang="en-US" emma:confidence="0">
                  <emma:literal>s 6</emma:literal>
                </emma:interpretation>
                <emma:interpretation id="interp25" emma:lang="en-US" emma:confidence="0">
                  <emma:literal>J 6</emma:literal>
                </emma:interpretation>
              </emma:one-of>
            </emma:emma>
          </inkml:annotationXML>
          <inkml:trace contextRef="#ctx0" brushRef="#br0" timeOffset="-9665.9022">-1518-151 0,'0'0'0,"0"0"15,0 0 1,0 0-16,0 0 16,0 0-1,0 0-15,-193 36 0,122-19 16,4-5 0,24-3-16,-8 6 15,11-6 1,17-6-1,3 2-15,12 1 16,0-3 0,0 0-16,0 3 15,1 3 1,-1 3-16,0 11 16,0-2-16,-4 15 15,4-4-15,4-8 31,-4-1-31,8-5 0,-3 0 16,3-3 0,3-7-16,-3-2 15,0-6-15,8 12 16,4-3 0,8 6-16,3-3 15,13 11 1,-9-5-16,13 6 15,-5 2 1,-3 1-16,-9-1 16,9 22-16,-16-10 15,-5 0 1,1 1-16,-12 11 16,-4-21-1,-7-5-15,-1 6 16,-4-7-1,-4-5-15,1-6 16,-21 3-16,1-7 16,-1-5-1,9-3-15,3-3 16,28 3 0,0 0-16,0 0 15</inkml:trace>
          <inkml:trace contextRef="#ctx0" brushRef="#br0" timeOffset="-8868.6957">-1018-86 0,'0'0'15,"0"0"1,0 0-16,0 0 15,0 0 1,0 0-16,-79 62 16,44-15-1,-1-5-15,5 17 16,3 6-16,13-12 16,7 27-1,16 29-15,11-23 16,5-21-1,15-6-15,-3-9 16,7-21 0,28 25-16,-28-43 15,12-5-15,-3-15 16,-9-2 0,-12-10-16,-7-15 15,-8 7 1,-12-4-16,-4 4 15,-4 2-15,-8 13 16,-4-1 0,-3 6-16,-5 6 15,-8 9 1,5 9-16,3 2 16,8 1-1,16-6-15,4 3 16,-4-15-16,0 0 15,0 0 1</inkml:trace>
        </inkml:traceGroup>
      </inkml:traceGroup>
    </inkml:traceGroup>
    <inkml:traceGroup>
      <inkml:annotationXML>
        <emma:emma xmlns:emma="http://www.w3.org/2003/04/emma" version="1.0">
          <emma:interpretation id="{4DF5FF29-CF71-40EC-B708-17D28D907343}" emma:medium="tactile" emma:mode="ink">
            <msink:context xmlns:msink="http://schemas.microsoft.com/ink/2010/main" type="paragraph" rotatedBoundingBox="6273,6820 9219,6820 9219,8580 6273,8580" alignmentLevel="2"/>
          </emma:interpretation>
        </emma:emma>
      </inkml:annotationXML>
      <inkml:traceGroup>
        <inkml:annotationXML>
          <emma:emma xmlns:emma="http://www.w3.org/2003/04/emma" version="1.0">
            <emma:interpretation id="{A73CDC22-F024-4095-87E9-C499C30833F6}" emma:medium="tactile" emma:mode="ink">
              <msink:context xmlns:msink="http://schemas.microsoft.com/ink/2010/main" type="line" rotatedBoundingBox="6273,6820 9219,6820 9219,8580 6273,8580"/>
            </emma:interpretation>
          </emma:emma>
        </inkml:annotationXML>
        <inkml:traceGroup>
          <inkml:annotationXML>
            <emma:emma xmlns:emma="http://www.w3.org/2003/04/emma" version="1.0">
              <emma:interpretation id="{1BE240EB-1FD8-4605-8551-F5F3FA207003}" emma:medium="tactile" emma:mode="ink">
                <msink:context xmlns:msink="http://schemas.microsoft.com/ink/2010/main" type="inkWord" rotatedBoundingBox="6273,6820 9219,6820 9219,8580 6273,8580"/>
              </emma:interpretation>
              <emma:one-of disjunction-type="recognition" id="oneOf6">
                <emma:interpretation id="interp26" emma:lang="en-US" emma:confidence="0">
                  <emma:literal>~^34</emma:literal>
                </emma:interpretation>
                <emma:interpretation id="interp27" emma:lang="en-US" emma:confidence="0">
                  <emma:literal>is 4</emma:literal>
                </emma:interpretation>
                <emma:interpretation id="interp28" emma:lang="en-US" emma:confidence="0">
                  <emma:literal>I's 4</emma:literal>
                </emma:interpretation>
                <emma:interpretation id="interp29" emma:lang="en-US" emma:confidence="0">
                  <emma:literal>234</emma:literal>
                </emma:interpretation>
                <emma:interpretation id="interp30" emma:lang="en-US" emma:confidence="0">
                  <emma:literal>a's 4</emma:literal>
                </emma:interpretation>
              </emma:one-of>
            </emma:emma>
          </inkml:annotationXML>
          <inkml:trace contextRef="#ctx0" brushRef="#br0" timeOffset="-21659.5815">-3786-1961 0,'0'0'0,"0"0"16,0 0 0,0 0-16,0 0 15,0 0 1,0 0-16,0 0 15,0 0 1,0 0-16,0 0 16,0 0-16,0 0 15,0 0 1,0 0-16,0 0 16,0 0-1,0 0-15,0 0 16,-44 156-1,29-91-15,-1 12 16,4-27 0,0 3-16,8-8 15,0-7-15,0-11 16,8-16 0,-4-11-16,0 0 15,0 0 1</inkml:trace>
          <inkml:trace contextRef="#ctx0" brushRef="#br0" timeOffset="-20581.1574">-4519-789 0,'0'0'0,"0"0"15,0 0-15,0 0 16,0 0-16,0 0 16,0 0-1,0 0-15,0 0 16,0 0-16,0 0 15,0 0 1,122-59-16,-71 56 16,-11 3-1,-9 3-15,-7 3 16,-8 0 0,-1 6-16,-3 5 15,4 22-15,-12-16 16,4 22-1,-8-4-15,-4 9 16,0-11 0,0-16-16,4 4 15,4-6 1,-4-4-16,0-5 16,0-6-16,4 3 15,-4-9 1,0 0-16,0 0 15,12 12-15,0-9 16,11 3 0,-7-3-16,8-1 15,-1-2 1,5 0-16,-9 3 16,1-3-16,0 0 15,23 6 1,0-6-16,-7 0 15,11-6 1,-47 6-16,0 0 16,0 0-1</inkml:trace>
          <inkml:trace contextRef="#ctx0" brushRef="#br0" timeOffset="-12285.1901">-3420-860 0,'0'0'16,"0"0"0,0 0-16,0 0 15,0 0 1,0 0-16,0 0 15,0 0-15,0 0 16,0 0 0,0 0-16,0 0 15,165-88 1,-114 64-16,1 3 16,-13 13-1,4-10-15,16 18 16,-19 0-16,-13 9 15,1 0 1,-12-1-16,-4 1 16,-5 12-1,-3 0-15,-4-4 16,-11 16-16,-1-10 16,4-2-1,-8 3-15,0-7 16,5-5-16,-1-3 15,4-3 1,0 0-16,8-6 16,0 0-1,0 0-15,0 0 16,0 0 0,8 3-16,12-3 15,15 6 1,0 0-16,13 3 15,-9 2-15,-4 4 16,9 12 0,-13-7-16,9 13 15,-13-4 1,-11 1-16,-4-1 16,0 16-1,-12-10-15,-8-5 16,-16 14-16,-19 3 15,-4-14 1,-16 11-16,15-20 16,-3-7-16,4 1 15,-8-6 1,-8-6-16,63-6 16,0 0-1,0 0-15</inkml:trace>
          <inkml:trace contextRef="#ctx0" brushRef="#br0" timeOffset="-11265.089">-1813-1058 0,'0'0'0,"0"0"31,0 0-31,0 0 16,0 0 0,0 0-16,0 0 15,0 0-15,0 0 16,-103 133-1,52-88-15,-8 2 16,8-9 0,15-14-16,17-9 15,3-6 1,8-4-16,0 1 16,8-6-16,0 0 15,0 0 1,0 0-16,12 6 15,8-6 1,27 3-16,0 0 16,0-3-1,12 3-15,-3-6 16,-13 9-16,8 0 16,-8-6-1,-11 3-15,-1 0 16,9-3-1,-17 3-15,-3 0 16,-8-6 0,-4 3-16,-8 0 15,0 0-15,0 0 16</inkml:trace>
          <inkml:trace contextRef="#ctx0" brushRef="#br0" timeOffset="-10971.5987">-1967-1120 0,'0'0'0,"0"0"15,0 0-15,0 0 16,0 0 0,0 0-16,55 178 15,-43-116 1,-4 8-16,0 7 16,15 30-16,-15-34 15,4-11-15,4-17 16,-4-22 15,7-8-31,-19-15 0,0 0 16,0 0-16</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8.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32.41379" units="1/cm"/>
          <inkml:channelProperty channel="Y" name="resolution" value="70.58823" units="1/cm"/>
          <inkml:channelProperty channel="T" name="resolution" value="1" units="1/dev"/>
        </inkml:channelProperties>
      </inkml:inkSource>
      <inkml:timestamp xml:id="ts0" timeString="2014-04-25T21:28:08.639"/>
    </inkml:context>
    <inkml:brush xml:id="br0">
      <inkml:brushProperty name="width" value="0.05292" units="cm"/>
      <inkml:brushProperty name="height" value="0.05292" units="cm"/>
      <inkml:brushProperty name="color" value="#0070C0"/>
    </inkml:brush>
  </inkml:definitions>
  <inkml:trace contextRef="#ctx0" brushRef="#br0">6511 5516 0</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2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2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2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2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29T21:17:46.113"/>
    </inkml:context>
    <inkml:brush xml:id="br0">
      <inkml:brushProperty name="width" value="0.05292" units="cm"/>
      <inkml:brushProperty name="height" value="0.05292" units="cm"/>
      <inkml:brushProperty name="color" value="#0070C0"/>
    </inkml:brush>
  </inkml:definitions>
  <inkml:trace contextRef="#ctx0" brushRef="#br0">1965 15000 21 0,'-9'-13'10'0,"26"20"7"15,-17-11-10-15,0 4-5 16,5 0 0-16,-5 0 3 16,0 0 0-16,0 7-2 0,4 2 1 15,-4 9-3-15,0 8 1 16,0 7-1-16,0 6 0 15,-4 5 1-15,4-1 0 16,0-7-1-16,0 7 0 16,0-9 0-16,-5-11 0 15,1 0-1-15,4-6 1 16,0-10-1-16,0-14 1 16,0-7-1-16,0-9 0 15,0-10 0-15,0-4 0 16,9-5 0-16,4 5 0 15,1 0 0-15,7 1 0 0,2 2 0 16,3 8 0-16,1 0 0 16,-1 6 0-16,-4 6 0 15,-4 5 1-15,0 6-2 16,4 9 1-16,-8 7 2 16,-2 14 0-16,2 6 3 15,-5 7 0-15,0 9-10 16,-5 7 1-16,1-2 5 15,-2 2 0-15,-3-10-2 16,5 1 1-16,0-9-7 16,-1-15 1-16,0-7-16 15,6-9 0-15,3-20 2 16,0-20 1-16</inkml:trace>
  <inkml:trace contextRef="#ctx0" brushRef="#br0" timeOffset="376.6866">2588 15043 34 0,'-8'-10'17'15,"21"10"4"-15,-9 10-18 0,5-10 3 16,9-3 1-16,0 6-3 16,4-3 0-16,0 3-4 15,0 1 1-15,0-1 0 16,0-3 0-16,0-3-2 15,1-1 1-15,-6 1-3 16,5 0 0-16,-4-1-7 16,-5 1 0-16,1 0-10 15,-5 0 1-15,-9 0 3 16,-5-1 0-16</inkml:trace>
  <inkml:trace contextRef="#ctx0" brushRef="#br0" timeOffset="601.8724">2540 15176 26 0,'-4'0'13'0,"34"13"4"0,-16-6-14 16,3-7-1-16,10 0 0 16,4-4-2-16,0 4 0 15,0 0-2-15,-4 0 1 16,-6 0 2-16,-3 0 0 15,0 0-4-15,-5 0 0 16,5 0-18-16,-9 0 0 16,0 0 14-16,-1 0 1 0</inkml:trace>
  <inkml:trace contextRef="#ctx0" brushRef="#br0" timeOffset="1486.8925">3540 14960 23 0,'0'-13'11'0,"9"13"1"15,-9 0-11-15,0 0 3 16,0-4 1-16,-5 1-2 0,-3 0 1 15,-2-3-6-15,-2-1 1 16,-11 0 1-16,-3 7 1 16,-14-3-2-16,9 6 1 15,0-6 0-15,5 9 1 16,3 5-1-16,1-2 0 16,4 5 0-16,10-1 1 15,3 3 2-15,5-2 1 16,9 6-2-16,9-7 0 15,8-3 0-15,10 7 1 16,3-5-4-16,6 5 1 16,-1-4 0-16,-4-2 1 0,0-5-1 15,-9 7 1-15,-14 4-1 16,-3-4 0-16,-10 1 0 16,-13-2 1-16,-8 5-2 15,-10-1 1-15,-8-2-3 16,-5-1 1-16,0-3-1 15,-4-6 0-15,8-8-6 16,10 1 0-16,8-7-6 16,14-3 0-16,8-4 5 15,9-6 1-15</inkml:trace>
  <inkml:trace contextRef="#ctx0" brushRef="#br0" timeOffset="1757.1765">3783 14924 22 0,'-13'-7'11'0,"26"14"2"0,-13 0-12 16,9-1 6-16,0 0 0 15,0 5-1-15,0 5 1 16,4 8-4-16,0 6 0 15,5 3-2-15,-5-1 1 16,5 1-2-16,0 4 0 16,-5-11-2-16,0-2 0 0,1-8-9 15,-6-5 1-15,1-11-19 16,-4-7 1-16</inkml:trace>
  <inkml:trace contextRef="#ctx0" brushRef="#br0" timeOffset="1952.5197">3872 14731 30 0,'-18'7'15'0,"14"6"-5"15,4-6-15-15,4-1-3 16,-4 1 1-16,5 0-1 0,-1-1 1 15,5-9-3-15,4 0 1 16</inkml:trace>
  <inkml:trace contextRef="#ctx0" brushRef="#br0" timeOffset="2642.8785">4137 14894 18 0,'-17'-10'9'0,"17"33"-7"0,0-23-9 15,0 0 18-15,4 7 1 0,1-7-2 16,-5 0 1-16,8 6-8 16,1-2 0-16,5-4-2 15,4 3 1-15,3-6-3 16,6-4 1-16,4 4 0 15,-5 6 1-15,-3-3-1 16,-1 3 1-16,-9 1-2 16,0 6 0-16,-13 3 1 15,-4 0 0-15,-5 7 0 16,-4 6 1-16,0-2-2 16,-1-1 1-16,5 0 0 15,0 0 0-15,5 0-1 16,4-2 1-16,4-2 3 15,10-2 0-15,-1-4-2 0,13-3 0 16,5-3-1-16,5-4 0 16,4-6 0-16,13-7 0 15,0-4 1-15,4-9 0 16,-3 7-1-16,-1-8 0 16,-9-2-1-16,-4 6 0 15,-9-3 1-15,-9 0 0 16,-9-4 0-16,-8 4 0 15,-10 3 0-15,-4 10 0 16,-4 0-1-16,-5 7 1 16,-3 0 0-16,-7 9 1 15,-2 4 0-15,-1 13 0 16,8-2-3-16,2 2 0 0,7 0 3 16,5 3 1-16,9 0-1 15,9 1 1-15,5 0-2 16,7-4 0-16,10-3 1 15,-4-7 0-15,-1-3-2 16,2-4 1-16,-7-2 0 16,6-8 0-16,-1 1-6 15,1-3 0-15,0-1-21 16,-5 1 1-16,-4-1 16 16,8 3 0-16</inkml:trace>
  <inkml:trace contextRef="#ctx0" brushRef="#br0" timeOffset="3123.3933">5695 15033 3 0,'36'0'1'0,"-5"-16"5"0,-23 16-3 16,1 3 12-16,-5-3 0 15,-8 4-7-15,0-1 0 16,-5 0-6-16,-5-3 1 16,1 3-2-16,-4 7 0 15,-1-10 0-15,4 14 1 16,2-2 0-16,2 2 1 0,6 6-1 16,4-1 0-16,0 5 0 15,4-8 1-15,10 1-2 16,-6-4 1-16,6-9 0 15,4-1 0-15,4-6-3 16,0-8 1-16,9-5-2 16,0-4 1-16,-5 0-3 15,-4-3 1-15,-4-3 1 16,-4 3 0-16,-10 6 1 16,-4-3 1-16,-13 0 1 15,-5 7 0-15,-4-1-1 16,-1 8 1-16,-3-4-3 15,-1 7 1-15,1-4-2 16,-5 0 0-16,4 1-1 0,1 3 0 16,8-1-9-16,1 4 1 15,8-7-5-15,4 4 0 16</inkml:trace>
  <inkml:trace contextRef="#ctx0" brushRef="#br0" timeOffset="3528.3266">6407 14688 18 0,'-13'-6'9'0,"9"-8"0"0,4 14-10 0,-4-7 2 16,-6 1 0-16,2 0 4 15,-6-1 1-15,-3 7-3 16,-1 0 0-16,-4 0-3 16,-1 0 1-16,6 0 0 15,-1 7 1-15,5-4-2 16,5 3 1-16,3 4-1 16,0 0 1-16,1 3-1 15,4 4 1-15,-4 3 3 16,4 13 0-16,4 0-2 15,5 4 1-15,-1 0-1 16,1 2 0-16,0 1-3 0,5 0 0 16,-1 0 1-16,5-7 0 15,-5-4-6-15,0-5 0 16,-4 2-6-16,0-10 1 16,0-5-9-16,0-4 0 15</inkml:trace>
  <inkml:trace contextRef="#ctx0" brushRef="#br0" timeOffset="3769.4976">6018 15033 29 0,'-9'-6'14'0,"36"12"1"0,-14-6-15 0,9 0 2 16,13-3 1-16,10 3 3 15,8 3 0-15,5-6-6 16,3 3 0-16,-3 3-1 16,-5-3 1-16,-9 0-6 15,-4 3 0-15,-9-6-17 16,-5 0 1-16,-8 0 14 16,-9-4 0-16</inkml:trace>
  <inkml:trace contextRef="#ctx0" brushRef="#br0" timeOffset="4924.5194">3470 15764 27 0,'-14'-7'13'0,"18"17"1"0,1-3-13 15,3 2 0-15,10 11 1 16,0 10 6-16,4 6 1 16,1 1-6-16,-2 7 0 15,2 2-2-15,-1-6 0 16,-4-7 1-16,-6-7 0 16,2-3 3-16,-1-2 1 15,-4-12-5-15,-1-12 0 16,-8-10-2-16,0-4 1 0,-3-13 0 15,3-3 0-15,-5-10 0 16,1-7 1-16,4 7-2 16,4-4 1-16,4 11 0 15,15 3 1-15,3 4-2 16,10 5 0-16,-1 4-6 16,1 7 1-16,-1 0-10 15,-4-4 0-15,-4 11-10 16,-1 2 0-16</inkml:trace>
  <inkml:trace contextRef="#ctx0" brushRef="#br0" timeOffset="5270.1199">3969 15857 22 0,'-9'9'11'0,"13"8"1"0,6-17-11 15,-2 4 4-15,2-1 1 16,2-3 0-16,6 0 1 15,0-3-3-15,0-1 1 16,8-3-4-16,-4-3 0 16,-4-3-2-16,0 0 1 15,-5-3 1-15,0-2 1 16,-8 2-1-16,-5 3 1 16,-5-7-3-16,-3 10 0 15,-6 4 1-15,-8 9 0 16,-5 3-1-16,-8 15 1 15,4 11 1-15,0 8 1 0,5 7-1 16,4-1 0-16,8-3-1 16,10-3 0-16,13-7-2 15,8-6 0-15,15-11-15 16,7-19 1-16,10-7-9 16,4-3 0-16</inkml:trace>
  <inkml:trace contextRef="#ctx0" brushRef="#br0" timeOffset="5615.6181">4721 15806 30 0,'-4'0'15'0,"4"14"2"16,0-14-15-16,0 0 3 16,0 0 0-16,0 0-1 0,0-3 1 15,0-1-5-15,-4 1 0 16,-1-7 0-16,1 7 0 15,-10-14 0-15,-4 1 0 16,6 2 0-16,-6 2 1 16,-4 12-2-16,0 6 0 15,-5 4 1-15,0 13 1 16,1 6-1-16,4 8 1 16,9 10 1-16,-1-8 0 15,10 5-1-15,8-15 0 16,10-6-1-16,3-2 0 15,5-5-5-15,9-6 0 0,0-13-6 16,1-11 0-16,-2-2-8 16,1-4 0-16,0-7 9 15,-4-9 1-15</inkml:trace>
  <inkml:trace contextRef="#ctx0" brushRef="#br0" timeOffset="5901.0536">4916 15545 23 0,'-18'3'11'0,"10"4"6"16,8-7-11-16,0 0-4 16,4 10 0-16,0-4-1 15,1 1 1-15,4 0 0 16,4-1 0-16,-4 14-2 16,4 0 1-16,-4 3 4 0,0 14 1 15,0 10-4-15,4 2 0 16,0 4 0-16,1 0 0 15,-2 4-4-15,2-5 1 16,0-5 0-16,-6-4 0 16,1-17-3-16,4 1 0 15,-4-3-6-15,0-12 0 16,0-12-11-16,4-6 0 16,-4-7 15-16,0-10 0 15</inkml:trace>
  <inkml:trace contextRef="#ctx0" brushRef="#br0" timeOffset="6381.2626">4753 15933 30 0,'-18'-10'15'0,"36"3"1"16,-5 7-16-16,9-3 2 15,4-4 1-15,14 0 1 16,9 4 0-16,8 0-5 15,1-3 1-15,8 2 1 16,-4 1 0-16,-8-1-1 16,-6 1 0-16,-8 3 0 15,-4 0 0-15,-15 0 0 16,-7 0 1-16,-10 7 1 16,-4 0 0-16,-4 5-3 15,-5 9 1-15,0 12 0 0,0 0 1 16,5 0 0-16,4-3 1 15,4-3-1-15,5-4 1 16,4-7-2-16,5-6 1 16,0-7-1-16,4-6 0 15,-5-7 0-15,1-6 0 16,-4-11-1-16,-1-6 1 16,-5-4 0-16,-8-6 0 15,0 7-2-15,-4 6 0 16,-5 6 1-16,-4 8 0 15,0 6 1-15,-1 7 1 16,6 6-2-16,3 4 0 0,5-4-6 16,5 4 1-16,8-7-7 15,5-3 0-15,12-1-6 16,10-2 0-16</inkml:trace>
  <inkml:trace contextRef="#ctx0" brushRef="#br0" timeOffset="6696.5218">5766 15813 27 0,'17'7'13'0,"-12"42"10"15,-1-31-13-15,-4-2-4 16,5 7 1-16,-1 1-8 16,1 9 1-16,-1-7 1 15,1-3 0-15,-1-6 1 16,-4-7 0-16,0-10 0 16,0 0 1-16,0-7 1 15,0-6 0-15,0-7-3 0,4-10 0 16,1-3 0-16,3-3 1 15,6 9-3-15,3 3 1 16,1 5 0-16,5 2 1 16,3 8 0-16,9 2 0 15,-4 7 0-15,-4 0 0 16,-1 3-1-16,1 1 0 16,-5-1-1-16,-4 0 1 15,-5-3-10-15,-9 0 1 16,-4-3-17-16,-4-4 1 15,0 0 4-15,-1-3 1 16</inkml:trace>
  <inkml:trace contextRef="#ctx0" brushRef="#br0" timeOffset="7462.1098">1735 14337 30 0,'-35'-7'15'0,"3"30"-1"0,28-6-15 16,-9-1 1-16,4 17 1 16,-5 17 2-16,1 13 1 15,4 27-3-15,1 12 1 16,-2 5-2-16,2 5 1 16,3-5-1-16,10-8 0 15,13-12 2-15,-1-18 0 16,14-12 0-16,9-5 0 15,4-7-13-15,5-9 1 16,0-6-18-16,-5-7 0 16</inkml:trace>
  <inkml:trace contextRef="#ctx0" brushRef="#br0" timeOffset="8062.7327">6137 15351 29 0,'9'4'14'0,"58"22"-1"0,-45-19-14 0,13 3 6 16,9 6 1-16,10 12-3 15,8-5 1-15,4 17-4 16,10 7 0-16,-15 9 1 16,-8 14 1-16,-9 16-2 15,-17 10 0-15,-14 3 4 16,-13-3 0-16,-9-6-4 16,-8-3 1-16,-1-8-4 15,-4-13 1-15,4-13-29 16,5-3 0-16,13-13 22 15,4-28 1-15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4/15/2016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14</a:t>
            </a:fld>
            <a:endParaRPr lang="en-US"/>
          </a:p>
        </p:txBody>
      </p:sp>
    </p:spTree>
    <p:extLst>
      <p:ext uri="{BB962C8B-B14F-4D97-AF65-F5344CB8AC3E}">
        <p14:creationId xmlns:p14="http://schemas.microsoft.com/office/powerpoint/2010/main" val="251138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18</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414473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19</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3118672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28</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271131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29</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633839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30</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75767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31</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843574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32</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148359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33</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91984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34</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390396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35</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416039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39</a:t>
            </a:fld>
            <a:endParaRPr lang="en-US"/>
          </a:p>
        </p:txBody>
      </p:sp>
    </p:spTree>
    <p:extLst>
      <p:ext uri="{BB962C8B-B14F-4D97-AF65-F5344CB8AC3E}">
        <p14:creationId xmlns:p14="http://schemas.microsoft.com/office/powerpoint/2010/main" val="282217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41</a:t>
            </a:fld>
            <a:endParaRPr lang="en-US"/>
          </a:p>
        </p:txBody>
      </p:sp>
    </p:spTree>
    <p:extLst>
      <p:ext uri="{BB962C8B-B14F-4D97-AF65-F5344CB8AC3E}">
        <p14:creationId xmlns:p14="http://schemas.microsoft.com/office/powerpoint/2010/main" val="1255156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4/15/2016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4/15/2016</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621122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1" y="226219"/>
            <a:ext cx="7732713" cy="735806"/>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00150"/>
            <a:ext cx="8283575" cy="3420666"/>
          </a:xfrm>
        </p:spPr>
        <p:txBody>
          <a:bodyPr/>
          <a:lstStyle/>
          <a:p>
            <a:pPr lvl="0"/>
            <a:endParaRPr lang="en-US" noProof="0" smtClean="0"/>
          </a:p>
        </p:txBody>
      </p:sp>
      <p:sp>
        <p:nvSpPr>
          <p:cNvPr id="4" name="Rectangle 2"/>
          <p:cNvSpPr>
            <a:spLocks noGrp="1" noChangeArrowheads="1"/>
          </p:cNvSpPr>
          <p:nvPr>
            <p:ph type="sldNum" idx="10"/>
          </p:nvPr>
        </p:nvSpPr>
        <p:spPr/>
        <p:txBody>
          <a:bodyPr/>
          <a:lstStyle>
            <a:lvl1pPr>
              <a:defRPr/>
            </a:lvl1pPr>
          </a:lstStyle>
          <a:p>
            <a:pPr>
              <a:defRPr/>
            </a:pPr>
            <a:r>
              <a:rPr lang="en-US"/>
              <a:t>04-</a:t>
            </a:r>
            <a:fld id="{0F9304B4-7360-4298-9ACC-01396B20E7A5}" type="slidenum">
              <a:rPr lang="en-US"/>
              <a:pPr>
                <a:defRPr/>
              </a:pPr>
              <a:t>‹#›</a:t>
            </a:fld>
            <a:r>
              <a:rPr lang="en-US"/>
              <a:t>/33</a:t>
            </a:r>
          </a:p>
        </p:txBody>
      </p:sp>
    </p:spTree>
    <p:extLst>
      <p:ext uri="{BB962C8B-B14F-4D97-AF65-F5344CB8AC3E}">
        <p14:creationId xmlns:p14="http://schemas.microsoft.com/office/powerpoint/2010/main" val="763890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4/15/2016</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43046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1" r:id="rId10"/>
    <p:sldLayoutId id="2147483952" r:id="rId11"/>
    <p:sldLayoutId id="2147483953" r:id="rId12"/>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4.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customXml" Target="../ink/ink1.xml"/><Relationship Id="rId5" Type="http://schemas.openxmlformats.org/officeDocument/2006/relationships/tags" Target="../tags/tag12.xml"/><Relationship Id="rId10" Type="http://schemas.openxmlformats.org/officeDocument/2006/relationships/slideLayout" Target="../slideLayouts/slideLayout5.xml"/><Relationship Id="rId4" Type="http://schemas.openxmlformats.org/officeDocument/2006/relationships/tags" Target="../tags/tag11.xml"/><Relationship Id="rId9"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8" Type="http://schemas.openxmlformats.org/officeDocument/2006/relationships/hyperlink" Target="http://commons.wikimedia.org/wiki/File:Golden_spiral_in_rectangles.png" TargetMode="External"/><Relationship Id="rId3" Type="http://schemas.openxmlformats.org/officeDocument/2006/relationships/tags" Target="../tags/tag21.xml"/><Relationship Id="rId7" Type="http://schemas.openxmlformats.org/officeDocument/2006/relationships/hyperlink" Target="http://creativecommons.org/licenses/by-sa/3.0/deed.en" TargetMode="Externa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hyperlink" Target="http://en.wikipedia.org/wiki/en:Creative_Commons" TargetMode="External"/><Relationship Id="rId5" Type="http://schemas.openxmlformats.org/officeDocument/2006/relationships/image" Target="../media/image5.png"/><Relationship Id="rId4"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24.xml"/><Relationship Id="rId7" Type="http://schemas.openxmlformats.org/officeDocument/2006/relationships/slideLayout" Target="../slideLayouts/slideLayout3.xml"/><Relationship Id="rId12" Type="http://schemas.openxmlformats.org/officeDocument/2006/relationships/image" Target="../media/image5.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7.jpeg"/><Relationship Id="rId5" Type="http://schemas.openxmlformats.org/officeDocument/2006/relationships/tags" Target="../tags/tag26.xml"/><Relationship Id="rId10" Type="http://schemas.openxmlformats.org/officeDocument/2006/relationships/hyperlink" Target="http://creativecommons.org/licenses/by/2.0/deed.en" TargetMode="External"/><Relationship Id="rId4" Type="http://schemas.openxmlformats.org/officeDocument/2006/relationships/tags" Target="../tags/tag25.xml"/><Relationship Id="rId9" Type="http://schemas.openxmlformats.org/officeDocument/2006/relationships/hyperlink" Target="http://en.wikipedia.org/wiki/en:Creative_Commons"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8.png"/><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hyperlink" Target="http://commons.wikimedia.org/wiki/File:Fibonacci_call_tree_5.gif" TargetMode="Externa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9.png"/><Relationship Id="rId5" Type="http://schemas.openxmlformats.org/officeDocument/2006/relationships/slideLayout" Target="../slideLayouts/slideLayout3.xml"/><Relationship Id="rId4" Type="http://schemas.openxmlformats.org/officeDocument/2006/relationships/tags" Target="../tags/tag37.xml"/></Relationships>
</file>

<file path=ppt/slides/_rels/slide10.xml.rels><?xml version="1.0" encoding="UTF-8" standalone="yes"?>
<Relationships xmlns="http://schemas.openxmlformats.org/package/2006/relationships"><Relationship Id="rId8" Type="http://schemas.openxmlformats.org/officeDocument/2006/relationships/hyperlink" Target="http://commons.wikimedia.org/wiki/File:Fibonacci_call_tree_5.gif" TargetMode="External"/><Relationship Id="rId3" Type="http://schemas.openxmlformats.org/officeDocument/2006/relationships/tags" Target="../tags/tag40.xml"/><Relationship Id="rId7" Type="http://schemas.openxmlformats.org/officeDocument/2006/relationships/image" Target="../media/image9.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3.xml"/><Relationship Id="rId5" Type="http://schemas.openxmlformats.org/officeDocument/2006/relationships/tags" Target="../tags/tag42.xml"/><Relationship Id="rId4" Type="http://schemas.openxmlformats.org/officeDocument/2006/relationships/tags" Target="../tags/tag41.xml"/></Relationships>
</file>

<file path=ppt/slides/_rels/slide11.xml.rels><?xml version="1.0" encoding="UTF-8" standalone="yes"?>
<Relationships xmlns="http://schemas.openxmlformats.org/package/2006/relationships"><Relationship Id="rId8" Type="http://schemas.openxmlformats.org/officeDocument/2006/relationships/hyperlink" Target="http://commons.wikimedia.org/wiki/File:Fibonacci_call_tree_5.gif" TargetMode="External"/><Relationship Id="rId3" Type="http://schemas.openxmlformats.org/officeDocument/2006/relationships/tags" Target="../tags/tag45.xml"/><Relationship Id="rId7" Type="http://schemas.openxmlformats.org/officeDocument/2006/relationships/image" Target="../media/image9.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3.xml"/><Relationship Id="rId5" Type="http://schemas.openxmlformats.org/officeDocument/2006/relationships/tags" Target="../tags/tag47.xml"/><Relationship Id="rId4" Type="http://schemas.openxmlformats.org/officeDocument/2006/relationships/tags" Target="../tags/tag46.xml"/></Relationships>
</file>

<file path=ppt/slides/_rels/slide12.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slideLayout" Target="../slideLayouts/slideLayout3.xml"/><Relationship Id="rId4" Type="http://schemas.openxmlformats.org/officeDocument/2006/relationships/tags" Target="../tags/tag54.xml"/></Relationships>
</file>

<file path=ppt/slides/_rels/slide14.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notesSlide" Target="../notesSlides/notesSlide1.xml"/><Relationship Id="rId2" Type="http://schemas.openxmlformats.org/officeDocument/2006/relationships/tags" Target="../tags/tag56.xml"/><Relationship Id="rId16" Type="http://schemas.openxmlformats.org/officeDocument/2006/relationships/slideLayout" Target="../slideLayouts/slideLayout10.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15.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hyperlink" Target="http://commons.wikimedia.org/wiki/File:Fibonacci_call_tree_5.gif" TargetMode="Externa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9.png"/><Relationship Id="rId5" Type="http://schemas.openxmlformats.org/officeDocument/2006/relationships/slideLayout" Target="../slideLayouts/slideLayout3.xml"/><Relationship Id="rId4" Type="http://schemas.openxmlformats.org/officeDocument/2006/relationships/tags" Target="../tags/tag7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5.xml"/><Relationship Id="rId1" Type="http://schemas.openxmlformats.org/officeDocument/2006/relationships/tags" Target="../tags/tag7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77.xml"/><Relationship Id="rId1" Type="http://schemas.openxmlformats.org/officeDocument/2006/relationships/tags" Target="../tags/tag76.xml"/></Relationships>
</file>

<file path=ppt/slides/_rels/slide18.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tags" Target="../tags/tag80.xml"/><Relationship Id="rId7" Type="http://schemas.openxmlformats.org/officeDocument/2006/relationships/image" Target="../media/image9.emf"/><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customXml" Target="../ink/ink2.xml"/><Relationship Id="rId5" Type="http://schemas.openxmlformats.org/officeDocument/2006/relationships/notesSlide" Target="../notesSlides/notesSlide2.xml"/><Relationship Id="rId4" Type="http://schemas.openxmlformats.org/officeDocument/2006/relationships/slideLayout" Target="../slideLayouts/slideLayout11.xml"/><Relationship Id="rId9" Type="http://schemas.openxmlformats.org/officeDocument/2006/relationships/image" Target="../media/image10.emf"/></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83.xml"/><Relationship Id="rId7" Type="http://schemas.openxmlformats.org/officeDocument/2006/relationships/slideLayout" Target="../slideLayouts/slideLayout11.xml"/><Relationship Id="rId12" Type="http://schemas.openxmlformats.org/officeDocument/2006/relationships/image" Target="../media/image11.emf"/><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customXml" Target="../ink/ink5.xml"/><Relationship Id="rId5" Type="http://schemas.openxmlformats.org/officeDocument/2006/relationships/tags" Target="../tags/tag85.xml"/><Relationship Id="rId10" Type="http://schemas.openxmlformats.org/officeDocument/2006/relationships/image" Target="../media/image9.emf"/><Relationship Id="rId4" Type="http://schemas.openxmlformats.org/officeDocument/2006/relationships/tags" Target="../tags/tag84.xml"/><Relationship Id="rId9" Type="http://schemas.openxmlformats.org/officeDocument/2006/relationships/customXml" Target="../ink/ink4.xml"/></Relationships>
</file>

<file path=ppt/slides/_rels/slide20.xml.rels><?xml version="1.0" encoding="UTF-8" standalone="yes"?>
<Relationships xmlns="http://schemas.openxmlformats.org/package/2006/relationships"><Relationship Id="rId13" Type="http://schemas.openxmlformats.org/officeDocument/2006/relationships/tags" Target="../tags/tag99.xml"/><Relationship Id="rId18" Type="http://schemas.openxmlformats.org/officeDocument/2006/relationships/tags" Target="../tags/tag104.xml"/><Relationship Id="rId26" Type="http://schemas.openxmlformats.org/officeDocument/2006/relationships/tags" Target="../tags/tag112.xml"/><Relationship Id="rId39" Type="http://schemas.openxmlformats.org/officeDocument/2006/relationships/tags" Target="../tags/tag125.xml"/><Relationship Id="rId3" Type="http://schemas.openxmlformats.org/officeDocument/2006/relationships/tags" Target="../tags/tag89.xml"/><Relationship Id="rId21" Type="http://schemas.openxmlformats.org/officeDocument/2006/relationships/tags" Target="../tags/tag107.xml"/><Relationship Id="rId34" Type="http://schemas.openxmlformats.org/officeDocument/2006/relationships/tags" Target="../tags/tag120.xml"/><Relationship Id="rId42" Type="http://schemas.openxmlformats.org/officeDocument/2006/relationships/tags" Target="../tags/tag128.xml"/><Relationship Id="rId47" Type="http://schemas.openxmlformats.org/officeDocument/2006/relationships/tags" Target="../tags/tag133.xml"/><Relationship Id="rId50" Type="http://schemas.openxmlformats.org/officeDocument/2006/relationships/tags" Target="../tags/tag136.xml"/><Relationship Id="rId7" Type="http://schemas.openxmlformats.org/officeDocument/2006/relationships/tags" Target="../tags/tag93.xml"/><Relationship Id="rId12" Type="http://schemas.openxmlformats.org/officeDocument/2006/relationships/tags" Target="../tags/tag98.xml"/><Relationship Id="rId17" Type="http://schemas.openxmlformats.org/officeDocument/2006/relationships/tags" Target="../tags/tag103.xml"/><Relationship Id="rId25" Type="http://schemas.openxmlformats.org/officeDocument/2006/relationships/tags" Target="../tags/tag111.xml"/><Relationship Id="rId33" Type="http://schemas.openxmlformats.org/officeDocument/2006/relationships/tags" Target="../tags/tag119.xml"/><Relationship Id="rId38" Type="http://schemas.openxmlformats.org/officeDocument/2006/relationships/tags" Target="../tags/tag124.xml"/><Relationship Id="rId46" Type="http://schemas.openxmlformats.org/officeDocument/2006/relationships/tags" Target="../tags/tag132.xml"/><Relationship Id="rId2" Type="http://schemas.openxmlformats.org/officeDocument/2006/relationships/tags" Target="../tags/tag88.xml"/><Relationship Id="rId16" Type="http://schemas.openxmlformats.org/officeDocument/2006/relationships/tags" Target="../tags/tag102.xml"/><Relationship Id="rId20" Type="http://schemas.openxmlformats.org/officeDocument/2006/relationships/tags" Target="../tags/tag106.xml"/><Relationship Id="rId29" Type="http://schemas.openxmlformats.org/officeDocument/2006/relationships/tags" Target="../tags/tag115.xml"/><Relationship Id="rId41" Type="http://schemas.openxmlformats.org/officeDocument/2006/relationships/tags" Target="../tags/tag127.xml"/><Relationship Id="rId54" Type="http://schemas.openxmlformats.org/officeDocument/2006/relationships/image" Target="../media/image10.png"/><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24" Type="http://schemas.openxmlformats.org/officeDocument/2006/relationships/tags" Target="../tags/tag110.xml"/><Relationship Id="rId32" Type="http://schemas.openxmlformats.org/officeDocument/2006/relationships/tags" Target="../tags/tag118.xml"/><Relationship Id="rId37" Type="http://schemas.openxmlformats.org/officeDocument/2006/relationships/tags" Target="../tags/tag123.xml"/><Relationship Id="rId40" Type="http://schemas.openxmlformats.org/officeDocument/2006/relationships/tags" Target="../tags/tag126.xml"/><Relationship Id="rId45" Type="http://schemas.openxmlformats.org/officeDocument/2006/relationships/tags" Target="../tags/tag131.xml"/><Relationship Id="rId53" Type="http://schemas.openxmlformats.org/officeDocument/2006/relationships/slideLayout" Target="../slideLayouts/slideLayout12.xml"/><Relationship Id="rId5" Type="http://schemas.openxmlformats.org/officeDocument/2006/relationships/tags" Target="../tags/tag91.xml"/><Relationship Id="rId15" Type="http://schemas.openxmlformats.org/officeDocument/2006/relationships/tags" Target="../tags/tag101.xml"/><Relationship Id="rId23" Type="http://schemas.openxmlformats.org/officeDocument/2006/relationships/tags" Target="../tags/tag109.xml"/><Relationship Id="rId28" Type="http://schemas.openxmlformats.org/officeDocument/2006/relationships/tags" Target="../tags/tag114.xml"/><Relationship Id="rId36" Type="http://schemas.openxmlformats.org/officeDocument/2006/relationships/tags" Target="../tags/tag122.xml"/><Relationship Id="rId49" Type="http://schemas.openxmlformats.org/officeDocument/2006/relationships/tags" Target="../tags/tag135.xml"/><Relationship Id="rId10" Type="http://schemas.openxmlformats.org/officeDocument/2006/relationships/tags" Target="../tags/tag96.xml"/><Relationship Id="rId19" Type="http://schemas.openxmlformats.org/officeDocument/2006/relationships/tags" Target="../tags/tag105.xml"/><Relationship Id="rId31" Type="http://schemas.openxmlformats.org/officeDocument/2006/relationships/tags" Target="../tags/tag117.xml"/><Relationship Id="rId44" Type="http://schemas.openxmlformats.org/officeDocument/2006/relationships/tags" Target="../tags/tag130.xml"/><Relationship Id="rId52" Type="http://schemas.openxmlformats.org/officeDocument/2006/relationships/tags" Target="../tags/tag138.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 Id="rId22" Type="http://schemas.openxmlformats.org/officeDocument/2006/relationships/tags" Target="../tags/tag108.xml"/><Relationship Id="rId27" Type="http://schemas.openxmlformats.org/officeDocument/2006/relationships/tags" Target="../tags/tag113.xml"/><Relationship Id="rId30" Type="http://schemas.openxmlformats.org/officeDocument/2006/relationships/tags" Target="../tags/tag116.xml"/><Relationship Id="rId35" Type="http://schemas.openxmlformats.org/officeDocument/2006/relationships/tags" Target="../tags/tag121.xml"/><Relationship Id="rId43" Type="http://schemas.openxmlformats.org/officeDocument/2006/relationships/tags" Target="../tags/tag129.xml"/><Relationship Id="rId48" Type="http://schemas.openxmlformats.org/officeDocument/2006/relationships/tags" Target="../tags/tag134.xml"/><Relationship Id="rId8" Type="http://schemas.openxmlformats.org/officeDocument/2006/relationships/tags" Target="../tags/tag94.xml"/><Relationship Id="rId51" Type="http://schemas.openxmlformats.org/officeDocument/2006/relationships/tags" Target="../tags/tag137.xml"/></Relationships>
</file>

<file path=ppt/slides/_rels/slide21.xml.rels><?xml version="1.0" encoding="UTF-8" standalone="yes"?>
<Relationships xmlns="http://schemas.openxmlformats.org/package/2006/relationships"><Relationship Id="rId13" Type="http://schemas.openxmlformats.org/officeDocument/2006/relationships/tags" Target="../tags/tag151.xml"/><Relationship Id="rId18" Type="http://schemas.openxmlformats.org/officeDocument/2006/relationships/tags" Target="../tags/tag156.xml"/><Relationship Id="rId26" Type="http://schemas.openxmlformats.org/officeDocument/2006/relationships/tags" Target="../tags/tag164.xml"/><Relationship Id="rId39" Type="http://schemas.openxmlformats.org/officeDocument/2006/relationships/tags" Target="../tags/tag177.xml"/><Relationship Id="rId3" Type="http://schemas.openxmlformats.org/officeDocument/2006/relationships/tags" Target="../tags/tag141.xml"/><Relationship Id="rId21" Type="http://schemas.openxmlformats.org/officeDocument/2006/relationships/tags" Target="../tags/tag159.xml"/><Relationship Id="rId34" Type="http://schemas.openxmlformats.org/officeDocument/2006/relationships/tags" Target="../tags/tag172.xml"/><Relationship Id="rId42" Type="http://schemas.openxmlformats.org/officeDocument/2006/relationships/tags" Target="../tags/tag180.xml"/><Relationship Id="rId47" Type="http://schemas.openxmlformats.org/officeDocument/2006/relationships/tags" Target="../tags/tag185.xml"/><Relationship Id="rId50" Type="http://schemas.openxmlformats.org/officeDocument/2006/relationships/tags" Target="../tags/tag188.xml"/><Relationship Id="rId7" Type="http://schemas.openxmlformats.org/officeDocument/2006/relationships/tags" Target="../tags/tag145.xml"/><Relationship Id="rId12" Type="http://schemas.openxmlformats.org/officeDocument/2006/relationships/tags" Target="../tags/tag150.xml"/><Relationship Id="rId17" Type="http://schemas.openxmlformats.org/officeDocument/2006/relationships/tags" Target="../tags/tag155.xml"/><Relationship Id="rId25" Type="http://schemas.openxmlformats.org/officeDocument/2006/relationships/tags" Target="../tags/tag163.xml"/><Relationship Id="rId33" Type="http://schemas.openxmlformats.org/officeDocument/2006/relationships/tags" Target="../tags/tag171.xml"/><Relationship Id="rId38" Type="http://schemas.openxmlformats.org/officeDocument/2006/relationships/tags" Target="../tags/tag176.xml"/><Relationship Id="rId46" Type="http://schemas.openxmlformats.org/officeDocument/2006/relationships/tags" Target="../tags/tag184.xml"/><Relationship Id="rId2" Type="http://schemas.openxmlformats.org/officeDocument/2006/relationships/tags" Target="../tags/tag140.xml"/><Relationship Id="rId16" Type="http://schemas.openxmlformats.org/officeDocument/2006/relationships/tags" Target="../tags/tag154.xml"/><Relationship Id="rId20" Type="http://schemas.openxmlformats.org/officeDocument/2006/relationships/tags" Target="../tags/tag158.xml"/><Relationship Id="rId29" Type="http://schemas.openxmlformats.org/officeDocument/2006/relationships/tags" Target="../tags/tag167.xml"/><Relationship Id="rId41" Type="http://schemas.openxmlformats.org/officeDocument/2006/relationships/tags" Target="../tags/tag179.xml"/><Relationship Id="rId54" Type="http://schemas.openxmlformats.org/officeDocument/2006/relationships/image" Target="../media/image10.png"/><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tags" Target="../tags/tag149.xml"/><Relationship Id="rId24" Type="http://schemas.openxmlformats.org/officeDocument/2006/relationships/tags" Target="../tags/tag162.xml"/><Relationship Id="rId32" Type="http://schemas.openxmlformats.org/officeDocument/2006/relationships/tags" Target="../tags/tag170.xml"/><Relationship Id="rId37" Type="http://schemas.openxmlformats.org/officeDocument/2006/relationships/tags" Target="../tags/tag175.xml"/><Relationship Id="rId40" Type="http://schemas.openxmlformats.org/officeDocument/2006/relationships/tags" Target="../tags/tag178.xml"/><Relationship Id="rId45" Type="http://schemas.openxmlformats.org/officeDocument/2006/relationships/tags" Target="../tags/tag183.xml"/><Relationship Id="rId53" Type="http://schemas.openxmlformats.org/officeDocument/2006/relationships/slideLayout" Target="../slideLayouts/slideLayout12.xml"/><Relationship Id="rId5" Type="http://schemas.openxmlformats.org/officeDocument/2006/relationships/tags" Target="../tags/tag143.xml"/><Relationship Id="rId15" Type="http://schemas.openxmlformats.org/officeDocument/2006/relationships/tags" Target="../tags/tag153.xml"/><Relationship Id="rId23" Type="http://schemas.openxmlformats.org/officeDocument/2006/relationships/tags" Target="../tags/tag161.xml"/><Relationship Id="rId28" Type="http://schemas.openxmlformats.org/officeDocument/2006/relationships/tags" Target="../tags/tag166.xml"/><Relationship Id="rId36" Type="http://schemas.openxmlformats.org/officeDocument/2006/relationships/tags" Target="../tags/tag174.xml"/><Relationship Id="rId49" Type="http://schemas.openxmlformats.org/officeDocument/2006/relationships/tags" Target="../tags/tag187.xml"/><Relationship Id="rId10" Type="http://schemas.openxmlformats.org/officeDocument/2006/relationships/tags" Target="../tags/tag148.xml"/><Relationship Id="rId19" Type="http://schemas.openxmlformats.org/officeDocument/2006/relationships/tags" Target="../tags/tag157.xml"/><Relationship Id="rId31" Type="http://schemas.openxmlformats.org/officeDocument/2006/relationships/tags" Target="../tags/tag169.xml"/><Relationship Id="rId44" Type="http://schemas.openxmlformats.org/officeDocument/2006/relationships/tags" Target="../tags/tag182.xml"/><Relationship Id="rId52" Type="http://schemas.openxmlformats.org/officeDocument/2006/relationships/tags" Target="../tags/tag190.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tags" Target="../tags/tag152.xml"/><Relationship Id="rId22" Type="http://schemas.openxmlformats.org/officeDocument/2006/relationships/tags" Target="../tags/tag160.xml"/><Relationship Id="rId27" Type="http://schemas.openxmlformats.org/officeDocument/2006/relationships/tags" Target="../tags/tag165.xml"/><Relationship Id="rId30" Type="http://schemas.openxmlformats.org/officeDocument/2006/relationships/tags" Target="../tags/tag168.xml"/><Relationship Id="rId35" Type="http://schemas.openxmlformats.org/officeDocument/2006/relationships/tags" Target="../tags/tag173.xml"/><Relationship Id="rId43" Type="http://schemas.openxmlformats.org/officeDocument/2006/relationships/tags" Target="../tags/tag181.xml"/><Relationship Id="rId48" Type="http://schemas.openxmlformats.org/officeDocument/2006/relationships/tags" Target="../tags/tag186.xml"/><Relationship Id="rId8" Type="http://schemas.openxmlformats.org/officeDocument/2006/relationships/tags" Target="../tags/tag146.xml"/><Relationship Id="rId51" Type="http://schemas.openxmlformats.org/officeDocument/2006/relationships/tags" Target="../tags/tag189.xml"/></Relationships>
</file>

<file path=ppt/slides/_rels/slide22.xml.rels><?xml version="1.0" encoding="UTF-8" standalone="yes"?>
<Relationships xmlns="http://schemas.openxmlformats.org/package/2006/relationships"><Relationship Id="rId13" Type="http://schemas.openxmlformats.org/officeDocument/2006/relationships/tags" Target="../tags/tag203.xml"/><Relationship Id="rId18" Type="http://schemas.openxmlformats.org/officeDocument/2006/relationships/tags" Target="../tags/tag208.xml"/><Relationship Id="rId26" Type="http://schemas.openxmlformats.org/officeDocument/2006/relationships/tags" Target="../tags/tag216.xml"/><Relationship Id="rId39" Type="http://schemas.openxmlformats.org/officeDocument/2006/relationships/tags" Target="../tags/tag229.xml"/><Relationship Id="rId3" Type="http://schemas.openxmlformats.org/officeDocument/2006/relationships/tags" Target="../tags/tag193.xml"/><Relationship Id="rId21" Type="http://schemas.openxmlformats.org/officeDocument/2006/relationships/tags" Target="../tags/tag211.xml"/><Relationship Id="rId34" Type="http://schemas.openxmlformats.org/officeDocument/2006/relationships/tags" Target="../tags/tag224.xml"/><Relationship Id="rId42" Type="http://schemas.openxmlformats.org/officeDocument/2006/relationships/tags" Target="../tags/tag232.xml"/><Relationship Id="rId47" Type="http://schemas.openxmlformats.org/officeDocument/2006/relationships/tags" Target="../tags/tag237.xml"/><Relationship Id="rId50" Type="http://schemas.openxmlformats.org/officeDocument/2006/relationships/tags" Target="../tags/tag240.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tags" Target="../tags/tag207.xml"/><Relationship Id="rId25" Type="http://schemas.openxmlformats.org/officeDocument/2006/relationships/tags" Target="../tags/tag215.xml"/><Relationship Id="rId33" Type="http://schemas.openxmlformats.org/officeDocument/2006/relationships/tags" Target="../tags/tag223.xml"/><Relationship Id="rId38" Type="http://schemas.openxmlformats.org/officeDocument/2006/relationships/tags" Target="../tags/tag228.xml"/><Relationship Id="rId46" Type="http://schemas.openxmlformats.org/officeDocument/2006/relationships/tags" Target="../tags/tag236.xml"/><Relationship Id="rId2" Type="http://schemas.openxmlformats.org/officeDocument/2006/relationships/tags" Target="../tags/tag192.xml"/><Relationship Id="rId16" Type="http://schemas.openxmlformats.org/officeDocument/2006/relationships/tags" Target="../tags/tag206.xml"/><Relationship Id="rId20" Type="http://schemas.openxmlformats.org/officeDocument/2006/relationships/tags" Target="../tags/tag210.xml"/><Relationship Id="rId29" Type="http://schemas.openxmlformats.org/officeDocument/2006/relationships/tags" Target="../tags/tag219.xml"/><Relationship Id="rId41" Type="http://schemas.openxmlformats.org/officeDocument/2006/relationships/tags" Target="../tags/tag231.xml"/><Relationship Id="rId54" Type="http://schemas.openxmlformats.org/officeDocument/2006/relationships/image" Target="../media/image10.png"/><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24" Type="http://schemas.openxmlformats.org/officeDocument/2006/relationships/tags" Target="../tags/tag214.xml"/><Relationship Id="rId32" Type="http://schemas.openxmlformats.org/officeDocument/2006/relationships/tags" Target="../tags/tag222.xml"/><Relationship Id="rId37" Type="http://schemas.openxmlformats.org/officeDocument/2006/relationships/tags" Target="../tags/tag227.xml"/><Relationship Id="rId40" Type="http://schemas.openxmlformats.org/officeDocument/2006/relationships/tags" Target="../tags/tag230.xml"/><Relationship Id="rId45" Type="http://schemas.openxmlformats.org/officeDocument/2006/relationships/tags" Target="../tags/tag235.xml"/><Relationship Id="rId53" Type="http://schemas.openxmlformats.org/officeDocument/2006/relationships/slideLayout" Target="../slideLayouts/slideLayout12.xml"/><Relationship Id="rId5" Type="http://schemas.openxmlformats.org/officeDocument/2006/relationships/tags" Target="../tags/tag195.xml"/><Relationship Id="rId15" Type="http://schemas.openxmlformats.org/officeDocument/2006/relationships/tags" Target="../tags/tag205.xml"/><Relationship Id="rId23" Type="http://schemas.openxmlformats.org/officeDocument/2006/relationships/tags" Target="../tags/tag213.xml"/><Relationship Id="rId28" Type="http://schemas.openxmlformats.org/officeDocument/2006/relationships/tags" Target="../tags/tag218.xml"/><Relationship Id="rId36" Type="http://schemas.openxmlformats.org/officeDocument/2006/relationships/tags" Target="../tags/tag226.xml"/><Relationship Id="rId49" Type="http://schemas.openxmlformats.org/officeDocument/2006/relationships/tags" Target="../tags/tag239.xml"/><Relationship Id="rId10" Type="http://schemas.openxmlformats.org/officeDocument/2006/relationships/tags" Target="../tags/tag200.xml"/><Relationship Id="rId19" Type="http://schemas.openxmlformats.org/officeDocument/2006/relationships/tags" Target="../tags/tag209.xml"/><Relationship Id="rId31" Type="http://schemas.openxmlformats.org/officeDocument/2006/relationships/tags" Target="../tags/tag221.xml"/><Relationship Id="rId44" Type="http://schemas.openxmlformats.org/officeDocument/2006/relationships/tags" Target="../tags/tag234.xml"/><Relationship Id="rId52" Type="http://schemas.openxmlformats.org/officeDocument/2006/relationships/tags" Target="../tags/tag242.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 Id="rId22" Type="http://schemas.openxmlformats.org/officeDocument/2006/relationships/tags" Target="../tags/tag212.xml"/><Relationship Id="rId27" Type="http://schemas.openxmlformats.org/officeDocument/2006/relationships/tags" Target="../tags/tag217.xml"/><Relationship Id="rId30" Type="http://schemas.openxmlformats.org/officeDocument/2006/relationships/tags" Target="../tags/tag220.xml"/><Relationship Id="rId35" Type="http://schemas.openxmlformats.org/officeDocument/2006/relationships/tags" Target="../tags/tag225.xml"/><Relationship Id="rId43" Type="http://schemas.openxmlformats.org/officeDocument/2006/relationships/tags" Target="../tags/tag233.xml"/><Relationship Id="rId48" Type="http://schemas.openxmlformats.org/officeDocument/2006/relationships/tags" Target="../tags/tag238.xml"/><Relationship Id="rId8" Type="http://schemas.openxmlformats.org/officeDocument/2006/relationships/tags" Target="../tags/tag198.xml"/><Relationship Id="rId51" Type="http://schemas.openxmlformats.org/officeDocument/2006/relationships/tags" Target="../tags/tag241.xml"/></Relationships>
</file>

<file path=ppt/slides/_rels/slide23.xml.rels><?xml version="1.0" encoding="UTF-8" standalone="yes"?>
<Relationships xmlns="http://schemas.openxmlformats.org/package/2006/relationships"><Relationship Id="rId8" Type="http://schemas.openxmlformats.org/officeDocument/2006/relationships/hyperlink" Target="http://commons.wikimedia.org/wiki/User:Madden" TargetMode="External"/><Relationship Id="rId3" Type="http://schemas.openxmlformats.org/officeDocument/2006/relationships/tags" Target="../tags/tag245.xml"/><Relationship Id="rId7" Type="http://schemas.openxmlformats.org/officeDocument/2006/relationships/hyperlink" Target="http://en.wikipedia.org/wiki/en:public_domain" TargetMode="Externa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image" Target="../media/image11.png"/><Relationship Id="rId5" Type="http://schemas.openxmlformats.org/officeDocument/2006/relationships/slideLayout" Target="../slideLayouts/slideLayout3.xml"/><Relationship Id="rId4" Type="http://schemas.openxmlformats.org/officeDocument/2006/relationships/tags" Target="../tags/tag246.xml"/></Relationships>
</file>

<file path=ppt/slides/_rels/slide24.xml.rels><?xml version="1.0" encoding="UTF-8" standalone="yes"?>
<Relationships xmlns="http://schemas.openxmlformats.org/package/2006/relationships"><Relationship Id="rId13" Type="http://schemas.openxmlformats.org/officeDocument/2006/relationships/tags" Target="../tags/tag259.xml"/><Relationship Id="rId18" Type="http://schemas.openxmlformats.org/officeDocument/2006/relationships/tags" Target="../tags/tag264.xml"/><Relationship Id="rId26" Type="http://schemas.openxmlformats.org/officeDocument/2006/relationships/tags" Target="../tags/tag272.xml"/><Relationship Id="rId39" Type="http://schemas.openxmlformats.org/officeDocument/2006/relationships/tags" Target="../tags/tag285.xml"/><Relationship Id="rId21" Type="http://schemas.openxmlformats.org/officeDocument/2006/relationships/tags" Target="../tags/tag267.xml"/><Relationship Id="rId34" Type="http://schemas.openxmlformats.org/officeDocument/2006/relationships/tags" Target="../tags/tag280.xml"/><Relationship Id="rId42" Type="http://schemas.openxmlformats.org/officeDocument/2006/relationships/tags" Target="../tags/tag288.xml"/><Relationship Id="rId47" Type="http://schemas.openxmlformats.org/officeDocument/2006/relationships/tags" Target="../tags/tag293.xml"/><Relationship Id="rId50" Type="http://schemas.openxmlformats.org/officeDocument/2006/relationships/tags" Target="../tags/tag296.xml"/><Relationship Id="rId55" Type="http://schemas.openxmlformats.org/officeDocument/2006/relationships/tags" Target="../tags/tag301.xml"/><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tags" Target="../tags/tag263.xml"/><Relationship Id="rId25" Type="http://schemas.openxmlformats.org/officeDocument/2006/relationships/tags" Target="../tags/tag271.xml"/><Relationship Id="rId33" Type="http://schemas.openxmlformats.org/officeDocument/2006/relationships/tags" Target="../tags/tag279.xml"/><Relationship Id="rId38" Type="http://schemas.openxmlformats.org/officeDocument/2006/relationships/tags" Target="../tags/tag284.xml"/><Relationship Id="rId46" Type="http://schemas.openxmlformats.org/officeDocument/2006/relationships/tags" Target="../tags/tag292.xml"/><Relationship Id="rId59" Type="http://schemas.openxmlformats.org/officeDocument/2006/relationships/image" Target="../media/image12.png"/><Relationship Id="rId2" Type="http://schemas.openxmlformats.org/officeDocument/2006/relationships/tags" Target="../tags/tag248.xml"/><Relationship Id="rId16" Type="http://schemas.openxmlformats.org/officeDocument/2006/relationships/tags" Target="../tags/tag262.xml"/><Relationship Id="rId20" Type="http://schemas.openxmlformats.org/officeDocument/2006/relationships/tags" Target="../tags/tag266.xml"/><Relationship Id="rId29" Type="http://schemas.openxmlformats.org/officeDocument/2006/relationships/tags" Target="../tags/tag275.xml"/><Relationship Id="rId41" Type="http://schemas.openxmlformats.org/officeDocument/2006/relationships/tags" Target="../tags/tag287.xml"/><Relationship Id="rId54" Type="http://schemas.openxmlformats.org/officeDocument/2006/relationships/tags" Target="../tags/tag300.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24" Type="http://schemas.openxmlformats.org/officeDocument/2006/relationships/tags" Target="../tags/tag270.xml"/><Relationship Id="rId32" Type="http://schemas.openxmlformats.org/officeDocument/2006/relationships/tags" Target="../tags/tag278.xml"/><Relationship Id="rId37" Type="http://schemas.openxmlformats.org/officeDocument/2006/relationships/tags" Target="../tags/tag283.xml"/><Relationship Id="rId40" Type="http://schemas.openxmlformats.org/officeDocument/2006/relationships/tags" Target="../tags/tag286.xml"/><Relationship Id="rId45" Type="http://schemas.openxmlformats.org/officeDocument/2006/relationships/tags" Target="../tags/tag291.xml"/><Relationship Id="rId53" Type="http://schemas.openxmlformats.org/officeDocument/2006/relationships/tags" Target="../tags/tag299.xml"/><Relationship Id="rId58" Type="http://schemas.openxmlformats.org/officeDocument/2006/relationships/image" Target="../media/image10.png"/><Relationship Id="rId5" Type="http://schemas.openxmlformats.org/officeDocument/2006/relationships/tags" Target="../tags/tag251.xml"/><Relationship Id="rId15" Type="http://schemas.openxmlformats.org/officeDocument/2006/relationships/tags" Target="../tags/tag261.xml"/><Relationship Id="rId23" Type="http://schemas.openxmlformats.org/officeDocument/2006/relationships/tags" Target="../tags/tag269.xml"/><Relationship Id="rId28" Type="http://schemas.openxmlformats.org/officeDocument/2006/relationships/tags" Target="../tags/tag274.xml"/><Relationship Id="rId36" Type="http://schemas.openxmlformats.org/officeDocument/2006/relationships/tags" Target="../tags/tag282.xml"/><Relationship Id="rId49" Type="http://schemas.openxmlformats.org/officeDocument/2006/relationships/tags" Target="../tags/tag295.xml"/><Relationship Id="rId57" Type="http://schemas.openxmlformats.org/officeDocument/2006/relationships/slideLayout" Target="../slideLayouts/slideLayout12.xml"/><Relationship Id="rId10" Type="http://schemas.openxmlformats.org/officeDocument/2006/relationships/tags" Target="../tags/tag256.xml"/><Relationship Id="rId19" Type="http://schemas.openxmlformats.org/officeDocument/2006/relationships/tags" Target="../tags/tag265.xml"/><Relationship Id="rId31" Type="http://schemas.openxmlformats.org/officeDocument/2006/relationships/tags" Target="../tags/tag277.xml"/><Relationship Id="rId44" Type="http://schemas.openxmlformats.org/officeDocument/2006/relationships/tags" Target="../tags/tag290.xml"/><Relationship Id="rId52" Type="http://schemas.openxmlformats.org/officeDocument/2006/relationships/tags" Target="../tags/tag298.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tags" Target="../tags/tag260.xml"/><Relationship Id="rId22" Type="http://schemas.openxmlformats.org/officeDocument/2006/relationships/tags" Target="../tags/tag268.xml"/><Relationship Id="rId27" Type="http://schemas.openxmlformats.org/officeDocument/2006/relationships/tags" Target="../tags/tag273.xml"/><Relationship Id="rId30" Type="http://schemas.openxmlformats.org/officeDocument/2006/relationships/tags" Target="../tags/tag276.xml"/><Relationship Id="rId35" Type="http://schemas.openxmlformats.org/officeDocument/2006/relationships/tags" Target="../tags/tag281.xml"/><Relationship Id="rId43" Type="http://schemas.openxmlformats.org/officeDocument/2006/relationships/tags" Target="../tags/tag289.xml"/><Relationship Id="rId48" Type="http://schemas.openxmlformats.org/officeDocument/2006/relationships/tags" Target="../tags/tag294.xml"/><Relationship Id="rId56" Type="http://schemas.openxmlformats.org/officeDocument/2006/relationships/tags" Target="../tags/tag302.xml"/><Relationship Id="rId8" Type="http://schemas.openxmlformats.org/officeDocument/2006/relationships/tags" Target="../tags/tag254.xml"/><Relationship Id="rId51" Type="http://schemas.openxmlformats.org/officeDocument/2006/relationships/tags" Target="../tags/tag297.xml"/><Relationship Id="rId3" Type="http://schemas.openxmlformats.org/officeDocument/2006/relationships/tags" Target="../tags/tag249.xml"/></Relationships>
</file>

<file path=ppt/slides/_rels/slide25.xml.rels><?xml version="1.0" encoding="UTF-8" standalone="yes"?>
<Relationships xmlns="http://schemas.openxmlformats.org/package/2006/relationships"><Relationship Id="rId13" Type="http://schemas.openxmlformats.org/officeDocument/2006/relationships/tags" Target="../tags/tag315.xml"/><Relationship Id="rId18" Type="http://schemas.openxmlformats.org/officeDocument/2006/relationships/tags" Target="../tags/tag320.xml"/><Relationship Id="rId26" Type="http://schemas.openxmlformats.org/officeDocument/2006/relationships/tags" Target="../tags/tag328.xml"/><Relationship Id="rId39" Type="http://schemas.openxmlformats.org/officeDocument/2006/relationships/tags" Target="../tags/tag341.xml"/><Relationship Id="rId21" Type="http://schemas.openxmlformats.org/officeDocument/2006/relationships/tags" Target="../tags/tag323.xml"/><Relationship Id="rId34" Type="http://schemas.openxmlformats.org/officeDocument/2006/relationships/tags" Target="../tags/tag336.xml"/><Relationship Id="rId42" Type="http://schemas.openxmlformats.org/officeDocument/2006/relationships/tags" Target="../tags/tag344.xml"/><Relationship Id="rId47" Type="http://schemas.openxmlformats.org/officeDocument/2006/relationships/tags" Target="../tags/tag349.xml"/><Relationship Id="rId50" Type="http://schemas.openxmlformats.org/officeDocument/2006/relationships/tags" Target="../tags/tag352.xml"/><Relationship Id="rId55" Type="http://schemas.openxmlformats.org/officeDocument/2006/relationships/tags" Target="../tags/tag357.xml"/><Relationship Id="rId7" Type="http://schemas.openxmlformats.org/officeDocument/2006/relationships/tags" Target="../tags/tag309.xml"/><Relationship Id="rId12" Type="http://schemas.openxmlformats.org/officeDocument/2006/relationships/tags" Target="../tags/tag314.xml"/><Relationship Id="rId17" Type="http://schemas.openxmlformats.org/officeDocument/2006/relationships/tags" Target="../tags/tag319.xml"/><Relationship Id="rId25" Type="http://schemas.openxmlformats.org/officeDocument/2006/relationships/tags" Target="../tags/tag327.xml"/><Relationship Id="rId33" Type="http://schemas.openxmlformats.org/officeDocument/2006/relationships/tags" Target="../tags/tag335.xml"/><Relationship Id="rId38" Type="http://schemas.openxmlformats.org/officeDocument/2006/relationships/tags" Target="../tags/tag340.xml"/><Relationship Id="rId46" Type="http://schemas.openxmlformats.org/officeDocument/2006/relationships/tags" Target="../tags/tag348.xml"/><Relationship Id="rId2" Type="http://schemas.openxmlformats.org/officeDocument/2006/relationships/tags" Target="../tags/tag304.xml"/><Relationship Id="rId16" Type="http://schemas.openxmlformats.org/officeDocument/2006/relationships/tags" Target="../tags/tag318.xml"/><Relationship Id="rId20" Type="http://schemas.openxmlformats.org/officeDocument/2006/relationships/tags" Target="../tags/tag322.xml"/><Relationship Id="rId29" Type="http://schemas.openxmlformats.org/officeDocument/2006/relationships/tags" Target="../tags/tag331.xml"/><Relationship Id="rId41" Type="http://schemas.openxmlformats.org/officeDocument/2006/relationships/tags" Target="../tags/tag343.xml"/><Relationship Id="rId54" Type="http://schemas.openxmlformats.org/officeDocument/2006/relationships/tags" Target="../tags/tag356.xml"/><Relationship Id="rId1" Type="http://schemas.openxmlformats.org/officeDocument/2006/relationships/tags" Target="../tags/tag303.xml"/><Relationship Id="rId6" Type="http://schemas.openxmlformats.org/officeDocument/2006/relationships/tags" Target="../tags/tag308.xml"/><Relationship Id="rId11" Type="http://schemas.openxmlformats.org/officeDocument/2006/relationships/tags" Target="../tags/tag313.xml"/><Relationship Id="rId24" Type="http://schemas.openxmlformats.org/officeDocument/2006/relationships/tags" Target="../tags/tag326.xml"/><Relationship Id="rId32" Type="http://schemas.openxmlformats.org/officeDocument/2006/relationships/tags" Target="../tags/tag334.xml"/><Relationship Id="rId37" Type="http://schemas.openxmlformats.org/officeDocument/2006/relationships/tags" Target="../tags/tag339.xml"/><Relationship Id="rId40" Type="http://schemas.openxmlformats.org/officeDocument/2006/relationships/tags" Target="../tags/tag342.xml"/><Relationship Id="rId45" Type="http://schemas.openxmlformats.org/officeDocument/2006/relationships/tags" Target="../tags/tag347.xml"/><Relationship Id="rId53" Type="http://schemas.openxmlformats.org/officeDocument/2006/relationships/tags" Target="../tags/tag355.xml"/><Relationship Id="rId58" Type="http://schemas.openxmlformats.org/officeDocument/2006/relationships/image" Target="../media/image12.png"/><Relationship Id="rId5" Type="http://schemas.openxmlformats.org/officeDocument/2006/relationships/tags" Target="../tags/tag307.xml"/><Relationship Id="rId15" Type="http://schemas.openxmlformats.org/officeDocument/2006/relationships/tags" Target="../tags/tag317.xml"/><Relationship Id="rId23" Type="http://schemas.openxmlformats.org/officeDocument/2006/relationships/tags" Target="../tags/tag325.xml"/><Relationship Id="rId28" Type="http://schemas.openxmlformats.org/officeDocument/2006/relationships/tags" Target="../tags/tag330.xml"/><Relationship Id="rId36" Type="http://schemas.openxmlformats.org/officeDocument/2006/relationships/tags" Target="../tags/tag338.xml"/><Relationship Id="rId49" Type="http://schemas.openxmlformats.org/officeDocument/2006/relationships/tags" Target="../tags/tag351.xml"/><Relationship Id="rId57" Type="http://schemas.openxmlformats.org/officeDocument/2006/relationships/image" Target="../media/image10.png"/><Relationship Id="rId10" Type="http://schemas.openxmlformats.org/officeDocument/2006/relationships/tags" Target="../tags/tag312.xml"/><Relationship Id="rId19" Type="http://schemas.openxmlformats.org/officeDocument/2006/relationships/tags" Target="../tags/tag321.xml"/><Relationship Id="rId31" Type="http://schemas.openxmlformats.org/officeDocument/2006/relationships/tags" Target="../tags/tag333.xml"/><Relationship Id="rId44" Type="http://schemas.openxmlformats.org/officeDocument/2006/relationships/tags" Target="../tags/tag346.xml"/><Relationship Id="rId52" Type="http://schemas.openxmlformats.org/officeDocument/2006/relationships/tags" Target="../tags/tag354.xml"/><Relationship Id="rId4" Type="http://schemas.openxmlformats.org/officeDocument/2006/relationships/tags" Target="../tags/tag306.xml"/><Relationship Id="rId9" Type="http://schemas.openxmlformats.org/officeDocument/2006/relationships/tags" Target="../tags/tag311.xml"/><Relationship Id="rId14" Type="http://schemas.openxmlformats.org/officeDocument/2006/relationships/tags" Target="../tags/tag316.xml"/><Relationship Id="rId22" Type="http://schemas.openxmlformats.org/officeDocument/2006/relationships/tags" Target="../tags/tag324.xml"/><Relationship Id="rId27" Type="http://schemas.openxmlformats.org/officeDocument/2006/relationships/tags" Target="../tags/tag329.xml"/><Relationship Id="rId30" Type="http://schemas.openxmlformats.org/officeDocument/2006/relationships/tags" Target="../tags/tag332.xml"/><Relationship Id="rId35" Type="http://schemas.openxmlformats.org/officeDocument/2006/relationships/tags" Target="../tags/tag337.xml"/><Relationship Id="rId43" Type="http://schemas.openxmlformats.org/officeDocument/2006/relationships/tags" Target="../tags/tag345.xml"/><Relationship Id="rId48" Type="http://schemas.openxmlformats.org/officeDocument/2006/relationships/tags" Target="../tags/tag350.xml"/><Relationship Id="rId56" Type="http://schemas.openxmlformats.org/officeDocument/2006/relationships/slideLayout" Target="../slideLayouts/slideLayout12.xml"/><Relationship Id="rId8" Type="http://schemas.openxmlformats.org/officeDocument/2006/relationships/tags" Target="../tags/tag310.xml"/><Relationship Id="rId51" Type="http://schemas.openxmlformats.org/officeDocument/2006/relationships/tags" Target="../tags/tag353.xml"/><Relationship Id="rId3" Type="http://schemas.openxmlformats.org/officeDocument/2006/relationships/tags" Target="../tags/tag305.xml"/></Relationships>
</file>

<file path=ppt/slides/_rels/slide26.xml.rels><?xml version="1.0" encoding="UTF-8" standalone="yes"?>
<Relationships xmlns="http://schemas.openxmlformats.org/package/2006/relationships"><Relationship Id="rId13" Type="http://schemas.openxmlformats.org/officeDocument/2006/relationships/tags" Target="../tags/tag370.xml"/><Relationship Id="rId18" Type="http://schemas.openxmlformats.org/officeDocument/2006/relationships/tags" Target="../tags/tag375.xml"/><Relationship Id="rId26" Type="http://schemas.openxmlformats.org/officeDocument/2006/relationships/tags" Target="../tags/tag383.xml"/><Relationship Id="rId39" Type="http://schemas.openxmlformats.org/officeDocument/2006/relationships/tags" Target="../tags/tag396.xml"/><Relationship Id="rId21" Type="http://schemas.openxmlformats.org/officeDocument/2006/relationships/tags" Target="../tags/tag378.xml"/><Relationship Id="rId34" Type="http://schemas.openxmlformats.org/officeDocument/2006/relationships/tags" Target="../tags/tag391.xml"/><Relationship Id="rId42" Type="http://schemas.openxmlformats.org/officeDocument/2006/relationships/tags" Target="../tags/tag399.xml"/><Relationship Id="rId47" Type="http://schemas.openxmlformats.org/officeDocument/2006/relationships/tags" Target="../tags/tag404.xml"/><Relationship Id="rId50" Type="http://schemas.openxmlformats.org/officeDocument/2006/relationships/tags" Target="../tags/tag407.xml"/><Relationship Id="rId55" Type="http://schemas.openxmlformats.org/officeDocument/2006/relationships/tags" Target="../tags/tag412.xml"/><Relationship Id="rId63" Type="http://schemas.openxmlformats.org/officeDocument/2006/relationships/tags" Target="../tags/tag420.xml"/><Relationship Id="rId68" Type="http://schemas.openxmlformats.org/officeDocument/2006/relationships/slideLayout" Target="../slideLayouts/slideLayout12.xml"/><Relationship Id="rId7" Type="http://schemas.openxmlformats.org/officeDocument/2006/relationships/tags" Target="../tags/tag364.xml"/><Relationship Id="rId2" Type="http://schemas.openxmlformats.org/officeDocument/2006/relationships/tags" Target="../tags/tag359.xml"/><Relationship Id="rId16" Type="http://schemas.openxmlformats.org/officeDocument/2006/relationships/tags" Target="../tags/tag373.xml"/><Relationship Id="rId29" Type="http://schemas.openxmlformats.org/officeDocument/2006/relationships/tags" Target="../tags/tag386.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tags" Target="../tags/tag368.xml"/><Relationship Id="rId24" Type="http://schemas.openxmlformats.org/officeDocument/2006/relationships/tags" Target="../tags/tag381.xml"/><Relationship Id="rId32" Type="http://schemas.openxmlformats.org/officeDocument/2006/relationships/tags" Target="../tags/tag389.xml"/><Relationship Id="rId37" Type="http://schemas.openxmlformats.org/officeDocument/2006/relationships/tags" Target="../tags/tag394.xml"/><Relationship Id="rId40" Type="http://schemas.openxmlformats.org/officeDocument/2006/relationships/tags" Target="../tags/tag397.xml"/><Relationship Id="rId45" Type="http://schemas.openxmlformats.org/officeDocument/2006/relationships/tags" Target="../tags/tag402.xml"/><Relationship Id="rId53" Type="http://schemas.openxmlformats.org/officeDocument/2006/relationships/tags" Target="../tags/tag410.xml"/><Relationship Id="rId58" Type="http://schemas.openxmlformats.org/officeDocument/2006/relationships/tags" Target="../tags/tag415.xml"/><Relationship Id="rId66" Type="http://schemas.openxmlformats.org/officeDocument/2006/relationships/tags" Target="../tags/tag423.xml"/><Relationship Id="rId5" Type="http://schemas.openxmlformats.org/officeDocument/2006/relationships/tags" Target="../tags/tag362.xml"/><Relationship Id="rId15" Type="http://schemas.openxmlformats.org/officeDocument/2006/relationships/tags" Target="../tags/tag372.xml"/><Relationship Id="rId23" Type="http://schemas.openxmlformats.org/officeDocument/2006/relationships/tags" Target="../tags/tag380.xml"/><Relationship Id="rId28" Type="http://schemas.openxmlformats.org/officeDocument/2006/relationships/tags" Target="../tags/tag385.xml"/><Relationship Id="rId36" Type="http://schemas.openxmlformats.org/officeDocument/2006/relationships/tags" Target="../tags/tag393.xml"/><Relationship Id="rId49" Type="http://schemas.openxmlformats.org/officeDocument/2006/relationships/tags" Target="../tags/tag406.xml"/><Relationship Id="rId57" Type="http://schemas.openxmlformats.org/officeDocument/2006/relationships/tags" Target="../tags/tag414.xml"/><Relationship Id="rId61" Type="http://schemas.openxmlformats.org/officeDocument/2006/relationships/tags" Target="../tags/tag418.xml"/><Relationship Id="rId10" Type="http://schemas.openxmlformats.org/officeDocument/2006/relationships/tags" Target="../tags/tag367.xml"/><Relationship Id="rId19" Type="http://schemas.openxmlformats.org/officeDocument/2006/relationships/tags" Target="../tags/tag376.xml"/><Relationship Id="rId31" Type="http://schemas.openxmlformats.org/officeDocument/2006/relationships/tags" Target="../tags/tag388.xml"/><Relationship Id="rId44" Type="http://schemas.openxmlformats.org/officeDocument/2006/relationships/tags" Target="../tags/tag401.xml"/><Relationship Id="rId52" Type="http://schemas.openxmlformats.org/officeDocument/2006/relationships/tags" Target="../tags/tag409.xml"/><Relationship Id="rId60" Type="http://schemas.openxmlformats.org/officeDocument/2006/relationships/tags" Target="../tags/tag417.xml"/><Relationship Id="rId65" Type="http://schemas.openxmlformats.org/officeDocument/2006/relationships/tags" Target="../tags/tag422.xml"/><Relationship Id="rId4" Type="http://schemas.openxmlformats.org/officeDocument/2006/relationships/tags" Target="../tags/tag361.xml"/><Relationship Id="rId9" Type="http://schemas.openxmlformats.org/officeDocument/2006/relationships/tags" Target="../tags/tag366.xml"/><Relationship Id="rId14" Type="http://schemas.openxmlformats.org/officeDocument/2006/relationships/tags" Target="../tags/tag371.xml"/><Relationship Id="rId22" Type="http://schemas.openxmlformats.org/officeDocument/2006/relationships/tags" Target="../tags/tag379.xml"/><Relationship Id="rId27" Type="http://schemas.openxmlformats.org/officeDocument/2006/relationships/tags" Target="../tags/tag384.xml"/><Relationship Id="rId30" Type="http://schemas.openxmlformats.org/officeDocument/2006/relationships/tags" Target="../tags/tag387.xml"/><Relationship Id="rId35" Type="http://schemas.openxmlformats.org/officeDocument/2006/relationships/tags" Target="../tags/tag392.xml"/><Relationship Id="rId43" Type="http://schemas.openxmlformats.org/officeDocument/2006/relationships/tags" Target="../tags/tag400.xml"/><Relationship Id="rId48" Type="http://schemas.openxmlformats.org/officeDocument/2006/relationships/tags" Target="../tags/tag405.xml"/><Relationship Id="rId56" Type="http://schemas.openxmlformats.org/officeDocument/2006/relationships/tags" Target="../tags/tag413.xml"/><Relationship Id="rId64" Type="http://schemas.openxmlformats.org/officeDocument/2006/relationships/tags" Target="../tags/tag421.xml"/><Relationship Id="rId69" Type="http://schemas.openxmlformats.org/officeDocument/2006/relationships/image" Target="../media/image10.png"/><Relationship Id="rId8" Type="http://schemas.openxmlformats.org/officeDocument/2006/relationships/tags" Target="../tags/tag365.xml"/><Relationship Id="rId51" Type="http://schemas.openxmlformats.org/officeDocument/2006/relationships/tags" Target="../tags/tag408.xml"/><Relationship Id="rId3" Type="http://schemas.openxmlformats.org/officeDocument/2006/relationships/tags" Target="../tags/tag360.xml"/><Relationship Id="rId12" Type="http://schemas.openxmlformats.org/officeDocument/2006/relationships/tags" Target="../tags/tag369.xml"/><Relationship Id="rId17" Type="http://schemas.openxmlformats.org/officeDocument/2006/relationships/tags" Target="../tags/tag374.xml"/><Relationship Id="rId25" Type="http://schemas.openxmlformats.org/officeDocument/2006/relationships/tags" Target="../tags/tag382.xml"/><Relationship Id="rId33" Type="http://schemas.openxmlformats.org/officeDocument/2006/relationships/tags" Target="../tags/tag390.xml"/><Relationship Id="rId38" Type="http://schemas.openxmlformats.org/officeDocument/2006/relationships/tags" Target="../tags/tag395.xml"/><Relationship Id="rId46" Type="http://schemas.openxmlformats.org/officeDocument/2006/relationships/tags" Target="../tags/tag403.xml"/><Relationship Id="rId59" Type="http://schemas.openxmlformats.org/officeDocument/2006/relationships/tags" Target="../tags/tag416.xml"/><Relationship Id="rId67" Type="http://schemas.openxmlformats.org/officeDocument/2006/relationships/tags" Target="../tags/tag424.xml"/><Relationship Id="rId20" Type="http://schemas.openxmlformats.org/officeDocument/2006/relationships/tags" Target="../tags/tag377.xml"/><Relationship Id="rId41" Type="http://schemas.openxmlformats.org/officeDocument/2006/relationships/tags" Target="../tags/tag398.xml"/><Relationship Id="rId54" Type="http://schemas.openxmlformats.org/officeDocument/2006/relationships/tags" Target="../tags/tag411.xml"/><Relationship Id="rId62" Type="http://schemas.openxmlformats.org/officeDocument/2006/relationships/tags" Target="../tags/tag419.xml"/><Relationship Id="rId70" Type="http://schemas.openxmlformats.org/officeDocument/2006/relationships/image" Target="../media/image12.png"/></Relationships>
</file>

<file path=ppt/slides/_rels/slide27.xml.rels><?xml version="1.0" encoding="UTF-8" standalone="yes"?>
<Relationships xmlns="http://schemas.openxmlformats.org/package/2006/relationships"><Relationship Id="rId13" Type="http://schemas.openxmlformats.org/officeDocument/2006/relationships/tags" Target="../tags/tag437.xml"/><Relationship Id="rId18" Type="http://schemas.openxmlformats.org/officeDocument/2006/relationships/tags" Target="../tags/tag442.xml"/><Relationship Id="rId26" Type="http://schemas.openxmlformats.org/officeDocument/2006/relationships/tags" Target="../tags/tag450.xml"/><Relationship Id="rId39" Type="http://schemas.openxmlformats.org/officeDocument/2006/relationships/tags" Target="../tags/tag463.xml"/><Relationship Id="rId21" Type="http://schemas.openxmlformats.org/officeDocument/2006/relationships/tags" Target="../tags/tag445.xml"/><Relationship Id="rId34" Type="http://schemas.openxmlformats.org/officeDocument/2006/relationships/tags" Target="../tags/tag458.xml"/><Relationship Id="rId42" Type="http://schemas.openxmlformats.org/officeDocument/2006/relationships/tags" Target="../tags/tag466.xml"/><Relationship Id="rId47" Type="http://schemas.openxmlformats.org/officeDocument/2006/relationships/tags" Target="../tags/tag471.xml"/><Relationship Id="rId50" Type="http://schemas.openxmlformats.org/officeDocument/2006/relationships/tags" Target="../tags/tag474.xml"/><Relationship Id="rId55" Type="http://schemas.openxmlformats.org/officeDocument/2006/relationships/tags" Target="../tags/tag479.xml"/><Relationship Id="rId63" Type="http://schemas.openxmlformats.org/officeDocument/2006/relationships/tags" Target="../tags/tag487.xml"/><Relationship Id="rId68" Type="http://schemas.openxmlformats.org/officeDocument/2006/relationships/slideLayout" Target="../slideLayouts/slideLayout12.xml"/><Relationship Id="rId7" Type="http://schemas.openxmlformats.org/officeDocument/2006/relationships/tags" Target="../tags/tag431.xml"/><Relationship Id="rId2" Type="http://schemas.openxmlformats.org/officeDocument/2006/relationships/tags" Target="../tags/tag426.xml"/><Relationship Id="rId16" Type="http://schemas.openxmlformats.org/officeDocument/2006/relationships/tags" Target="../tags/tag440.xml"/><Relationship Id="rId29" Type="http://schemas.openxmlformats.org/officeDocument/2006/relationships/tags" Target="../tags/tag453.xml"/><Relationship Id="rId1" Type="http://schemas.openxmlformats.org/officeDocument/2006/relationships/tags" Target="../tags/tag425.xml"/><Relationship Id="rId6" Type="http://schemas.openxmlformats.org/officeDocument/2006/relationships/tags" Target="../tags/tag430.xml"/><Relationship Id="rId11" Type="http://schemas.openxmlformats.org/officeDocument/2006/relationships/tags" Target="../tags/tag435.xml"/><Relationship Id="rId24" Type="http://schemas.openxmlformats.org/officeDocument/2006/relationships/tags" Target="../tags/tag448.xml"/><Relationship Id="rId32" Type="http://schemas.openxmlformats.org/officeDocument/2006/relationships/tags" Target="../tags/tag456.xml"/><Relationship Id="rId37" Type="http://schemas.openxmlformats.org/officeDocument/2006/relationships/tags" Target="../tags/tag461.xml"/><Relationship Id="rId40" Type="http://schemas.openxmlformats.org/officeDocument/2006/relationships/tags" Target="../tags/tag464.xml"/><Relationship Id="rId45" Type="http://schemas.openxmlformats.org/officeDocument/2006/relationships/tags" Target="../tags/tag469.xml"/><Relationship Id="rId53" Type="http://schemas.openxmlformats.org/officeDocument/2006/relationships/tags" Target="../tags/tag477.xml"/><Relationship Id="rId58" Type="http://schemas.openxmlformats.org/officeDocument/2006/relationships/tags" Target="../tags/tag482.xml"/><Relationship Id="rId66" Type="http://schemas.openxmlformats.org/officeDocument/2006/relationships/tags" Target="../tags/tag490.xml"/><Relationship Id="rId5" Type="http://schemas.openxmlformats.org/officeDocument/2006/relationships/tags" Target="../tags/tag429.xml"/><Relationship Id="rId15" Type="http://schemas.openxmlformats.org/officeDocument/2006/relationships/tags" Target="../tags/tag439.xml"/><Relationship Id="rId23" Type="http://schemas.openxmlformats.org/officeDocument/2006/relationships/tags" Target="../tags/tag447.xml"/><Relationship Id="rId28" Type="http://schemas.openxmlformats.org/officeDocument/2006/relationships/tags" Target="../tags/tag452.xml"/><Relationship Id="rId36" Type="http://schemas.openxmlformats.org/officeDocument/2006/relationships/tags" Target="../tags/tag460.xml"/><Relationship Id="rId49" Type="http://schemas.openxmlformats.org/officeDocument/2006/relationships/tags" Target="../tags/tag473.xml"/><Relationship Id="rId57" Type="http://schemas.openxmlformats.org/officeDocument/2006/relationships/tags" Target="../tags/tag481.xml"/><Relationship Id="rId61" Type="http://schemas.openxmlformats.org/officeDocument/2006/relationships/tags" Target="../tags/tag485.xml"/><Relationship Id="rId10" Type="http://schemas.openxmlformats.org/officeDocument/2006/relationships/tags" Target="../tags/tag434.xml"/><Relationship Id="rId19" Type="http://schemas.openxmlformats.org/officeDocument/2006/relationships/tags" Target="../tags/tag443.xml"/><Relationship Id="rId31" Type="http://schemas.openxmlformats.org/officeDocument/2006/relationships/tags" Target="../tags/tag455.xml"/><Relationship Id="rId44" Type="http://schemas.openxmlformats.org/officeDocument/2006/relationships/tags" Target="../tags/tag468.xml"/><Relationship Id="rId52" Type="http://schemas.openxmlformats.org/officeDocument/2006/relationships/tags" Target="../tags/tag476.xml"/><Relationship Id="rId60" Type="http://schemas.openxmlformats.org/officeDocument/2006/relationships/tags" Target="../tags/tag484.xml"/><Relationship Id="rId65" Type="http://schemas.openxmlformats.org/officeDocument/2006/relationships/tags" Target="../tags/tag489.xml"/><Relationship Id="rId4" Type="http://schemas.openxmlformats.org/officeDocument/2006/relationships/tags" Target="../tags/tag428.xml"/><Relationship Id="rId9" Type="http://schemas.openxmlformats.org/officeDocument/2006/relationships/tags" Target="../tags/tag433.xml"/><Relationship Id="rId14" Type="http://schemas.openxmlformats.org/officeDocument/2006/relationships/tags" Target="../tags/tag438.xml"/><Relationship Id="rId22" Type="http://schemas.openxmlformats.org/officeDocument/2006/relationships/tags" Target="../tags/tag446.xml"/><Relationship Id="rId27" Type="http://schemas.openxmlformats.org/officeDocument/2006/relationships/tags" Target="../tags/tag451.xml"/><Relationship Id="rId30" Type="http://schemas.openxmlformats.org/officeDocument/2006/relationships/tags" Target="../tags/tag454.xml"/><Relationship Id="rId35" Type="http://schemas.openxmlformats.org/officeDocument/2006/relationships/tags" Target="../tags/tag459.xml"/><Relationship Id="rId43" Type="http://schemas.openxmlformats.org/officeDocument/2006/relationships/tags" Target="../tags/tag467.xml"/><Relationship Id="rId48" Type="http://schemas.openxmlformats.org/officeDocument/2006/relationships/tags" Target="../tags/tag472.xml"/><Relationship Id="rId56" Type="http://schemas.openxmlformats.org/officeDocument/2006/relationships/tags" Target="../tags/tag480.xml"/><Relationship Id="rId64" Type="http://schemas.openxmlformats.org/officeDocument/2006/relationships/tags" Target="../tags/tag488.xml"/><Relationship Id="rId69" Type="http://schemas.openxmlformats.org/officeDocument/2006/relationships/image" Target="../media/image10.png"/><Relationship Id="rId8" Type="http://schemas.openxmlformats.org/officeDocument/2006/relationships/tags" Target="../tags/tag432.xml"/><Relationship Id="rId51" Type="http://schemas.openxmlformats.org/officeDocument/2006/relationships/tags" Target="../tags/tag475.xml"/><Relationship Id="rId3" Type="http://schemas.openxmlformats.org/officeDocument/2006/relationships/tags" Target="../tags/tag427.xml"/><Relationship Id="rId12" Type="http://schemas.openxmlformats.org/officeDocument/2006/relationships/tags" Target="../tags/tag436.xml"/><Relationship Id="rId17" Type="http://schemas.openxmlformats.org/officeDocument/2006/relationships/tags" Target="../tags/tag441.xml"/><Relationship Id="rId25" Type="http://schemas.openxmlformats.org/officeDocument/2006/relationships/tags" Target="../tags/tag449.xml"/><Relationship Id="rId33" Type="http://schemas.openxmlformats.org/officeDocument/2006/relationships/tags" Target="../tags/tag457.xml"/><Relationship Id="rId38" Type="http://schemas.openxmlformats.org/officeDocument/2006/relationships/tags" Target="../tags/tag462.xml"/><Relationship Id="rId46" Type="http://schemas.openxmlformats.org/officeDocument/2006/relationships/tags" Target="../tags/tag470.xml"/><Relationship Id="rId59" Type="http://schemas.openxmlformats.org/officeDocument/2006/relationships/tags" Target="../tags/tag483.xml"/><Relationship Id="rId67" Type="http://schemas.openxmlformats.org/officeDocument/2006/relationships/tags" Target="../tags/tag491.xml"/><Relationship Id="rId20" Type="http://schemas.openxmlformats.org/officeDocument/2006/relationships/tags" Target="../tags/tag444.xml"/><Relationship Id="rId41" Type="http://schemas.openxmlformats.org/officeDocument/2006/relationships/tags" Target="../tags/tag465.xml"/><Relationship Id="rId54" Type="http://schemas.openxmlformats.org/officeDocument/2006/relationships/tags" Target="../tags/tag478.xml"/><Relationship Id="rId62" Type="http://schemas.openxmlformats.org/officeDocument/2006/relationships/tags" Target="../tags/tag486.xml"/><Relationship Id="rId70" Type="http://schemas.openxmlformats.org/officeDocument/2006/relationships/image" Target="../media/image12.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customXml" Target="../ink/ink8.xml"/><Relationship Id="rId3" Type="http://schemas.openxmlformats.org/officeDocument/2006/relationships/tags" Target="../tags/tag494.xml"/><Relationship Id="rId7" Type="http://schemas.openxmlformats.org/officeDocument/2006/relationships/slideLayout" Target="../slideLayouts/slideLayout11.xml"/><Relationship Id="rId12" Type="http://schemas.openxmlformats.org/officeDocument/2006/relationships/image" Target="../media/image15.emf"/><Relationship Id="rId2" Type="http://schemas.openxmlformats.org/officeDocument/2006/relationships/tags" Target="../tags/tag493.xml"/><Relationship Id="rId1" Type="http://schemas.openxmlformats.org/officeDocument/2006/relationships/tags" Target="../tags/tag492.xml"/><Relationship Id="rId6" Type="http://schemas.openxmlformats.org/officeDocument/2006/relationships/tags" Target="../tags/tag497.xml"/><Relationship Id="rId11" Type="http://schemas.openxmlformats.org/officeDocument/2006/relationships/customXml" Target="../ink/ink7.xml"/><Relationship Id="rId5" Type="http://schemas.openxmlformats.org/officeDocument/2006/relationships/tags" Target="../tags/tag496.xml"/><Relationship Id="rId10" Type="http://schemas.openxmlformats.org/officeDocument/2006/relationships/image" Target="../media/image9.emf"/><Relationship Id="rId4" Type="http://schemas.openxmlformats.org/officeDocument/2006/relationships/tags" Target="../tags/tag495.xml"/><Relationship Id="rId9" Type="http://schemas.openxmlformats.org/officeDocument/2006/relationships/customXml" Target="../ink/ink6.xml"/><Relationship Id="rId14" Type="http://schemas.openxmlformats.org/officeDocument/2006/relationships/image" Target="../media/image16.emf"/></Relationships>
</file>

<file path=ppt/slides/_rels/slide29.xml.rels><?xml version="1.0" encoding="UTF-8" standalone="yes"?>
<Relationships xmlns="http://schemas.openxmlformats.org/package/2006/relationships"><Relationship Id="rId8" Type="http://schemas.openxmlformats.org/officeDocument/2006/relationships/customXml" Target="../ink/ink9.xml"/><Relationship Id="rId3" Type="http://schemas.openxmlformats.org/officeDocument/2006/relationships/tags" Target="../tags/tag500.xml"/><Relationship Id="rId7" Type="http://schemas.openxmlformats.org/officeDocument/2006/relationships/notesSlide" Target="../notesSlides/notesSlide5.xml"/><Relationship Id="rId2" Type="http://schemas.openxmlformats.org/officeDocument/2006/relationships/tags" Target="../tags/tag499.xml"/><Relationship Id="rId1" Type="http://schemas.openxmlformats.org/officeDocument/2006/relationships/tags" Target="../tags/tag498.xml"/><Relationship Id="rId6" Type="http://schemas.openxmlformats.org/officeDocument/2006/relationships/slideLayout" Target="../slideLayouts/slideLayout11.xml"/><Relationship Id="rId11" Type="http://schemas.openxmlformats.org/officeDocument/2006/relationships/image" Target="../media/image11.emf"/><Relationship Id="rId5" Type="http://schemas.openxmlformats.org/officeDocument/2006/relationships/tags" Target="../tags/tag502.xml"/><Relationship Id="rId10" Type="http://schemas.openxmlformats.org/officeDocument/2006/relationships/customXml" Target="../ink/ink10.xml"/><Relationship Id="rId4" Type="http://schemas.openxmlformats.org/officeDocument/2006/relationships/tags" Target="../tags/tag501.xml"/><Relationship Id="rId9" Type="http://schemas.openxmlformats.org/officeDocument/2006/relationships/image" Target="../media/image9.emf"/></Relationships>
</file>

<file path=ppt/slides/_rels/slide30.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tags" Target="../tags/tag505.xml"/><Relationship Id="rId7" Type="http://schemas.openxmlformats.org/officeDocument/2006/relationships/notesSlide" Target="../notesSlides/notesSlide6.xml"/><Relationship Id="rId2" Type="http://schemas.openxmlformats.org/officeDocument/2006/relationships/tags" Target="../tags/tag504.xml"/><Relationship Id="rId1" Type="http://schemas.openxmlformats.org/officeDocument/2006/relationships/tags" Target="../tags/tag503.xml"/><Relationship Id="rId6" Type="http://schemas.openxmlformats.org/officeDocument/2006/relationships/slideLayout" Target="../slideLayouts/slideLayout11.xml"/><Relationship Id="rId11" Type="http://schemas.openxmlformats.org/officeDocument/2006/relationships/image" Target="../media/image11.emf"/><Relationship Id="rId5" Type="http://schemas.openxmlformats.org/officeDocument/2006/relationships/tags" Target="../tags/tag507.xml"/><Relationship Id="rId10" Type="http://schemas.openxmlformats.org/officeDocument/2006/relationships/customXml" Target="../ink/ink12.xml"/><Relationship Id="rId4" Type="http://schemas.openxmlformats.org/officeDocument/2006/relationships/tags" Target="../tags/tag506.xml"/><Relationship Id="rId9" Type="http://schemas.openxmlformats.org/officeDocument/2006/relationships/image" Target="../media/image9.emf"/></Relationships>
</file>

<file path=ppt/slides/_rels/slide31.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tags" Target="../tags/tag510.xml"/><Relationship Id="rId7" Type="http://schemas.openxmlformats.org/officeDocument/2006/relationships/notesSlide" Target="../notesSlides/notesSlide7.xml"/><Relationship Id="rId2" Type="http://schemas.openxmlformats.org/officeDocument/2006/relationships/tags" Target="../tags/tag509.xml"/><Relationship Id="rId1" Type="http://schemas.openxmlformats.org/officeDocument/2006/relationships/tags" Target="../tags/tag508.xml"/><Relationship Id="rId6" Type="http://schemas.openxmlformats.org/officeDocument/2006/relationships/slideLayout" Target="../slideLayouts/slideLayout11.xml"/><Relationship Id="rId11" Type="http://schemas.openxmlformats.org/officeDocument/2006/relationships/image" Target="../media/image15.emf"/><Relationship Id="rId5" Type="http://schemas.openxmlformats.org/officeDocument/2006/relationships/tags" Target="../tags/tag512.xml"/><Relationship Id="rId10" Type="http://schemas.openxmlformats.org/officeDocument/2006/relationships/customXml" Target="../ink/ink14.xml"/><Relationship Id="rId4" Type="http://schemas.openxmlformats.org/officeDocument/2006/relationships/tags" Target="../tags/tag511.xml"/><Relationship Id="rId9" Type="http://schemas.openxmlformats.org/officeDocument/2006/relationships/image" Target="../media/image9.emf"/></Relationships>
</file>

<file path=ppt/slides/_rels/slide32.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tags" Target="../tags/tag515.xml"/><Relationship Id="rId7" Type="http://schemas.openxmlformats.org/officeDocument/2006/relationships/notesSlide" Target="../notesSlides/notesSlide8.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slideLayout" Target="../slideLayouts/slideLayout11.xml"/><Relationship Id="rId11" Type="http://schemas.openxmlformats.org/officeDocument/2006/relationships/image" Target="../media/image11.emf"/><Relationship Id="rId5" Type="http://schemas.openxmlformats.org/officeDocument/2006/relationships/tags" Target="../tags/tag517.xml"/><Relationship Id="rId10" Type="http://schemas.openxmlformats.org/officeDocument/2006/relationships/customXml" Target="../ink/ink16.xml"/><Relationship Id="rId4" Type="http://schemas.openxmlformats.org/officeDocument/2006/relationships/tags" Target="../tags/tag516.xml"/><Relationship Id="rId9" Type="http://schemas.openxmlformats.org/officeDocument/2006/relationships/image" Target="../media/image9.emf"/></Relationships>
</file>

<file path=ppt/slides/_rels/slide33.xml.rels><?xml version="1.0" encoding="UTF-8" standalone="yes"?>
<Relationships xmlns="http://schemas.openxmlformats.org/package/2006/relationships"><Relationship Id="rId8" Type="http://schemas.openxmlformats.org/officeDocument/2006/relationships/customXml" Target="../ink/ink17.xml"/><Relationship Id="rId3" Type="http://schemas.openxmlformats.org/officeDocument/2006/relationships/tags" Target="../tags/tag520.xml"/><Relationship Id="rId7" Type="http://schemas.openxmlformats.org/officeDocument/2006/relationships/notesSlide" Target="../notesSlides/notesSlide9.xml"/><Relationship Id="rId2" Type="http://schemas.openxmlformats.org/officeDocument/2006/relationships/tags" Target="../tags/tag519.xml"/><Relationship Id="rId1" Type="http://schemas.openxmlformats.org/officeDocument/2006/relationships/tags" Target="../tags/tag518.xml"/><Relationship Id="rId6" Type="http://schemas.openxmlformats.org/officeDocument/2006/relationships/slideLayout" Target="../slideLayouts/slideLayout11.xml"/><Relationship Id="rId11" Type="http://schemas.openxmlformats.org/officeDocument/2006/relationships/image" Target="../media/image10.emf"/><Relationship Id="rId5" Type="http://schemas.openxmlformats.org/officeDocument/2006/relationships/tags" Target="../tags/tag522.xml"/><Relationship Id="rId10" Type="http://schemas.openxmlformats.org/officeDocument/2006/relationships/customXml" Target="../ink/ink18.xml"/><Relationship Id="rId4" Type="http://schemas.openxmlformats.org/officeDocument/2006/relationships/tags" Target="../tags/tag521.xml"/><Relationship Id="rId9" Type="http://schemas.openxmlformats.org/officeDocument/2006/relationships/image" Target="../media/image9.emf"/></Relationships>
</file>

<file path=ppt/slides/_rels/slide3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525.xml"/><Relationship Id="rId7" Type="http://schemas.openxmlformats.org/officeDocument/2006/relationships/customXml" Target="../ink/ink19.xml"/><Relationship Id="rId2" Type="http://schemas.openxmlformats.org/officeDocument/2006/relationships/tags" Target="../tags/tag524.xml"/><Relationship Id="rId1" Type="http://schemas.openxmlformats.org/officeDocument/2006/relationships/tags" Target="../tags/tag523.xml"/><Relationship Id="rId6" Type="http://schemas.openxmlformats.org/officeDocument/2006/relationships/notesSlide" Target="../notesSlides/notesSlide10.xml"/><Relationship Id="rId5" Type="http://schemas.openxmlformats.org/officeDocument/2006/relationships/slideLayout" Target="../slideLayouts/slideLayout11.xml"/><Relationship Id="rId10" Type="http://schemas.openxmlformats.org/officeDocument/2006/relationships/image" Target="../media/image15.emf"/><Relationship Id="rId4" Type="http://schemas.openxmlformats.org/officeDocument/2006/relationships/tags" Target="../tags/tag526.xml"/><Relationship Id="rId9" Type="http://schemas.openxmlformats.org/officeDocument/2006/relationships/customXml" Target="../ink/ink20.xml"/></Relationships>
</file>

<file path=ppt/slides/_rels/slide35.xml.rels><?xml version="1.0" encoding="UTF-8" standalone="yes"?>
<Relationships xmlns="http://schemas.openxmlformats.org/package/2006/relationships"><Relationship Id="rId8" Type="http://schemas.openxmlformats.org/officeDocument/2006/relationships/customXml" Target="../ink/ink21.xml"/><Relationship Id="rId3" Type="http://schemas.openxmlformats.org/officeDocument/2006/relationships/tags" Target="../tags/tag529.xml"/><Relationship Id="rId7" Type="http://schemas.openxmlformats.org/officeDocument/2006/relationships/notesSlide" Target="../notesSlides/notesSlide11.xml"/><Relationship Id="rId2" Type="http://schemas.openxmlformats.org/officeDocument/2006/relationships/tags" Target="../tags/tag528.xml"/><Relationship Id="rId1" Type="http://schemas.openxmlformats.org/officeDocument/2006/relationships/tags" Target="../tags/tag527.xml"/><Relationship Id="rId6" Type="http://schemas.openxmlformats.org/officeDocument/2006/relationships/slideLayout" Target="../slideLayouts/slideLayout11.xml"/><Relationship Id="rId11" Type="http://schemas.openxmlformats.org/officeDocument/2006/relationships/image" Target="../media/image15.emf"/><Relationship Id="rId5" Type="http://schemas.openxmlformats.org/officeDocument/2006/relationships/tags" Target="../tags/tag531.xml"/><Relationship Id="rId10" Type="http://schemas.openxmlformats.org/officeDocument/2006/relationships/customXml" Target="../ink/ink22.xml"/><Relationship Id="rId4" Type="http://schemas.openxmlformats.org/officeDocument/2006/relationships/tags" Target="../tags/tag530.xml"/><Relationship Id="rId9" Type="http://schemas.openxmlformats.org/officeDocument/2006/relationships/image" Target="../media/image9.emf"/></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9.xml"/><Relationship Id="rId1" Type="http://schemas.openxmlformats.org/officeDocument/2006/relationships/tags" Target="../tags/tag53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34.xml"/><Relationship Id="rId1" Type="http://schemas.openxmlformats.org/officeDocument/2006/relationships/tags" Target="../tags/tag533.xml"/></Relationships>
</file>

<file path=ppt/slides/_rels/slide38.xml.rels><?xml version="1.0" encoding="UTF-8" standalone="yes"?>
<Relationships xmlns="http://schemas.openxmlformats.org/package/2006/relationships"><Relationship Id="rId3" Type="http://schemas.openxmlformats.org/officeDocument/2006/relationships/tags" Target="../tags/tag537.xml"/><Relationship Id="rId7" Type="http://schemas.openxmlformats.org/officeDocument/2006/relationships/image" Target="../media/image18.emf"/><Relationship Id="rId2" Type="http://schemas.openxmlformats.org/officeDocument/2006/relationships/tags" Target="../tags/tag536.xml"/><Relationship Id="rId1" Type="http://schemas.openxmlformats.org/officeDocument/2006/relationships/tags" Target="../tags/tag535.xml"/><Relationship Id="rId6" Type="http://schemas.openxmlformats.org/officeDocument/2006/relationships/customXml" Target="../ink/ink23.xml"/><Relationship Id="rId5" Type="http://schemas.openxmlformats.org/officeDocument/2006/relationships/slideLayout" Target="../slideLayouts/slideLayout5.xml"/><Relationship Id="rId4" Type="http://schemas.openxmlformats.org/officeDocument/2006/relationships/tags" Target="../tags/tag5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40.xml"/><Relationship Id="rId1" Type="http://schemas.openxmlformats.org/officeDocument/2006/relationships/tags" Target="../tags/tag539.xml"/><Relationship Id="rId4" Type="http://schemas.openxmlformats.org/officeDocument/2006/relationships/notesSlide" Target="../notesSlides/notesSlide12.xml"/></Relationships>
</file>

<file path=ppt/slides/_rels/slide40.xml.rels><?xml version="1.0" encoding="UTF-8" standalone="yes"?>
<Relationships xmlns="http://schemas.openxmlformats.org/package/2006/relationships"><Relationship Id="rId3" Type="http://schemas.openxmlformats.org/officeDocument/2006/relationships/tags" Target="../tags/tag543.xml"/><Relationship Id="rId2" Type="http://schemas.openxmlformats.org/officeDocument/2006/relationships/tags" Target="../tags/tag542.xml"/><Relationship Id="rId1" Type="http://schemas.openxmlformats.org/officeDocument/2006/relationships/tags" Target="../tags/tag541.xml"/><Relationship Id="rId6" Type="http://schemas.openxmlformats.org/officeDocument/2006/relationships/image" Target="../media/image14.jpeg"/><Relationship Id="rId5" Type="http://schemas.openxmlformats.org/officeDocument/2006/relationships/slideLayout" Target="../slideLayouts/slideLayout3.xml"/><Relationship Id="rId4" Type="http://schemas.openxmlformats.org/officeDocument/2006/relationships/tags" Target="../tags/tag54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46.xml"/><Relationship Id="rId1" Type="http://schemas.openxmlformats.org/officeDocument/2006/relationships/tags" Target="../tags/tag545.xml"/><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a:t>
            </a:r>
            <a:r>
              <a:rPr lang="en-US" dirty="0" smtClean="0"/>
              <a:t>opics roadmap:</a:t>
            </a:r>
            <a:endParaRPr lang="en-US" dirty="0"/>
          </a:p>
        </p:txBody>
      </p:sp>
      <p:sp>
        <p:nvSpPr>
          <p:cNvPr id="9" name="Content Placeholder 8"/>
          <p:cNvSpPr>
            <a:spLocks noGrp="1"/>
          </p:cNvSpPr>
          <p:nvPr>
            <p:ph sz="quarter" idx="10"/>
            <p:custDataLst>
              <p:tags r:id="rId2"/>
            </p:custDataLst>
          </p:nvPr>
        </p:nvSpPr>
        <p:spPr/>
        <p:txBody>
          <a:bodyPr>
            <a:normAutofit lnSpcReduction="10000"/>
          </a:bodyPr>
          <a:lstStyle/>
          <a:p>
            <a:pPr marL="0" lvl="1" indent="0">
              <a:buNone/>
            </a:pPr>
            <a:r>
              <a:rPr lang="en-US" sz="1600" dirty="0" smtClean="0"/>
              <a:t>Previous classes:</a:t>
            </a:r>
            <a:endParaRPr lang="en-US" sz="1600" dirty="0"/>
          </a:p>
          <a:p>
            <a:pPr lvl="1"/>
            <a:r>
              <a:rPr lang="en-US" sz="1600" dirty="0" smtClean="0"/>
              <a:t>Recursion intro: factorial and stack frames (Friday)</a:t>
            </a:r>
          </a:p>
          <a:p>
            <a:pPr lvl="1"/>
            <a:r>
              <a:rPr lang="en-US" sz="1600" dirty="0" smtClean="0"/>
              <a:t>Designing recursive solutions: binary search and fractals (Monday)</a:t>
            </a:r>
          </a:p>
          <a:p>
            <a:pPr lvl="1"/>
            <a:r>
              <a:rPr lang="en-US" sz="1600" dirty="0" smtClean="0"/>
              <a:t>Loops + recursion: permutations and backtracking (Wednesday)</a:t>
            </a:r>
            <a:endParaRPr lang="en-US" sz="1600" dirty="0" smtClean="0"/>
          </a:p>
          <a:p>
            <a:pPr marL="0" lvl="1" indent="0">
              <a:buNone/>
            </a:pPr>
            <a:endParaRPr lang="en-US" sz="1600" dirty="0" smtClean="0"/>
          </a:p>
          <a:p>
            <a:pPr marL="0" lvl="1" indent="0">
              <a:buNone/>
            </a:pPr>
            <a:r>
              <a:rPr lang="en-US" sz="1600" dirty="0" smtClean="0"/>
              <a:t>Today:</a:t>
            </a:r>
          </a:p>
          <a:p>
            <a:pPr lvl="1"/>
            <a:r>
              <a:rPr lang="en-US" sz="1600" dirty="0" smtClean="0"/>
              <a:t>Contrast: Word ladder and Maze solving</a:t>
            </a:r>
          </a:p>
          <a:p>
            <a:pPr lvl="2"/>
            <a:r>
              <a:rPr lang="en-US" sz="1600" dirty="0" smtClean="0"/>
              <a:t>Revisiting Wednesday’s  maze solving example</a:t>
            </a:r>
          </a:p>
          <a:p>
            <a:pPr lvl="1"/>
            <a:r>
              <a:rPr lang="en-US" sz="1600" dirty="0" smtClean="0"/>
              <a:t>Performance </a:t>
            </a:r>
            <a:r>
              <a:rPr lang="en-US" sz="1600" dirty="0"/>
              <a:t>issues in recursion</a:t>
            </a:r>
          </a:p>
          <a:p>
            <a:pPr lvl="1"/>
            <a:r>
              <a:rPr lang="en-US" sz="1600" dirty="0" smtClean="0"/>
              <a:t>Big-O </a:t>
            </a:r>
            <a:r>
              <a:rPr lang="en-US" sz="1600" dirty="0" smtClean="0"/>
              <a:t>performance </a:t>
            </a:r>
            <a:r>
              <a:rPr lang="en-US" sz="1600" dirty="0" smtClean="0"/>
              <a:t>analysis</a:t>
            </a:r>
          </a:p>
          <a:p>
            <a:pPr lvl="1"/>
            <a:endParaRPr lang="en-US" sz="1600" dirty="0" smtClean="0"/>
          </a:p>
          <a:p>
            <a:pPr marL="0" lvl="1" indent="0">
              <a:buNone/>
            </a:pPr>
            <a:r>
              <a:rPr lang="en-US" sz="1600" dirty="0" smtClean="0"/>
              <a:t>Monday:</a:t>
            </a:r>
            <a:endParaRPr lang="en-US" sz="1600" dirty="0"/>
          </a:p>
          <a:p>
            <a:pPr lvl="1"/>
            <a:r>
              <a:rPr lang="en-US" sz="1600" dirty="0" smtClean="0"/>
              <a:t>More bi</a:t>
            </a:r>
            <a:r>
              <a:rPr lang="en-US" sz="1600" dirty="0" smtClean="0"/>
              <a:t>g-O performance analysis</a:t>
            </a:r>
            <a:endParaRPr lang="en-US" sz="1600" dirty="0" smtClean="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89523" y="65005"/>
            <a:ext cx="5268558" cy="857250"/>
          </a:xfrm>
        </p:spPr>
        <p:txBody>
          <a:bodyPr/>
          <a:lstStyle/>
          <a:p>
            <a:r>
              <a:rPr lang="en-US" dirty="0" smtClean="0"/>
              <a:t>The stack</a:t>
            </a:r>
            <a:endParaRPr lang="en-US" dirty="0"/>
          </a:p>
        </p:txBody>
      </p:sp>
      <p:graphicFrame>
        <p:nvGraphicFramePr>
          <p:cNvPr id="6" name="Content Placeholder 5" descr="There are 4 compass directions in the enum for the code. &#10;&#10;The path to the exit has 16 turns (changes of direction as you follow it).&#10;&#10;The path to the exit is 27 steps long.&#10;&#10;The question essentially asks, which of these facts is the most salient? &#10;&#10;" title="Maze"/>
          <p:cNvGraphicFramePr>
            <a:graphicFrameLocks noGrp="1"/>
          </p:cNvGraphicFramePr>
          <p:nvPr>
            <p:ph sz="quarter" idx="4294967295"/>
            <p:custDataLst>
              <p:tags r:id="rId2"/>
            </p:custDataLst>
            <p:extLst/>
          </p:nvPr>
        </p:nvGraphicFramePr>
        <p:xfrm>
          <a:off x="1089524" y="1322306"/>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3918687" y="1322306"/>
            <a:ext cx="3488661" cy="2725154"/>
          </a:xfrm>
          <a:prstGeom prst="rect">
            <a:avLst/>
          </a:prstGeom>
        </p:spPr>
        <p:txBody>
          <a:bodyPr>
            <a:noAutofit/>
          </a:bodyPr>
          <a:lstStyle/>
          <a:p>
            <a:pPr marL="51435" indent="0"/>
            <a:r>
              <a:rPr lang="en-US" dirty="0">
                <a:solidFill>
                  <a:schemeClr val="bg2"/>
                </a:solidFill>
              </a:rPr>
              <a:t>What is the deepest the Stack gets </a:t>
            </a:r>
            <a:r>
              <a:rPr lang="en-US" dirty="0" smtClean="0">
                <a:solidFill>
                  <a:schemeClr val="bg2"/>
                </a:solidFill>
              </a:rPr>
              <a:t>(number of stack frames) during </a:t>
            </a:r>
            <a:r>
              <a:rPr lang="en-US" dirty="0">
                <a:solidFill>
                  <a:schemeClr val="bg2"/>
                </a:solidFill>
              </a:rPr>
              <a:t>the solving of this maze?</a:t>
            </a:r>
          </a:p>
          <a:p>
            <a:pPr marL="394335">
              <a:buFont typeface="+mj-lt"/>
              <a:buAutoNum type="alphaUcPeriod"/>
            </a:pPr>
            <a:r>
              <a:rPr lang="en-US" dirty="0"/>
              <a:t>Less than 5</a:t>
            </a:r>
          </a:p>
          <a:p>
            <a:pPr marL="394335">
              <a:buFont typeface="+mj-lt"/>
              <a:buAutoNum type="alphaUcPeriod"/>
            </a:pPr>
            <a:r>
              <a:rPr lang="en-US" dirty="0"/>
              <a:t>5-10</a:t>
            </a:r>
          </a:p>
          <a:p>
            <a:pPr marL="394335">
              <a:buFont typeface="+mj-lt"/>
              <a:buAutoNum type="alphaUcPeriod"/>
            </a:pPr>
            <a:r>
              <a:rPr lang="en-US" dirty="0"/>
              <a:t>11-20</a:t>
            </a:r>
          </a:p>
          <a:p>
            <a:pPr marL="394335">
              <a:buFont typeface="+mj-lt"/>
              <a:buAutoNum type="alphaUcPeriod"/>
            </a:pPr>
            <a:r>
              <a:rPr lang="en-US" dirty="0"/>
              <a:t>More than 20</a:t>
            </a:r>
          </a:p>
          <a:p>
            <a:pPr marL="394335">
              <a:buFont typeface="+mj-lt"/>
              <a:buAutoNum type="alphaUcPeriod"/>
            </a:pPr>
            <a:r>
              <a:rPr lang="en-US" dirty="0"/>
              <a:t>Other/none/more</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7796324" y="195255"/>
            <a:ext cx="1143000" cy="20661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7796324" y="1689906"/>
            <a:ext cx="11430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 name="Rectangle 8"/>
          <p:cNvSpPr/>
          <p:nvPr>
            <p:custDataLst>
              <p:tags r:id="rId6"/>
            </p:custDataLst>
          </p:nvPr>
        </p:nvSpPr>
        <p:spPr>
          <a:xfrm>
            <a:off x="7796324" y="195255"/>
            <a:ext cx="11430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10" name="Straight Arrow Connector 9"/>
          <p:cNvCxnSpPr>
            <a:stCxn id="8" idx="0"/>
          </p:cNvCxnSpPr>
          <p:nvPr>
            <p:custDataLst>
              <p:tags r:id="rId7"/>
            </p:custDataLst>
          </p:nvPr>
        </p:nvCxnSpPr>
        <p:spPr>
          <a:xfrm flipV="1">
            <a:off x="8367824" y="1347006"/>
            <a:ext cx="0"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2"/>
          </p:cNvCxnSpPr>
          <p:nvPr>
            <p:custDataLst>
              <p:tags r:id="rId8"/>
            </p:custDataLst>
          </p:nvPr>
        </p:nvCxnSpPr>
        <p:spPr>
          <a:xfrm>
            <a:off x="8367824" y="538155"/>
            <a:ext cx="0" cy="400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9"/>
            </p:custDataLst>
          </p:nvPr>
        </p:nvSpPr>
        <p:spPr>
          <a:xfrm>
            <a:off x="7554999" y="2020660"/>
            <a:ext cx="312906" cy="369332"/>
          </a:xfrm>
          <a:prstGeom prst="rect">
            <a:avLst/>
          </a:prstGeom>
        </p:spPr>
        <p:txBody>
          <a:bodyPr wrap="none">
            <a:spAutoFit/>
          </a:bodyPr>
          <a:lstStyle/>
          <a:p>
            <a:r>
              <a:rPr lang="en-US" dirty="0" smtClean="0"/>
              <a:t>0</a:t>
            </a:r>
            <a:endParaRPr lang="en-US" dirty="0"/>
          </a:p>
        </p:txBody>
      </p:sp>
      <mc:AlternateContent xmlns:mc="http://schemas.openxmlformats.org/markup-compatibility/2006">
        <mc:Choice xmlns:p14="http://schemas.microsoft.com/office/powerpoint/2010/main" Requires="p14">
          <p:contentPart p14:bwMode="auto" r:id="rId11">
            <p14:nvContentPartPr>
              <p14:cNvPr id="28" name="Ink 27"/>
              <p14:cNvContentPartPr/>
              <p14:nvPr/>
            </p14:nvContentPartPr>
            <p14:xfrm>
              <a:off x="1582200" y="1386706"/>
              <a:ext cx="2652840" cy="2149200"/>
            </p14:xfrm>
          </p:contentPart>
        </mc:Choice>
        <mc:Fallback>
          <p:pic>
            <p:nvPicPr>
              <p:cNvPr id="28" name="Ink 27"/>
              <p:cNvPicPr/>
              <p:nvPr/>
            </p:nvPicPr>
            <p:blipFill>
              <a:blip r:embed="rId12"/>
              <a:stretch>
                <a:fillRect/>
              </a:stretch>
            </p:blipFill>
            <p:spPr>
              <a:xfrm>
                <a:off x="1567080" y="1371586"/>
                <a:ext cx="2683080" cy="2179440"/>
              </a:xfrm>
              <a:prstGeom prst="rect">
                <a:avLst/>
              </a:prstGeom>
            </p:spPr>
          </p:pic>
        </mc:Fallback>
      </mc:AlternateContent>
    </p:spTree>
    <p:extLst>
      <p:ext uri="{BB962C8B-B14F-4D97-AF65-F5344CB8AC3E}">
        <p14:creationId xmlns:p14="http://schemas.microsoft.com/office/powerpoint/2010/main" val="138860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Contrast: Recursive maze-solving vs. Word ladder</a:t>
            </a:r>
            <a:endParaRPr lang="en-US" dirty="0"/>
          </a:p>
        </p:txBody>
      </p:sp>
      <p:sp>
        <p:nvSpPr>
          <p:cNvPr id="5" name="Content Placeholder 4"/>
          <p:cNvSpPr>
            <a:spLocks noGrp="1"/>
          </p:cNvSpPr>
          <p:nvPr>
            <p:ph idx="4294967295"/>
            <p:custDataLst>
              <p:tags r:id="rId2"/>
            </p:custDataLst>
          </p:nvPr>
        </p:nvSpPr>
        <p:spPr>
          <a:xfrm>
            <a:off x="1330195" y="1196935"/>
            <a:ext cx="6041712" cy="2631733"/>
          </a:xfrm>
          <a:prstGeom prst="rect">
            <a:avLst/>
          </a:prstGeom>
        </p:spPr>
        <p:txBody>
          <a:bodyPr/>
          <a:lstStyle/>
          <a:p>
            <a:pPr>
              <a:buFont typeface="Wingdings" panose="05000000000000000000" pitchFamily="2" charset="2"/>
              <a:buChar char="§"/>
            </a:pPr>
            <a:r>
              <a:rPr lang="en-US" dirty="0" smtClean="0"/>
              <a:t>With word ladder, you did </a:t>
            </a:r>
            <a:r>
              <a:rPr lang="en-US" b="1" dirty="0" smtClean="0">
                <a:solidFill>
                  <a:srgbClr val="0070C0"/>
                </a:solidFill>
              </a:rPr>
              <a:t>breadth-first search</a:t>
            </a:r>
          </a:p>
          <a:p>
            <a:pPr>
              <a:buFont typeface="Wingdings" panose="05000000000000000000" pitchFamily="2" charset="2"/>
              <a:buChar char="§"/>
            </a:pPr>
            <a:r>
              <a:rPr lang="en-US" dirty="0" smtClean="0"/>
              <a:t>Our recursive maze-solver</a:t>
            </a:r>
            <a:r>
              <a:rPr lang="en-US" dirty="0" smtClean="0"/>
              <a:t> </a:t>
            </a:r>
            <a:r>
              <a:rPr lang="en-US" dirty="0" smtClean="0"/>
              <a:t>uses </a:t>
            </a:r>
            <a:r>
              <a:rPr lang="en-US" b="1" dirty="0" smtClean="0">
                <a:solidFill>
                  <a:srgbClr val="0070C0"/>
                </a:solidFill>
              </a:rPr>
              <a:t>depth-first search</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Both are possible for maze-solving!</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 contrast between these approaches is a theme that you’ll see again and again in your CS career</a:t>
            </a:r>
            <a:endParaRPr lang="en-US" dirty="0"/>
          </a:p>
        </p:txBody>
      </p:sp>
    </p:spTree>
    <p:extLst>
      <p:ext uri="{BB962C8B-B14F-4D97-AF65-F5344CB8AC3E}">
        <p14:creationId xmlns:p14="http://schemas.microsoft.com/office/powerpoint/2010/main" val="4014479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Golden spiral in rectangles.svg"/>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1565369" y="809782"/>
            <a:ext cx="6175886" cy="3829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custDataLst>
              <p:tags r:id="rId2"/>
            </p:custDataLst>
          </p:nvPr>
        </p:nvSpPr>
        <p:spPr>
          <a:xfrm>
            <a:off x="619432" y="178824"/>
            <a:ext cx="7048081" cy="623584"/>
          </a:xfrm>
        </p:spPr>
        <p:txBody>
          <a:bodyPr/>
          <a:lstStyle/>
          <a:p>
            <a:r>
              <a:rPr lang="en-US" sz="3600" dirty="0" smtClean="0"/>
              <a:t>Fibonacci</a:t>
            </a:r>
            <a:endParaRPr lang="en-US" sz="3600" dirty="0"/>
          </a:p>
        </p:txBody>
      </p:sp>
      <p:sp>
        <p:nvSpPr>
          <p:cNvPr id="5" name="Text Placeholder 4"/>
          <p:cNvSpPr>
            <a:spLocks noGrp="1"/>
          </p:cNvSpPr>
          <p:nvPr>
            <p:ph type="body" idx="1"/>
            <p:custDataLst>
              <p:tags r:id="rId3"/>
            </p:custDataLst>
          </p:nvPr>
        </p:nvSpPr>
        <p:spPr>
          <a:xfrm>
            <a:off x="1143000" y="4916245"/>
            <a:ext cx="6829708" cy="284405"/>
          </a:xfrm>
        </p:spPr>
        <p:txBody>
          <a:bodyPr>
            <a:normAutofit fontScale="47500" lnSpcReduction="20000"/>
          </a:bodyPr>
          <a:lstStyle/>
          <a:p>
            <a:r>
              <a:rPr lang="en-US" dirty="0"/>
              <a:t>This </a:t>
            </a:r>
            <a:r>
              <a:rPr lang="en-US" dirty="0" smtClean="0"/>
              <a:t>image is </a:t>
            </a:r>
            <a:r>
              <a:rPr lang="en-US" dirty="0"/>
              <a:t>licensed under the </a:t>
            </a:r>
            <a:r>
              <a:rPr lang="en-US" dirty="0">
                <a:hlinkClick r:id="rId6" tooltip="w:en:Creative Commons"/>
              </a:rPr>
              <a:t>Creative Commons</a:t>
            </a:r>
            <a:r>
              <a:rPr lang="en-US" dirty="0"/>
              <a:t> </a:t>
            </a:r>
            <a:r>
              <a:rPr lang="en-US" dirty="0">
                <a:hlinkClick r:id="rId7"/>
              </a:rPr>
              <a:t>Attribution-Share Alike 3.0 </a:t>
            </a:r>
            <a:r>
              <a:rPr lang="en-US" dirty="0" err="1">
                <a:hlinkClick r:id="rId7"/>
              </a:rPr>
              <a:t>Unported</a:t>
            </a:r>
            <a:r>
              <a:rPr lang="en-US" dirty="0"/>
              <a:t> license</a:t>
            </a:r>
            <a:r>
              <a:rPr lang="en-US" dirty="0" smtClean="0"/>
              <a:t>. </a:t>
            </a:r>
            <a:r>
              <a:rPr lang="en-US" dirty="0">
                <a:hlinkClick r:id="rId8"/>
              </a:rPr>
              <a:t>http://commons.wikimedia.org/wiki/File:Golden_spiral_in_rectangles.png</a:t>
            </a:r>
            <a:endParaRPr lang="en-US" dirty="0"/>
          </a:p>
        </p:txBody>
      </p:sp>
    </p:spTree>
    <p:extLst>
      <p:ext uri="{BB962C8B-B14F-4D97-AF65-F5344CB8AC3E}">
        <p14:creationId xmlns:p14="http://schemas.microsoft.com/office/powerpoint/2010/main" val="683300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File:Hurricane Katrina August 28 2005 NASA.jpg&#10;&#10;This image is in the public domain. It was solely created by NASA." title="Hurricane Katrina"/>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4715417" y="11061"/>
            <a:ext cx="4010426" cy="517474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custDataLst>
              <p:tags r:id="rId2"/>
            </p:custDataLst>
          </p:nvPr>
        </p:nvSpPr>
        <p:spPr>
          <a:xfrm>
            <a:off x="927070" y="56587"/>
            <a:ext cx="5268558" cy="663281"/>
          </a:xfrm>
        </p:spPr>
        <p:txBody>
          <a:bodyPr/>
          <a:lstStyle/>
          <a:p>
            <a:r>
              <a:rPr lang="en-US" dirty="0" smtClean="0"/>
              <a:t>Fibonacci in nature</a:t>
            </a:r>
            <a:endParaRPr lang="en-US" dirty="0"/>
          </a:p>
        </p:txBody>
      </p:sp>
      <p:sp>
        <p:nvSpPr>
          <p:cNvPr id="5" name="Content Placeholder 4"/>
          <p:cNvSpPr>
            <a:spLocks noGrp="1"/>
          </p:cNvSpPr>
          <p:nvPr>
            <p:ph idx="4294967295"/>
            <p:custDataLst>
              <p:tags r:id="rId3"/>
            </p:custDataLst>
          </p:nvPr>
        </p:nvSpPr>
        <p:spPr>
          <a:xfrm>
            <a:off x="1335684" y="891882"/>
            <a:ext cx="5082988" cy="2894906"/>
          </a:xfrm>
          <a:prstGeom prst="rect">
            <a:avLst/>
          </a:prstGeom>
        </p:spPr>
        <p:txBody>
          <a:bodyPr/>
          <a:lstStyle/>
          <a:p>
            <a:endParaRPr lang="en-US" dirty="0"/>
          </a:p>
        </p:txBody>
      </p:sp>
      <p:sp>
        <p:nvSpPr>
          <p:cNvPr id="2" name="Rectangle 1"/>
          <p:cNvSpPr/>
          <p:nvPr>
            <p:custDataLst>
              <p:tags r:id="rId4"/>
            </p:custDataLst>
          </p:nvPr>
        </p:nvSpPr>
        <p:spPr>
          <a:xfrm rot="16200000">
            <a:off x="6399416" y="2369532"/>
            <a:ext cx="5132439" cy="415498"/>
          </a:xfrm>
          <a:prstGeom prst="rect">
            <a:avLst/>
          </a:prstGeom>
        </p:spPr>
        <p:txBody>
          <a:bodyPr wrap="square">
            <a:spAutoFit/>
          </a:bodyPr>
          <a:lstStyle/>
          <a:p>
            <a:r>
              <a:rPr lang="en-US" sz="1000" dirty="0"/>
              <a:t>These files are, respectively: </a:t>
            </a:r>
            <a:r>
              <a:rPr lang="en-US" sz="1000" dirty="0" smtClean="0"/>
              <a:t>public </a:t>
            </a:r>
            <a:r>
              <a:rPr lang="en-US" sz="1000" dirty="0"/>
              <a:t>domain (hurricane) and licensed under the </a:t>
            </a:r>
            <a:r>
              <a:rPr lang="en-US" sz="1000" dirty="0">
                <a:hlinkClick r:id="rId9" tooltip="w:en:Creative Commons"/>
              </a:rPr>
              <a:t>Creative Commons</a:t>
            </a:r>
            <a:r>
              <a:rPr lang="en-US" sz="1000" dirty="0"/>
              <a:t> </a:t>
            </a:r>
            <a:r>
              <a:rPr lang="en-US" sz="1000" dirty="0">
                <a:hlinkClick r:id="rId10"/>
              </a:rPr>
              <a:t>Attribution 2.0 Generic</a:t>
            </a:r>
            <a:r>
              <a:rPr lang="en-US" sz="1000" dirty="0"/>
              <a:t> license (</a:t>
            </a:r>
            <a:r>
              <a:rPr lang="en-US" sz="1000" dirty="0" err="1"/>
              <a:t>fibonacci</a:t>
            </a:r>
            <a:r>
              <a:rPr lang="en-US" sz="1000" dirty="0"/>
              <a:t> and </a:t>
            </a:r>
            <a:r>
              <a:rPr lang="en-US" sz="1000" dirty="0" smtClean="0"/>
              <a:t>fern).</a:t>
            </a:r>
            <a:endParaRPr lang="en-US" sz="1000" dirty="0"/>
          </a:p>
        </p:txBody>
      </p:sp>
      <p:pic>
        <p:nvPicPr>
          <p:cNvPr id="2054" name="Picture 6" descr="File:New Fern fronds (3672804706).jpg&#10;&#10;This image is licensed under the Creative Commons Attribution-Share Alike 3.0 Unported license. http://commons.wikimedia.org/wiki/File:Golden_spiral_in_rectangles.png&#10;" title="Fern Frond uncurling in diameter according to the Golden Ratio"/>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0" y="1516566"/>
            <a:ext cx="4382853" cy="36473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ile:Golden spiral in rectangles.svg&#10;&#10;This image is licensed under the Creative Commons Attribution-Share Alike 3.0 Unported license. http://commons.wikimedia.org/wiki/File:Golden_spiral_in_rectangles.png&#10;" title="Sprial growing in diameter according to the Golden Ratio"/>
          <p:cNvPicPr>
            <a:picLocks noChangeAspect="1" noChangeArrowheads="1"/>
          </p:cNvPicPr>
          <p:nvPr>
            <p:custDataLst>
              <p:tags r:id="rId6"/>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rot="5400000" flipH="1" flipV="1">
            <a:off x="3564359" y="1843072"/>
            <a:ext cx="3033279" cy="1880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050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7070" y="56587"/>
            <a:ext cx="5268558" cy="663281"/>
          </a:xfrm>
        </p:spPr>
        <p:txBody>
          <a:bodyPr/>
          <a:lstStyle/>
          <a:p>
            <a:r>
              <a:rPr lang="en-US" dirty="0" smtClean="0"/>
              <a:t>Fibonacci in politics</a:t>
            </a:r>
            <a:endParaRPr lang="en-US" dirty="0"/>
          </a:p>
        </p:txBody>
      </p:sp>
      <p:sp>
        <p:nvSpPr>
          <p:cNvPr id="5" name="Content Placeholder 4"/>
          <p:cNvSpPr>
            <a:spLocks noGrp="1"/>
          </p:cNvSpPr>
          <p:nvPr>
            <p:ph idx="4294967295"/>
            <p:custDataLst>
              <p:tags r:id="rId2"/>
            </p:custDataLst>
          </p:nvPr>
        </p:nvSpPr>
        <p:spPr>
          <a:xfrm>
            <a:off x="1335684" y="891882"/>
            <a:ext cx="5082988" cy="2894906"/>
          </a:xfrm>
          <a:prstGeom prst="rect">
            <a:avLst/>
          </a:prstGeom>
        </p:spPr>
        <p:txBody>
          <a:bodyPr/>
          <a:lstStyle/>
          <a:p>
            <a:endParaRPr lang="en-US" dirty="0"/>
          </a:p>
        </p:txBody>
      </p:sp>
      <p:pic>
        <p:nvPicPr>
          <p:cNvPr id="3" name="Picture 2"/>
          <p:cNvPicPr>
            <a:picLocks noChangeAspect="1"/>
          </p:cNvPicPr>
          <p:nvPr>
            <p:custDataLst>
              <p:tags r:id="rId3"/>
            </p:custDataLst>
          </p:nvPr>
        </p:nvPicPr>
        <p:blipFill>
          <a:blip r:embed="rId5"/>
          <a:stretch>
            <a:fillRect/>
          </a:stretch>
        </p:blipFill>
        <p:spPr>
          <a:xfrm>
            <a:off x="0" y="0"/>
            <a:ext cx="8601307" cy="5160784"/>
          </a:xfrm>
          <a:prstGeom prst="rect">
            <a:avLst/>
          </a:prstGeom>
        </p:spPr>
      </p:pic>
    </p:spTree>
    <p:extLst>
      <p:ext uri="{BB962C8B-B14F-4D97-AF65-F5344CB8AC3E}">
        <p14:creationId xmlns:p14="http://schemas.microsoft.com/office/powerpoint/2010/main" val="2148268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7070" y="56587"/>
            <a:ext cx="5268558" cy="663281"/>
          </a:xfrm>
        </p:spPr>
        <p:txBody>
          <a:bodyPr/>
          <a:lstStyle/>
          <a:p>
            <a:r>
              <a:rPr lang="en-US" dirty="0" smtClean="0"/>
              <a:t>Fibonacci</a:t>
            </a:r>
            <a:endParaRPr lang="en-US" dirty="0"/>
          </a:p>
        </p:txBody>
      </p:sp>
      <p:sp>
        <p:nvSpPr>
          <p:cNvPr id="5" name="Content Placeholder 4"/>
          <p:cNvSpPr>
            <a:spLocks noGrp="1"/>
          </p:cNvSpPr>
          <p:nvPr>
            <p:ph idx="4294967295"/>
            <p:custDataLst>
              <p:tags r:id="rId2"/>
            </p:custDataLst>
          </p:nvPr>
        </p:nvSpPr>
        <p:spPr>
          <a:xfrm>
            <a:off x="1335684" y="891882"/>
            <a:ext cx="5082988" cy="2894906"/>
          </a:xfrm>
          <a:prstGeom prst="rect">
            <a:avLst/>
          </a:prstGeom>
        </p:spPr>
        <p:txBody>
          <a:bodyPr/>
          <a:lstStyle/>
          <a:p>
            <a:r>
              <a:rPr lang="en-US" sz="1650" dirty="0"/>
              <a:t>f(0) = 0</a:t>
            </a:r>
          </a:p>
          <a:p>
            <a:r>
              <a:rPr lang="en-US" sz="1650" dirty="0"/>
              <a:t>f(1) = 1</a:t>
            </a:r>
          </a:p>
          <a:p>
            <a:r>
              <a:rPr lang="en-US" sz="1650" dirty="0"/>
              <a:t>For all n &gt; 1:</a:t>
            </a:r>
          </a:p>
          <a:p>
            <a:pPr lvl="1"/>
            <a:r>
              <a:rPr lang="en-US" dirty="0" smtClean="0"/>
              <a:t>f(n</a:t>
            </a:r>
            <a:r>
              <a:rPr lang="en-US" dirty="0"/>
              <a:t>) = f(n-1) + f(n-2)</a:t>
            </a:r>
          </a:p>
          <a:p>
            <a:endParaRPr lang="en-US" dirty="0"/>
          </a:p>
        </p:txBody>
      </p:sp>
      <p:pic>
        <p:nvPicPr>
          <p:cNvPr id="11" name="Picture 2" descr="File:Golden spiral in rectangles.svg&#10;&#10;This image is licensed under the Creative Commons Attribution-Share Alike 3.0 Unported license. http://commons.wikimedia.org/wiki/File:Golden_spiral_in_rectangles.png&#10;" title="Sprial growing in diameter according to the Golden Ratio"/>
          <p:cNvPicPr>
            <a:picLocks noChangeAspect="1" noChangeArrowheads="1"/>
          </p:cNvPicPr>
          <p:nvPr>
            <p:custDataLst>
              <p:tags r:id="rId3"/>
            </p:custDataLst>
          </p:nvPr>
        </p:nvPicPr>
        <p:blipFill>
          <a:blip r:embed="rId5" cstate="print">
            <a:extLst>
              <a:ext uri="{28A0092B-C50C-407E-A947-70E740481C1C}">
                <a14:useLocalDpi xmlns:a14="http://schemas.microsoft.com/office/drawing/2010/main" val="0"/>
              </a:ext>
            </a:extLst>
          </a:blip>
          <a:srcRect/>
          <a:stretch>
            <a:fillRect/>
          </a:stretch>
        </p:blipFill>
        <p:spPr bwMode="auto">
          <a:xfrm rot="5400000" flipH="1" flipV="1">
            <a:off x="5001297" y="1000798"/>
            <a:ext cx="5086913" cy="315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42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70603" y="496501"/>
            <a:ext cx="5268558" cy="857250"/>
          </a:xfrm>
        </p:spPr>
        <p:txBody>
          <a:bodyPr/>
          <a:lstStyle/>
          <a:p>
            <a:r>
              <a:rPr lang="en-US" sz="3200" dirty="0" smtClean="0"/>
              <a:t>Fibonacci</a:t>
            </a:r>
            <a:endParaRPr lang="en-US" sz="3200" dirty="0"/>
          </a:p>
        </p:txBody>
      </p:sp>
      <p:sp>
        <p:nvSpPr>
          <p:cNvPr id="5" name="Content Placeholder 4"/>
          <p:cNvSpPr>
            <a:spLocks noGrp="1"/>
          </p:cNvSpPr>
          <p:nvPr>
            <p:ph idx="4294967295"/>
            <p:custDataLst>
              <p:tags r:id="rId2"/>
            </p:custDataLst>
          </p:nvPr>
        </p:nvSpPr>
        <p:spPr>
          <a:xfrm>
            <a:off x="770603" y="1882199"/>
            <a:ext cx="6701298" cy="2314911"/>
          </a:xfrm>
          <a:prstGeom prst="rect">
            <a:avLst/>
          </a:prstGeom>
        </p:spPr>
        <p:txBody>
          <a:bodyPr>
            <a:normAutofit lnSpcReduction="10000"/>
          </a:bodyPr>
          <a:lstStyle/>
          <a:p>
            <a:r>
              <a:rPr lang="en-US" dirty="0" smtClean="0"/>
              <a:t>F(0) = </a:t>
            </a:r>
            <a:r>
              <a:rPr lang="en-US" dirty="0"/>
              <a:t>0</a:t>
            </a:r>
            <a:endParaRPr lang="en-US" dirty="0" smtClean="0"/>
          </a:p>
          <a:p>
            <a:r>
              <a:rPr lang="en-US" dirty="0" smtClean="0"/>
              <a:t>F(1) = 1</a:t>
            </a:r>
          </a:p>
          <a:p>
            <a:r>
              <a:rPr lang="en-US" dirty="0" smtClean="0"/>
              <a:t>F(n) = F(n-1) + F(n-2) </a:t>
            </a:r>
            <a:r>
              <a:rPr lang="en-US" i="1" dirty="0"/>
              <a:t> </a:t>
            </a:r>
            <a:r>
              <a:rPr lang="en-US" i="1" dirty="0" smtClean="0"/>
              <a:t> for n &gt; 1</a:t>
            </a:r>
          </a:p>
          <a:p>
            <a:endParaRPr lang="en-US" i="1" dirty="0"/>
          </a:p>
          <a:p>
            <a:r>
              <a:rPr lang="en-US" dirty="0" smtClean="0"/>
              <a:t>Work is duplicated throughout the call tree</a:t>
            </a:r>
          </a:p>
          <a:p>
            <a:pPr lvl="1"/>
            <a:r>
              <a:rPr lang="en-US" dirty="0" smtClean="0"/>
              <a:t>F(2) is calculated 3 separate times when calculating F(5)!</a:t>
            </a:r>
          </a:p>
          <a:p>
            <a:pPr lvl="1"/>
            <a:r>
              <a:rPr lang="en-US" dirty="0" smtClean="0"/>
              <a:t>15 function calls in total for F(5)!</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512156" y="14096"/>
            <a:ext cx="4631844" cy="26793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4"/>
            </p:custDataLst>
          </p:nvPr>
        </p:nvSpPr>
        <p:spPr>
          <a:xfrm>
            <a:off x="5895667" y="2693406"/>
            <a:ext cx="3771900" cy="346249"/>
          </a:xfrm>
          <a:prstGeom prst="rect">
            <a:avLst/>
          </a:prstGeom>
        </p:spPr>
        <p:txBody>
          <a:bodyPr wrap="square">
            <a:spAutoFit/>
          </a:bodyPr>
          <a:lstStyle/>
          <a:p>
            <a:r>
              <a:rPr lang="en-US" sz="825" dirty="0"/>
              <a:t>Image is in the public domain.</a:t>
            </a:r>
            <a:r>
              <a:rPr lang="en-US" sz="825" dirty="0">
                <a:hlinkClick r:id="rId7"/>
              </a:rPr>
              <a:t> http://commons.wikimedia.org/wiki/File:Fibonacci_call_tree_5.gif</a:t>
            </a:r>
            <a:endParaRPr lang="en-US" sz="825" dirty="0"/>
          </a:p>
        </p:txBody>
      </p:sp>
    </p:spTree>
    <p:extLst>
      <p:ext uri="{BB962C8B-B14F-4D97-AF65-F5344CB8AC3E}">
        <p14:creationId xmlns:p14="http://schemas.microsoft.com/office/powerpoint/2010/main" val="3502164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51719" y="9218"/>
            <a:ext cx="5268558" cy="857250"/>
          </a:xfrm>
        </p:spPr>
        <p:txBody>
          <a:bodyPr/>
          <a:lstStyle/>
          <a:p>
            <a:r>
              <a:rPr lang="en-US" dirty="0" smtClean="0"/>
              <a:t>Fibonacci</a:t>
            </a:r>
            <a:endParaRPr lang="en-US" dirty="0"/>
          </a:p>
        </p:txBody>
      </p:sp>
      <p:sp>
        <p:nvSpPr>
          <p:cNvPr id="5" name="Content Placeholder 4"/>
          <p:cNvSpPr>
            <a:spLocks noGrp="1"/>
          </p:cNvSpPr>
          <p:nvPr>
            <p:ph idx="4294967295"/>
            <p:custDataLst>
              <p:tags r:id="rId2"/>
            </p:custDataLst>
          </p:nvPr>
        </p:nvSpPr>
        <p:spPr>
          <a:xfrm>
            <a:off x="966019" y="2800350"/>
            <a:ext cx="6634931" cy="2114550"/>
          </a:xfrm>
          <a:prstGeom prst="rect">
            <a:avLst/>
          </a:prstGeom>
        </p:spPr>
        <p:txBody>
          <a:bodyPr>
            <a:normAutofit/>
          </a:bodyPr>
          <a:lstStyle/>
          <a:p>
            <a:r>
              <a:rPr lang="en-US" dirty="0" smtClean="0"/>
              <a:t>How many times would we calculate Fib(2) while calculating Fib(6)? </a:t>
            </a:r>
            <a:r>
              <a:rPr lang="en-US" b="1" i="1" dirty="0" smtClean="0"/>
              <a:t>See if you can just “read” it off the chart above.</a:t>
            </a:r>
            <a:endParaRPr lang="en-US" i="1" dirty="0" smtClean="0"/>
          </a:p>
          <a:p>
            <a:pPr marL="394335">
              <a:buFont typeface="+mj-lt"/>
              <a:buAutoNum type="alphaUcPeriod"/>
            </a:pPr>
            <a:r>
              <a:rPr lang="en-US" dirty="0" smtClean="0"/>
              <a:t>4 times</a:t>
            </a:r>
          </a:p>
          <a:p>
            <a:pPr marL="394335">
              <a:buFont typeface="+mj-lt"/>
              <a:buAutoNum type="alphaUcPeriod"/>
            </a:pPr>
            <a:r>
              <a:rPr lang="en-US" dirty="0" smtClean="0"/>
              <a:t>5 times</a:t>
            </a:r>
          </a:p>
          <a:p>
            <a:pPr marL="394335">
              <a:buFont typeface="+mj-lt"/>
              <a:buAutoNum type="alphaUcPeriod"/>
            </a:pPr>
            <a:r>
              <a:rPr lang="en-US" dirty="0" smtClean="0"/>
              <a:t>6 times</a:t>
            </a:r>
          </a:p>
          <a:p>
            <a:pPr marL="394335">
              <a:buFont typeface="+mj-lt"/>
              <a:buAutoNum type="alphaUcPeriod"/>
            </a:pPr>
            <a:r>
              <a:rPr lang="en-US" dirty="0" smtClean="0"/>
              <a:t>Other/none/more</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4057650" y="82594"/>
            <a:ext cx="4454863" cy="25769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4"/>
            </p:custDataLst>
          </p:nvPr>
        </p:nvSpPr>
        <p:spPr>
          <a:xfrm>
            <a:off x="5879076" y="3511376"/>
            <a:ext cx="3771900" cy="346249"/>
          </a:xfrm>
          <a:prstGeom prst="rect">
            <a:avLst/>
          </a:prstGeom>
        </p:spPr>
        <p:txBody>
          <a:bodyPr wrap="square">
            <a:spAutoFit/>
          </a:bodyPr>
          <a:lstStyle/>
          <a:p>
            <a:r>
              <a:rPr lang="en-US" sz="825" dirty="0"/>
              <a:t>Image is in the public domain.</a:t>
            </a:r>
            <a:r>
              <a:rPr lang="en-US" sz="825" dirty="0">
                <a:hlinkClick r:id="rId8"/>
              </a:rPr>
              <a:t> http://commons.wikimedia.org/wiki/File:Fibonacci_call_tree_5.gif</a:t>
            </a:r>
            <a:endParaRPr lang="en-US" sz="825" dirty="0"/>
          </a:p>
        </p:txBody>
      </p:sp>
      <p:sp>
        <p:nvSpPr>
          <p:cNvPr id="2" name="Rectangle 1"/>
          <p:cNvSpPr/>
          <p:nvPr>
            <p:custDataLst>
              <p:tags r:id="rId5"/>
            </p:custDataLst>
          </p:nvPr>
        </p:nvSpPr>
        <p:spPr>
          <a:xfrm>
            <a:off x="1072944" y="1112013"/>
            <a:ext cx="2341307" cy="923330"/>
          </a:xfrm>
          <a:prstGeom prst="rect">
            <a:avLst/>
          </a:prstGeom>
          <a:ln>
            <a:solidFill>
              <a:schemeClr val="tx1"/>
            </a:solidFill>
          </a:ln>
        </p:spPr>
        <p:txBody>
          <a:bodyPr wrap="square">
            <a:spAutoFit/>
          </a:bodyPr>
          <a:lstStyle/>
          <a:p>
            <a:r>
              <a:rPr lang="en-US" dirty="0"/>
              <a:t>F(2) is calculated 3 separate times when calculating F(5)!</a:t>
            </a:r>
          </a:p>
        </p:txBody>
      </p:sp>
    </p:spTree>
    <p:extLst>
      <p:ext uri="{BB962C8B-B14F-4D97-AF65-F5344CB8AC3E}">
        <p14:creationId xmlns:p14="http://schemas.microsoft.com/office/powerpoint/2010/main" val="68201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00200" y="57150"/>
            <a:ext cx="5268558" cy="857250"/>
          </a:xfrm>
        </p:spPr>
        <p:txBody>
          <a:bodyPr/>
          <a:lstStyle/>
          <a:p>
            <a:r>
              <a:rPr lang="en-US" dirty="0" smtClean="0"/>
              <a:t>Fibonacci</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3789485" y="571500"/>
            <a:ext cx="3754316" cy="21717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3"/>
            </p:custDataLst>
          </p:nvPr>
        </p:nvSpPr>
        <p:spPr>
          <a:xfrm>
            <a:off x="4057650" y="4857751"/>
            <a:ext cx="3771900" cy="346249"/>
          </a:xfrm>
          <a:prstGeom prst="rect">
            <a:avLst/>
          </a:prstGeom>
        </p:spPr>
        <p:txBody>
          <a:bodyPr wrap="square">
            <a:spAutoFit/>
          </a:bodyPr>
          <a:lstStyle/>
          <a:p>
            <a:r>
              <a:rPr lang="en-US" sz="825" dirty="0"/>
              <a:t>Image is in the public domain.</a:t>
            </a:r>
            <a:r>
              <a:rPr lang="en-US" sz="825" dirty="0">
                <a:hlinkClick r:id="rId8"/>
              </a:rPr>
              <a:t> http://commons.wikimedia.org/wiki/File:Fibonacci_call_tree_5.gif</a:t>
            </a:r>
            <a:endParaRPr lang="en-US" sz="825" dirty="0"/>
          </a:p>
        </p:txBody>
      </p:sp>
      <p:graphicFrame>
        <p:nvGraphicFramePr>
          <p:cNvPr id="8" name="Content Placeholder 7"/>
          <p:cNvGraphicFramePr>
            <a:graphicFrameLocks noGrp="1"/>
          </p:cNvGraphicFramePr>
          <p:nvPr>
            <p:ph idx="4294967295"/>
            <p:custDataLst>
              <p:tags r:id="rId4"/>
            </p:custDataLst>
            <p:extLst/>
          </p:nvPr>
        </p:nvGraphicFramePr>
        <p:xfrm>
          <a:off x="1828801" y="1028700"/>
          <a:ext cx="1732358" cy="4008120"/>
        </p:xfrm>
        <a:graphic>
          <a:graphicData uri="http://schemas.openxmlformats.org/drawingml/2006/table">
            <a:tbl>
              <a:tblPr firstRow="1" bandRow="1">
                <a:tableStyleId>{5C22544A-7EE6-4342-B048-85BDC9FD1C3A}</a:tableStyleId>
              </a:tblPr>
              <a:tblGrid>
                <a:gridCol w="400050"/>
                <a:gridCol w="685800"/>
                <a:gridCol w="646508"/>
              </a:tblGrid>
              <a:tr h="891540">
                <a:tc>
                  <a:txBody>
                    <a:bodyPr/>
                    <a:lstStyle/>
                    <a:p>
                      <a:pPr algn="ctr"/>
                      <a:r>
                        <a:rPr lang="en-US" sz="1400" dirty="0" smtClean="0"/>
                        <a:t>N</a:t>
                      </a:r>
                      <a:endParaRPr lang="en-US" sz="1400" dirty="0"/>
                    </a:p>
                  </a:txBody>
                  <a:tcPr marL="68580" marR="68580" marT="34290" marB="34290" anchor="ctr"/>
                </a:tc>
                <a:tc>
                  <a:txBody>
                    <a:bodyPr/>
                    <a:lstStyle/>
                    <a:p>
                      <a:pPr algn="ctr"/>
                      <a:r>
                        <a:rPr lang="en-US" sz="1400" dirty="0" smtClean="0"/>
                        <a:t>fib(N)</a:t>
                      </a:r>
                      <a:endParaRPr lang="en-US" sz="1400" dirty="0"/>
                    </a:p>
                  </a:txBody>
                  <a:tcPr marL="68580" marR="68580" marT="34290" marB="34290" anchor="ctr"/>
                </a:tc>
                <a:tc>
                  <a:txBody>
                    <a:bodyPr/>
                    <a:lstStyle/>
                    <a:p>
                      <a:pPr algn="ctr"/>
                      <a:r>
                        <a:rPr lang="en-US" sz="1400" dirty="0" smtClean="0"/>
                        <a:t>#</a:t>
                      </a:r>
                      <a:r>
                        <a:rPr lang="en-US" sz="1400" baseline="0" dirty="0" smtClean="0"/>
                        <a:t> of calls to fib(2)</a:t>
                      </a:r>
                      <a:endParaRPr lang="en-US" sz="1400" dirty="0"/>
                    </a:p>
                  </a:txBody>
                  <a:tcPr marL="68580" marR="68580" marT="34290" marB="34290" anchor="ctr"/>
                </a:tc>
              </a:tr>
              <a:tr h="342900">
                <a:tc>
                  <a:txBody>
                    <a:bodyPr/>
                    <a:lstStyle/>
                    <a:p>
                      <a:pPr algn="ctr"/>
                      <a:r>
                        <a:rPr lang="en-US" sz="1400" dirty="0" smtClean="0"/>
                        <a:t>2</a:t>
                      </a:r>
                    </a:p>
                  </a:txBody>
                  <a:tcPr marL="68580" marR="68580" marT="34290" marB="34290" anchor="ctr"/>
                </a:tc>
                <a:tc>
                  <a:txBody>
                    <a:bodyPr/>
                    <a:lstStyle/>
                    <a:p>
                      <a:pPr algn="ctr"/>
                      <a:r>
                        <a:rPr lang="en-US" sz="1400" dirty="0" smtClean="0"/>
                        <a:t>1</a:t>
                      </a:r>
                    </a:p>
                  </a:txBody>
                  <a:tcPr marL="68580" marR="68580" marT="34290" marB="34290" anchor="ctr"/>
                </a:tc>
                <a:tc>
                  <a:txBody>
                    <a:bodyPr/>
                    <a:lstStyle/>
                    <a:p>
                      <a:pPr algn="ctr"/>
                      <a:r>
                        <a:rPr lang="en-US" sz="1400" dirty="0" smtClean="0"/>
                        <a:t>1</a:t>
                      </a:r>
                      <a:endParaRPr lang="en-US" sz="1400" dirty="0"/>
                    </a:p>
                  </a:txBody>
                  <a:tcPr marL="68580" marR="68580" marT="34290" marB="34290" anchor="ctr"/>
                </a:tc>
              </a:tr>
              <a:tr h="342900">
                <a:tc>
                  <a:txBody>
                    <a:bodyPr/>
                    <a:lstStyle/>
                    <a:p>
                      <a:pPr algn="ctr"/>
                      <a:r>
                        <a:rPr lang="en-US" sz="1400" dirty="0" smtClean="0"/>
                        <a:t>3</a:t>
                      </a:r>
                      <a:endParaRPr lang="en-US" sz="1400" dirty="0"/>
                    </a:p>
                  </a:txBody>
                  <a:tcPr marL="68580" marR="68580" marT="34290" marB="34290" anchor="ctr"/>
                </a:tc>
                <a:tc>
                  <a:txBody>
                    <a:bodyPr/>
                    <a:lstStyle/>
                    <a:p>
                      <a:pPr algn="ctr"/>
                      <a:r>
                        <a:rPr lang="en-US" sz="1400" dirty="0" smtClean="0"/>
                        <a:t>2</a:t>
                      </a:r>
                      <a:endParaRPr lang="en-US" sz="1400" dirty="0"/>
                    </a:p>
                  </a:txBody>
                  <a:tcPr marL="68580" marR="68580" marT="34290" marB="34290" anchor="ctr"/>
                </a:tc>
                <a:tc>
                  <a:txBody>
                    <a:bodyPr/>
                    <a:lstStyle/>
                    <a:p>
                      <a:pPr algn="ctr"/>
                      <a:r>
                        <a:rPr lang="en-US" sz="1400" dirty="0" smtClean="0"/>
                        <a:t>1</a:t>
                      </a:r>
                      <a:endParaRPr lang="en-US" sz="1400" dirty="0"/>
                    </a:p>
                  </a:txBody>
                  <a:tcPr marL="68580" marR="68580" marT="34290" marB="34290" anchor="ctr"/>
                </a:tc>
              </a:tr>
              <a:tr h="342900">
                <a:tc>
                  <a:txBody>
                    <a:bodyPr/>
                    <a:lstStyle/>
                    <a:p>
                      <a:pPr algn="ctr"/>
                      <a:r>
                        <a:rPr lang="en-US" sz="1400" dirty="0" smtClean="0"/>
                        <a:t>4</a:t>
                      </a:r>
                      <a:endParaRPr lang="en-US" sz="1400" dirty="0"/>
                    </a:p>
                  </a:txBody>
                  <a:tcPr marL="68580" marR="68580" marT="34290" marB="34290" anchor="ctr"/>
                </a:tc>
                <a:tc>
                  <a:txBody>
                    <a:bodyPr/>
                    <a:lstStyle/>
                    <a:p>
                      <a:pPr algn="ctr"/>
                      <a:r>
                        <a:rPr lang="en-US" sz="1400" dirty="0" smtClean="0"/>
                        <a:t>3</a:t>
                      </a:r>
                      <a:endParaRPr lang="en-US" sz="1400" dirty="0"/>
                    </a:p>
                  </a:txBody>
                  <a:tcPr marL="68580" marR="68580" marT="34290" marB="34290" anchor="ctr"/>
                </a:tc>
                <a:tc>
                  <a:txBody>
                    <a:bodyPr/>
                    <a:lstStyle/>
                    <a:p>
                      <a:pPr algn="ctr"/>
                      <a:r>
                        <a:rPr lang="en-US" sz="1400" dirty="0" smtClean="0"/>
                        <a:t>2</a:t>
                      </a:r>
                      <a:endParaRPr lang="en-US" sz="1400" dirty="0"/>
                    </a:p>
                  </a:txBody>
                  <a:tcPr marL="68580" marR="68580" marT="34290" marB="34290" anchor="ctr"/>
                </a:tc>
              </a:tr>
              <a:tr h="342900">
                <a:tc>
                  <a:txBody>
                    <a:bodyPr/>
                    <a:lstStyle/>
                    <a:p>
                      <a:pPr algn="ctr"/>
                      <a:r>
                        <a:rPr lang="en-US" sz="1400" dirty="0" smtClean="0"/>
                        <a:t>5</a:t>
                      </a:r>
                      <a:endParaRPr lang="en-US" sz="1400" dirty="0"/>
                    </a:p>
                  </a:txBody>
                  <a:tcPr marL="68580" marR="68580" marT="34290" marB="34290" anchor="ctr"/>
                </a:tc>
                <a:tc>
                  <a:txBody>
                    <a:bodyPr/>
                    <a:lstStyle/>
                    <a:p>
                      <a:pPr algn="ctr"/>
                      <a:r>
                        <a:rPr lang="en-US" sz="1400" dirty="0" smtClean="0"/>
                        <a:t>5</a:t>
                      </a:r>
                      <a:endParaRPr lang="en-US" sz="1400" dirty="0"/>
                    </a:p>
                  </a:txBody>
                  <a:tcPr marL="68580" marR="68580" marT="34290" marB="34290" anchor="ctr"/>
                </a:tc>
                <a:tc>
                  <a:txBody>
                    <a:bodyPr/>
                    <a:lstStyle/>
                    <a:p>
                      <a:pPr algn="ctr"/>
                      <a:r>
                        <a:rPr lang="en-US" sz="1400" dirty="0" smtClean="0"/>
                        <a:t>3</a:t>
                      </a:r>
                      <a:endParaRPr lang="en-US" sz="1400" dirty="0"/>
                    </a:p>
                  </a:txBody>
                  <a:tcPr marL="68580" marR="68580" marT="34290" marB="34290" anchor="ctr"/>
                </a:tc>
              </a:tr>
              <a:tr h="342900">
                <a:tc>
                  <a:txBody>
                    <a:bodyPr/>
                    <a:lstStyle/>
                    <a:p>
                      <a:pPr algn="ctr"/>
                      <a:r>
                        <a:rPr lang="en-US" sz="1400" dirty="0" smtClean="0"/>
                        <a:t>6</a:t>
                      </a:r>
                      <a:endParaRPr lang="en-US" sz="1400" dirty="0"/>
                    </a:p>
                  </a:txBody>
                  <a:tcPr marL="68580" marR="68580" marT="34290" marB="34290" anchor="ctr"/>
                </a:tc>
                <a:tc>
                  <a:txBody>
                    <a:bodyPr/>
                    <a:lstStyle/>
                    <a:p>
                      <a:pPr algn="ctr"/>
                      <a:r>
                        <a:rPr lang="en-US" sz="1400" dirty="0" smtClean="0"/>
                        <a:t>8</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7</a:t>
                      </a:r>
                      <a:endParaRPr lang="en-US" sz="1400" dirty="0"/>
                    </a:p>
                  </a:txBody>
                  <a:tcPr marL="68580" marR="68580" marT="34290" marB="34290" anchor="ctr"/>
                </a:tc>
                <a:tc>
                  <a:txBody>
                    <a:bodyPr/>
                    <a:lstStyle/>
                    <a:p>
                      <a:pPr algn="ctr"/>
                      <a:r>
                        <a:rPr lang="en-US" sz="1400" dirty="0" smtClean="0"/>
                        <a:t>13</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8</a:t>
                      </a:r>
                      <a:endParaRPr lang="en-US" sz="1400" dirty="0"/>
                    </a:p>
                  </a:txBody>
                  <a:tcPr marL="68580" marR="68580" marT="34290" marB="34290" anchor="ctr"/>
                </a:tc>
                <a:tc>
                  <a:txBody>
                    <a:bodyPr/>
                    <a:lstStyle/>
                    <a:p>
                      <a:pPr algn="ctr"/>
                      <a:r>
                        <a:rPr lang="en-US" sz="1400" dirty="0" smtClean="0"/>
                        <a:t>21</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9</a:t>
                      </a:r>
                      <a:endParaRPr lang="en-US" sz="1400" dirty="0"/>
                    </a:p>
                  </a:txBody>
                  <a:tcPr marL="68580" marR="68580" marT="34290" marB="34290" anchor="ctr"/>
                </a:tc>
                <a:tc>
                  <a:txBody>
                    <a:bodyPr/>
                    <a:lstStyle/>
                    <a:p>
                      <a:pPr algn="ctr"/>
                      <a:r>
                        <a:rPr lang="en-US" sz="1400" dirty="0" smtClean="0"/>
                        <a:t>34</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10</a:t>
                      </a:r>
                      <a:endParaRPr lang="en-US" sz="1400" dirty="0"/>
                    </a:p>
                  </a:txBody>
                  <a:tcPr marL="68580" marR="68580" marT="34290" marB="34290" anchor="ctr"/>
                </a:tc>
                <a:tc>
                  <a:txBody>
                    <a:bodyPr/>
                    <a:lstStyle/>
                    <a:p>
                      <a:pPr algn="ctr"/>
                      <a:r>
                        <a:rPr lang="en-US" sz="1400" dirty="0" smtClean="0"/>
                        <a:t>55</a:t>
                      </a:r>
                      <a:endParaRPr lang="en-US" sz="1400" dirty="0"/>
                    </a:p>
                  </a:txBody>
                  <a:tcPr marL="68580" marR="68580" marT="34290" marB="34290" anchor="ctr"/>
                </a:tc>
                <a:tc>
                  <a:txBody>
                    <a:bodyPr/>
                    <a:lstStyle/>
                    <a:p>
                      <a:pPr algn="ctr"/>
                      <a:endParaRPr lang="en-US" sz="1400" dirty="0"/>
                    </a:p>
                  </a:txBody>
                  <a:tcPr marL="68580" marR="68580" marT="34290" marB="34290" anchor="ctr"/>
                </a:tc>
              </a:tr>
            </a:tbl>
          </a:graphicData>
        </a:graphic>
      </p:graphicFrame>
      <p:sp>
        <p:nvSpPr>
          <p:cNvPr id="14" name="Content Placeholder 4"/>
          <p:cNvSpPr>
            <a:spLocks noGrp="1"/>
          </p:cNvSpPr>
          <p:nvPr>
            <p:ph idx="4294967295"/>
            <p:custDataLst>
              <p:tags r:id="rId5"/>
            </p:custDataLst>
          </p:nvPr>
        </p:nvSpPr>
        <p:spPr>
          <a:xfrm>
            <a:off x="3967315" y="2839065"/>
            <a:ext cx="4830097" cy="1967067"/>
          </a:xfrm>
          <a:prstGeom prst="rect">
            <a:avLst/>
          </a:prstGeom>
        </p:spPr>
        <p:txBody>
          <a:bodyPr>
            <a:normAutofit/>
          </a:bodyPr>
          <a:lstStyle/>
          <a:p>
            <a:r>
              <a:rPr lang="en-US" dirty="0" smtClean="0"/>
              <a:t>How many times would we calculate Fib(2) while calculating Fib(7)? </a:t>
            </a:r>
          </a:p>
          <a:p>
            <a:r>
              <a:rPr lang="en-US" dirty="0"/>
              <a:t>How many times would we calculate Fib(2) while calculating Fib(8)? </a:t>
            </a:r>
            <a:endParaRPr lang="en-US" i="1" dirty="0"/>
          </a:p>
          <a:p>
            <a:endParaRPr lang="en-US" i="1" dirty="0" smtClean="0"/>
          </a:p>
        </p:txBody>
      </p:sp>
    </p:spTree>
    <p:extLst>
      <p:ext uri="{BB962C8B-B14F-4D97-AF65-F5344CB8AC3E}">
        <p14:creationId xmlns:p14="http://schemas.microsoft.com/office/powerpoint/2010/main" val="201414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87882" y="12251"/>
            <a:ext cx="7226970" cy="769414"/>
          </a:xfrm>
        </p:spPr>
        <p:txBody>
          <a:bodyPr>
            <a:normAutofit/>
          </a:bodyPr>
          <a:lstStyle/>
          <a:p>
            <a:r>
              <a:rPr lang="en-US" sz="2800" dirty="0" smtClean="0"/>
              <a:t>Efficiency of naïve Fibonacci implementation</a:t>
            </a:r>
            <a:endParaRPr lang="en-US" sz="2800" dirty="0"/>
          </a:p>
        </p:txBody>
      </p:sp>
      <p:sp>
        <p:nvSpPr>
          <p:cNvPr id="3" name="Content Placeholder 2"/>
          <p:cNvSpPr>
            <a:spLocks noGrp="1"/>
          </p:cNvSpPr>
          <p:nvPr>
            <p:ph idx="4294967295"/>
            <p:custDataLst>
              <p:tags r:id="rId2"/>
            </p:custDataLst>
          </p:nvPr>
        </p:nvSpPr>
        <p:spPr>
          <a:xfrm>
            <a:off x="1068998" y="1319981"/>
            <a:ext cx="7086859" cy="2861187"/>
          </a:xfrm>
          <a:prstGeom prst="rect">
            <a:avLst/>
          </a:prstGeom>
        </p:spPr>
        <p:txBody>
          <a:bodyPr/>
          <a:lstStyle/>
          <a:p>
            <a:r>
              <a:rPr lang="en-US" sz="2000" dirty="0" smtClean="0"/>
              <a:t>When we </a:t>
            </a:r>
            <a:r>
              <a:rPr lang="en-US" sz="2000" b="1" dirty="0" smtClean="0"/>
              <a:t>added 1 </a:t>
            </a:r>
            <a:r>
              <a:rPr lang="en-US" sz="2000" dirty="0" smtClean="0"/>
              <a:t>to the input to Fibonacci, the number of times we had to calculate a given subroutine </a:t>
            </a:r>
            <a:r>
              <a:rPr lang="en-US" sz="2000" b="1" dirty="0" smtClean="0"/>
              <a:t>nearly doubled </a:t>
            </a:r>
            <a:r>
              <a:rPr lang="en-US" sz="2000" dirty="0" smtClean="0"/>
              <a:t>(~1.6 times*)</a:t>
            </a:r>
            <a:endParaRPr lang="en-US" sz="2000" b="1" dirty="0" smtClean="0"/>
          </a:p>
          <a:p>
            <a:pPr lvl="1"/>
            <a:r>
              <a:rPr lang="en-US" sz="2000" dirty="0" smtClean="0"/>
              <a:t>Ouch!</a:t>
            </a:r>
          </a:p>
          <a:p>
            <a:endParaRPr lang="en-US" sz="2000" dirty="0" smtClean="0"/>
          </a:p>
          <a:p>
            <a:r>
              <a:rPr lang="en-US" sz="2000" b="1" dirty="0" smtClean="0">
                <a:solidFill>
                  <a:schemeClr val="accent1"/>
                </a:solidFill>
              </a:rPr>
              <a:t>Can we predict how much time it will take to compute for arbitrary input n?</a:t>
            </a:r>
            <a:endParaRPr lang="en-US" sz="2000" b="1" dirty="0">
              <a:solidFill>
                <a:schemeClr val="accent1"/>
              </a:solidFill>
            </a:endParaRPr>
          </a:p>
        </p:txBody>
      </p:sp>
      <p:sp>
        <p:nvSpPr>
          <p:cNvPr id="4" name="Rectangle 3"/>
          <p:cNvSpPr/>
          <p:nvPr>
            <p:custDataLst>
              <p:tags r:id="rId3"/>
            </p:custDataLst>
          </p:nvPr>
        </p:nvSpPr>
        <p:spPr>
          <a:xfrm>
            <a:off x="3001297" y="4217572"/>
            <a:ext cx="6002605" cy="369332"/>
          </a:xfrm>
          <a:prstGeom prst="rect">
            <a:avLst/>
          </a:prstGeom>
        </p:spPr>
        <p:txBody>
          <a:bodyPr wrap="none">
            <a:spAutoFit/>
          </a:bodyPr>
          <a:lstStyle/>
          <a:p>
            <a:r>
              <a:rPr lang="en-US" dirty="0" smtClean="0"/>
              <a:t>* This number is called the “Golden Ratio” in math—cool!</a:t>
            </a:r>
            <a:endParaRPr lang="en-US" dirty="0"/>
          </a:p>
        </p:txBody>
      </p:sp>
    </p:spTree>
    <p:extLst>
      <p:ext uri="{BB962C8B-B14F-4D97-AF65-F5344CB8AC3E}">
        <p14:creationId xmlns:p14="http://schemas.microsoft.com/office/powerpoint/2010/main" val="2570745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84643" y="157507"/>
            <a:ext cx="7363393" cy="650504"/>
          </a:xfrm>
        </p:spPr>
        <p:txBody>
          <a:bodyPr>
            <a:noAutofit/>
          </a:bodyPr>
          <a:lstStyle/>
          <a:p>
            <a:r>
              <a:rPr lang="en-US" sz="2800" dirty="0" smtClean="0"/>
              <a:t>Efficiency of naïve Fibonacci implementation</a:t>
            </a:r>
            <a:endParaRPr lang="en-US" sz="2800" dirty="0"/>
          </a:p>
        </p:txBody>
      </p:sp>
      <p:sp>
        <p:nvSpPr>
          <p:cNvPr id="3" name="Content Placeholder 2"/>
          <p:cNvSpPr>
            <a:spLocks noGrp="1"/>
          </p:cNvSpPr>
          <p:nvPr>
            <p:ph idx="4294967295"/>
            <p:custDataLst>
              <p:tags r:id="rId2"/>
            </p:custDataLst>
          </p:nvPr>
        </p:nvSpPr>
        <p:spPr>
          <a:xfrm>
            <a:off x="991570" y="1172496"/>
            <a:ext cx="7149540" cy="3864077"/>
          </a:xfrm>
          <a:prstGeom prst="rect">
            <a:avLst/>
          </a:prstGeom>
        </p:spPr>
        <p:txBody>
          <a:bodyPr>
            <a:normAutofit lnSpcReduction="10000"/>
          </a:bodyPr>
          <a:lstStyle/>
          <a:p>
            <a:r>
              <a:rPr lang="en-US" sz="2000" b="1" dirty="0" smtClean="0">
                <a:solidFill>
                  <a:schemeClr val="accent1"/>
                </a:solidFill>
              </a:rPr>
              <a:t>Can we predict how much time it will take to compute for arbitrary input n?</a:t>
            </a:r>
          </a:p>
          <a:p>
            <a:endParaRPr lang="en-US" sz="2000" b="1" dirty="0">
              <a:solidFill>
                <a:schemeClr val="accent1"/>
              </a:solidFill>
            </a:endParaRPr>
          </a:p>
          <a:p>
            <a:r>
              <a:rPr lang="en-US" sz="2000" dirty="0" smtClean="0">
                <a:solidFill>
                  <a:schemeClr val="tx1"/>
                </a:solidFill>
              </a:rPr>
              <a:t>Each time we add 1 to the input, the time increases by a factor of 1.6</a:t>
            </a:r>
          </a:p>
          <a:p>
            <a:r>
              <a:rPr lang="en-US" sz="2000" dirty="0" smtClean="0">
                <a:solidFill>
                  <a:schemeClr val="tx1"/>
                </a:solidFill>
              </a:rPr>
              <a:t>For input n, we multiply the “baseline” time by 1.6 n times:</a:t>
            </a:r>
          </a:p>
          <a:p>
            <a:pPr lvl="1"/>
            <a:r>
              <a:rPr lang="en-US" dirty="0">
                <a:solidFill>
                  <a:schemeClr val="tx1"/>
                </a:solidFill>
              </a:rPr>
              <a:t>b * 1.6 * 1.6 * 1.6 * … * </a:t>
            </a:r>
            <a:r>
              <a:rPr lang="en-US" dirty="0" smtClean="0">
                <a:solidFill>
                  <a:schemeClr val="tx1"/>
                </a:solidFill>
              </a:rPr>
              <a:t>1.6  =  </a:t>
            </a:r>
            <a:r>
              <a:rPr lang="en-US" dirty="0">
                <a:solidFill>
                  <a:schemeClr val="tx1"/>
                </a:solidFill>
              </a:rPr>
              <a:t>b * </a:t>
            </a:r>
            <a:r>
              <a:rPr lang="en-US" dirty="0" smtClean="0">
                <a:solidFill>
                  <a:schemeClr val="tx1"/>
                </a:solidFill>
              </a:rPr>
              <a:t>1.6</a:t>
            </a:r>
            <a:r>
              <a:rPr lang="en-US" baseline="30000" dirty="0" smtClean="0">
                <a:solidFill>
                  <a:schemeClr val="tx1"/>
                </a:solidFill>
              </a:rPr>
              <a:t>n</a:t>
            </a:r>
          </a:p>
          <a:p>
            <a:pPr lvl="1"/>
            <a:endParaRPr lang="en-US" baseline="30000" dirty="0">
              <a:solidFill>
                <a:schemeClr val="tx1"/>
              </a:solidFill>
            </a:endParaRPr>
          </a:p>
          <a:p>
            <a:pPr lvl="1"/>
            <a:endParaRPr lang="en-US" baseline="30000" dirty="0" smtClean="0">
              <a:solidFill>
                <a:schemeClr val="tx1"/>
              </a:solidFill>
            </a:endParaRPr>
          </a:p>
          <a:p>
            <a:pPr lvl="1"/>
            <a:endParaRPr lang="en-US" baseline="30000" dirty="0">
              <a:solidFill>
                <a:schemeClr val="tx1"/>
              </a:solidFill>
            </a:endParaRPr>
          </a:p>
          <a:p>
            <a:pPr lvl="1"/>
            <a:endParaRPr lang="en-US" baseline="30000" dirty="0" smtClean="0">
              <a:solidFill>
                <a:schemeClr val="tx1"/>
              </a:solidFill>
            </a:endParaRPr>
          </a:p>
          <a:p>
            <a:pPr lvl="1"/>
            <a:r>
              <a:rPr lang="en-US" sz="1700" dirty="0">
                <a:solidFill>
                  <a:schemeClr val="tx1"/>
                </a:solidFill>
              </a:rPr>
              <a:t>We don’t really care what b is exactly (different on every machine anyway), so we just normalize by saying b = 1 “time unit” (i.e. we remove b)</a:t>
            </a:r>
            <a:endParaRPr lang="en-US" sz="1700" baseline="30000" dirty="0">
              <a:solidFill>
                <a:schemeClr val="tx1"/>
              </a:solidFill>
            </a:endParaRPr>
          </a:p>
          <a:p>
            <a:pPr lvl="1"/>
            <a:endParaRPr lang="en-US" baseline="30000" dirty="0" smtClean="0">
              <a:solidFill>
                <a:schemeClr val="tx1"/>
              </a:solidFill>
            </a:endParaRPr>
          </a:p>
          <a:p>
            <a:pPr lvl="1"/>
            <a:endParaRPr lang="en-US" baseline="30000" dirty="0">
              <a:solidFill>
                <a:schemeClr val="tx1"/>
              </a:solidFill>
            </a:endParaRPr>
          </a:p>
          <a:p>
            <a:pPr lvl="1"/>
            <a:endParaRPr lang="en-US" baseline="30000" dirty="0">
              <a:solidFill>
                <a:schemeClr val="tx1"/>
              </a:solidFill>
            </a:endParaRPr>
          </a:p>
          <a:p>
            <a:pPr lvl="1"/>
            <a:endParaRPr lang="en-US" baseline="30000" dirty="0">
              <a:solidFill>
                <a:schemeClr val="tx1"/>
              </a:solidFill>
            </a:endParaRPr>
          </a:p>
          <a:p>
            <a:endParaRPr lang="en-US" sz="2000" dirty="0" smtClean="0">
              <a:solidFill>
                <a:schemeClr val="tx1"/>
              </a:solidFill>
            </a:endParaRPr>
          </a:p>
        </p:txBody>
      </p:sp>
      <p:sp>
        <p:nvSpPr>
          <p:cNvPr id="4" name="Right Brace 3"/>
          <p:cNvSpPr/>
          <p:nvPr>
            <p:custDataLst>
              <p:tags r:id="rId3"/>
            </p:custDataLst>
          </p:nvPr>
        </p:nvSpPr>
        <p:spPr>
          <a:xfrm rot="5400000">
            <a:off x="2774540" y="2389508"/>
            <a:ext cx="228600" cy="2171700"/>
          </a:xfrm>
          <a:prstGeom prst="rightBrace">
            <a:avLst>
              <a:gd name="adj1" fmla="val 8333"/>
              <a:gd name="adj2" fmla="val 4966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le 4"/>
          <p:cNvSpPr/>
          <p:nvPr>
            <p:custDataLst>
              <p:tags r:id="rId4"/>
            </p:custDataLst>
          </p:nvPr>
        </p:nvSpPr>
        <p:spPr>
          <a:xfrm>
            <a:off x="2512153" y="3578598"/>
            <a:ext cx="928459" cy="369332"/>
          </a:xfrm>
          <a:prstGeom prst="rect">
            <a:avLst/>
          </a:prstGeom>
        </p:spPr>
        <p:txBody>
          <a:bodyPr wrap="none">
            <a:spAutoFit/>
          </a:bodyPr>
          <a:lstStyle/>
          <a:p>
            <a:r>
              <a:rPr lang="en-US" dirty="0"/>
              <a:t>n</a:t>
            </a:r>
            <a:r>
              <a:rPr lang="en-US" dirty="0" smtClean="0"/>
              <a:t> times</a:t>
            </a:r>
            <a:endParaRPr lang="en-US" dirty="0"/>
          </a:p>
        </p:txBody>
      </p:sp>
    </p:spTree>
    <p:extLst>
      <p:ext uri="{BB962C8B-B14F-4D97-AF65-F5344CB8AC3E}">
        <p14:creationId xmlns:p14="http://schemas.microsoft.com/office/powerpoint/2010/main" val="744217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11217" y="-106061"/>
            <a:ext cx="6849673" cy="932594"/>
          </a:xfrm>
        </p:spPr>
        <p:txBody>
          <a:bodyPr>
            <a:normAutofit/>
          </a:bodyPr>
          <a:lstStyle/>
          <a:p>
            <a:r>
              <a:rPr lang="en-US" sz="2800" dirty="0"/>
              <a:t>Aside: recursion isn’t </a:t>
            </a:r>
            <a:r>
              <a:rPr lang="en-US" sz="2800" i="1" dirty="0"/>
              <a:t>always </a:t>
            </a:r>
            <a:r>
              <a:rPr lang="en-US" sz="2800" dirty="0"/>
              <a:t>this </a:t>
            </a:r>
            <a:r>
              <a:rPr lang="en-US" sz="2800" dirty="0" smtClean="0"/>
              <a:t>bad!</a:t>
            </a:r>
            <a:endParaRPr lang="en-US" sz="2800" dirty="0"/>
          </a:p>
        </p:txBody>
      </p:sp>
      <p:sp>
        <p:nvSpPr>
          <p:cNvPr id="5" name="Text Placeholder 4"/>
          <p:cNvSpPr>
            <a:spLocks noGrp="1"/>
          </p:cNvSpPr>
          <p:nvPr>
            <p:ph type="body" idx="1"/>
            <p:custDataLst>
              <p:tags r:id="rId2"/>
            </p:custDataLst>
          </p:nvPr>
        </p:nvSpPr>
        <p:spPr>
          <a:xfrm>
            <a:off x="1877993" y="1085850"/>
            <a:ext cx="2292861" cy="479822"/>
          </a:xfrm>
        </p:spPr>
        <p:txBody>
          <a:bodyPr>
            <a:normAutofit/>
          </a:bodyPr>
          <a:lstStyle/>
          <a:p>
            <a:r>
              <a:rPr lang="en-US" dirty="0" smtClean="0"/>
              <a:t>Memory</a:t>
            </a:r>
            <a:endParaRPr lang="en-US" dirty="0"/>
          </a:p>
        </p:txBody>
      </p:sp>
      <p:sp>
        <p:nvSpPr>
          <p:cNvPr id="7" name="Text Placeholder 6"/>
          <p:cNvSpPr>
            <a:spLocks noGrp="1"/>
          </p:cNvSpPr>
          <p:nvPr>
            <p:ph type="body" sz="quarter" idx="3"/>
            <p:custDataLst>
              <p:tags r:id="rId3"/>
            </p:custDataLst>
          </p:nvPr>
        </p:nvSpPr>
        <p:spPr>
          <a:xfrm>
            <a:off x="4561264" y="1085851"/>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4"/>
            </p:custDataLst>
          </p:nvPr>
        </p:nvSpPr>
        <p:spPr>
          <a:xfrm>
            <a:off x="4170854" y="1607574"/>
            <a:ext cx="4487197" cy="3220736"/>
          </a:xfrm>
        </p:spPr>
        <p:txBody>
          <a:bodyPr>
            <a:normAutofit/>
          </a:bodyPr>
          <a:lstStyle/>
          <a:p>
            <a:pPr marL="51435" indent="0"/>
            <a:r>
              <a:rPr lang="en-US" sz="1500" b="1" dirty="0">
                <a:latin typeface="Courier New" pitchFamily="49" charset="0"/>
                <a:cs typeface="Courier New" pitchFamily="49" charset="0"/>
              </a:rPr>
              <a:t>long </a:t>
            </a:r>
            <a:r>
              <a:rPr lang="en-US" sz="1500" b="1" dirty="0" smtClean="0">
                <a:latin typeface="Courier New" pitchFamily="49" charset="0"/>
                <a:cs typeface="Courier New" pitchFamily="49" charset="0"/>
              </a:rPr>
              <a:t>factorial(</a:t>
            </a:r>
            <a:r>
              <a:rPr lang="en-US" sz="1500" b="1" dirty="0" err="1" smtClean="0">
                <a:latin typeface="Courier New" pitchFamily="49" charset="0"/>
                <a:cs typeface="Courier New" pitchFamily="49" charset="0"/>
              </a:rPr>
              <a:t>int</a:t>
            </a:r>
            <a:r>
              <a:rPr lang="en-US" sz="1500" b="1" dirty="0" smtClean="0">
                <a:latin typeface="Courier New" pitchFamily="49" charset="0"/>
                <a:cs typeface="Courier New" pitchFamily="49" charset="0"/>
              </a:rPr>
              <a:t> n) </a:t>
            </a:r>
            <a:r>
              <a:rPr lang="en-US" sz="1500" b="1" dirty="0">
                <a:latin typeface="Courier New" pitchFamily="49" charset="0"/>
                <a:cs typeface="Courier New" pitchFamily="49" charset="0"/>
              </a:rPr>
              <a:t>{</a:t>
            </a:r>
          </a:p>
          <a:p>
            <a:pPr marL="51435" indent="0"/>
            <a:r>
              <a:rPr lang="en-US" sz="1500" b="1" dirty="0">
                <a:latin typeface="Courier New" pitchFamily="49" charset="0"/>
                <a:cs typeface="Courier New" pitchFamily="49" charset="0"/>
              </a:rPr>
              <a:t>    </a:t>
            </a:r>
            <a:r>
              <a:rPr lang="en-US" sz="1500" b="1" dirty="0" err="1">
                <a:latin typeface="Courier New" pitchFamily="49" charset="0"/>
                <a:cs typeface="Courier New" pitchFamily="49" charset="0"/>
              </a:rPr>
              <a:t>cout</a:t>
            </a:r>
            <a:r>
              <a:rPr lang="en-US" sz="1500" b="1" dirty="0">
                <a:latin typeface="Courier New" pitchFamily="49" charset="0"/>
                <a:cs typeface="Courier New" pitchFamily="49" charset="0"/>
              </a:rPr>
              <a:t> &lt;&lt; n &lt;&lt; </a:t>
            </a:r>
            <a:r>
              <a:rPr lang="en-US" sz="1500" b="1" dirty="0" err="1">
                <a:latin typeface="Courier New" pitchFamily="49" charset="0"/>
                <a:cs typeface="Courier New" pitchFamily="49" charset="0"/>
              </a:rPr>
              <a:t>endl</a:t>
            </a:r>
            <a:r>
              <a:rPr lang="en-US" sz="1500" b="1" dirty="0">
                <a:latin typeface="Courier New" pitchFamily="49" charset="0"/>
                <a:cs typeface="Courier New" pitchFamily="49" charset="0"/>
              </a:rPr>
              <a:t>; </a:t>
            </a:r>
          </a:p>
          <a:p>
            <a:pPr marL="51435" indent="0"/>
            <a:r>
              <a:rPr lang="en-US" sz="1500" b="1" dirty="0">
                <a:latin typeface="Courier New" pitchFamily="49" charset="0"/>
                <a:cs typeface="Courier New" pitchFamily="49" charset="0"/>
              </a:rPr>
              <a:t>    if (</a:t>
            </a:r>
            <a:r>
              <a:rPr lang="en-US" sz="1500" b="1" dirty="0" smtClean="0">
                <a:latin typeface="Courier New" pitchFamily="49" charset="0"/>
                <a:cs typeface="Courier New" pitchFamily="49" charset="0"/>
              </a:rPr>
              <a:t>n == 1</a:t>
            </a:r>
            <a:r>
              <a:rPr lang="en-US" sz="1500" b="1" dirty="0">
                <a:latin typeface="Courier New" pitchFamily="49" charset="0"/>
                <a:cs typeface="Courier New" pitchFamily="49" charset="0"/>
              </a:rPr>
              <a:t>) return 1;</a:t>
            </a:r>
          </a:p>
          <a:p>
            <a:pPr marL="51435" indent="0"/>
            <a:r>
              <a:rPr lang="en-US" sz="1500" b="1" dirty="0">
                <a:latin typeface="Courier New" pitchFamily="49" charset="0"/>
                <a:cs typeface="Courier New" pitchFamily="49" charset="0"/>
              </a:rPr>
              <a:t>    </a:t>
            </a:r>
            <a:r>
              <a:rPr lang="en-US" sz="1500" b="1" dirty="0" smtClean="0">
                <a:latin typeface="Courier New" pitchFamily="49" charset="0"/>
                <a:cs typeface="Courier New" pitchFamily="49" charset="0"/>
              </a:rPr>
              <a:t>else return n * factorial(n – 1</a:t>
            </a:r>
            <a:r>
              <a:rPr lang="en-US" sz="1500" b="1" dirty="0">
                <a:latin typeface="Courier New" pitchFamily="49" charset="0"/>
                <a:cs typeface="Courier New" pitchFamily="49" charset="0"/>
              </a:rPr>
              <a:t>);</a:t>
            </a:r>
          </a:p>
          <a:p>
            <a:pPr marL="51435" indent="0"/>
            <a:r>
              <a:rPr lang="en-US" sz="1500" b="1" dirty="0">
                <a:latin typeface="Courier New" pitchFamily="49" charset="0"/>
                <a:cs typeface="Courier New" pitchFamily="49" charset="0"/>
              </a:rPr>
              <a:t>}</a:t>
            </a:r>
          </a:p>
          <a:p>
            <a:pPr marL="51435" indent="0"/>
            <a:endParaRPr lang="en-US" sz="1500" dirty="0">
              <a:latin typeface="Calibri" pitchFamily="34" charset="0"/>
              <a:cs typeface="Courier New" pitchFamily="49" charset="0"/>
            </a:endParaRPr>
          </a:p>
          <a:p>
            <a:pPr marL="51435" indent="0"/>
            <a:r>
              <a:rPr lang="en-US" sz="1500" dirty="0">
                <a:latin typeface="Calibri" pitchFamily="34" charset="0"/>
                <a:cs typeface="Courier New" pitchFamily="49" charset="0"/>
              </a:rPr>
              <a:t>“Roughly” how much time does factorial take, as a function of the input n?</a:t>
            </a:r>
          </a:p>
          <a:p>
            <a:pPr marL="51435" indent="0"/>
            <a:r>
              <a:rPr lang="en-US" sz="1500" b="1" dirty="0">
                <a:latin typeface="Calibri" pitchFamily="34" charset="0"/>
                <a:cs typeface="Courier New" pitchFamily="49" charset="0"/>
              </a:rPr>
              <a:t>It’s </a:t>
            </a:r>
            <a:r>
              <a:rPr lang="en-US" sz="1500" b="1" dirty="0" smtClean="0">
                <a:latin typeface="Calibri" pitchFamily="34" charset="0"/>
                <a:cs typeface="Courier New" pitchFamily="49" charset="0"/>
              </a:rPr>
              <a:t>better!! Just </a:t>
            </a:r>
            <a:r>
              <a:rPr lang="en-US" sz="1500" b="1" dirty="0">
                <a:latin typeface="Calibri" pitchFamily="34" charset="0"/>
                <a:cs typeface="Courier New" pitchFamily="49" charset="0"/>
              </a:rPr>
              <a:t>b * n  </a:t>
            </a:r>
            <a:r>
              <a:rPr lang="en-US" sz="1500" b="1" dirty="0">
                <a:latin typeface="Calibri" pitchFamily="34" charset="0"/>
                <a:cs typeface="Courier New" pitchFamily="49" charset="0"/>
                <a:sym typeface="Wingdings" panose="05000000000000000000" pitchFamily="2" charset="2"/>
              </a:rPr>
              <a:t>=  n</a:t>
            </a:r>
            <a:r>
              <a:rPr lang="en-US" sz="1500" b="1" dirty="0">
                <a:latin typeface="Calibri" pitchFamily="34" charset="0"/>
                <a:cs typeface="Courier New" pitchFamily="49" charset="0"/>
              </a:rPr>
              <a:t> </a:t>
            </a:r>
            <a:r>
              <a:rPr lang="en-US" sz="1500" b="1" dirty="0" smtClean="0">
                <a:latin typeface="Calibri" pitchFamily="34" charset="0"/>
                <a:cs typeface="Courier New" pitchFamily="49" charset="0"/>
              </a:rPr>
              <a:t>(when we say that b=1 because we define b = one “time unit”) </a:t>
            </a:r>
            <a:endParaRPr lang="en-US" sz="1500" b="1" dirty="0">
              <a:latin typeface="Calibri" pitchFamily="34" charset="0"/>
              <a:cs typeface="Courier New" pitchFamily="49" charset="0"/>
            </a:endParaRPr>
          </a:p>
        </p:txBody>
      </p:sp>
      <p:sp>
        <p:nvSpPr>
          <p:cNvPr id="32" name="Rectangle 3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5"/>
            </p:custDataLst>
          </p:nvPr>
        </p:nvSpPr>
        <p:spPr>
          <a:xfrm>
            <a:off x="1231490" y="1600200"/>
            <a:ext cx="248326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custDataLst>
              <p:tags r:id="rId6"/>
            </p:custDataLst>
          </p:nvPr>
        </p:nvSpPr>
        <p:spPr>
          <a:xfrm>
            <a:off x="1231490" y="1600200"/>
            <a:ext cx="248326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34" name="Rectangle 33"/>
          <p:cNvSpPr/>
          <p:nvPr>
            <p:custDataLst>
              <p:tags r:id="rId7"/>
            </p:custDataLst>
          </p:nvPr>
        </p:nvSpPr>
        <p:spPr>
          <a:xfrm>
            <a:off x="1222013" y="4114800"/>
            <a:ext cx="2489342"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5" name="Straight Arrow Connector 34"/>
          <p:cNvCxnSpPr/>
          <p:nvPr>
            <p:custDataLst>
              <p:tags r:id="rId8"/>
            </p:custDataLst>
          </p:nvPr>
        </p:nvCxnSpPr>
        <p:spPr>
          <a:xfrm>
            <a:off x="2454071" y="2961053"/>
            <a:ext cx="0" cy="5125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4" idx="0"/>
          </p:cNvCxnSpPr>
          <p:nvPr>
            <p:custDataLst>
              <p:tags r:id="rId9"/>
            </p:custDataLst>
          </p:nvPr>
        </p:nvCxnSpPr>
        <p:spPr>
          <a:xfrm flipV="1">
            <a:off x="2466684" y="3687097"/>
            <a:ext cx="0" cy="4277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custDataLst>
              <p:tags r:id="rId10"/>
            </p:custDataLst>
          </p:nvPr>
        </p:nvSpPr>
        <p:spPr>
          <a:xfrm>
            <a:off x="1231490" y="1943099"/>
            <a:ext cx="2483260"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sp>
        <p:nvSpPr>
          <p:cNvPr id="39" name="Rectangle 38"/>
          <p:cNvSpPr/>
          <p:nvPr>
            <p:custDataLst>
              <p:tags r:id="rId11"/>
            </p:custDataLst>
          </p:nvPr>
        </p:nvSpPr>
        <p:spPr>
          <a:xfrm>
            <a:off x="1231490" y="2595713"/>
            <a:ext cx="2483260" cy="36534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0" name="TextBox 39"/>
          <p:cNvSpPr txBox="1"/>
          <p:nvPr>
            <p:custDataLst>
              <p:tags r:id="rId12"/>
            </p:custDataLst>
          </p:nvPr>
        </p:nvSpPr>
        <p:spPr>
          <a:xfrm>
            <a:off x="3248072" y="2579315"/>
            <a:ext cx="476155"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41" name="Rectangle 40"/>
          <p:cNvSpPr/>
          <p:nvPr>
            <p:custDataLst>
              <p:tags r:id="rId13"/>
            </p:custDataLst>
          </p:nvPr>
        </p:nvSpPr>
        <p:spPr>
          <a:xfrm>
            <a:off x="918584" y="4274255"/>
            <a:ext cx="312906" cy="369332"/>
          </a:xfrm>
          <a:prstGeom prst="rect">
            <a:avLst/>
          </a:prstGeom>
        </p:spPr>
        <p:txBody>
          <a:bodyPr wrap="none">
            <a:spAutoFit/>
          </a:bodyPr>
          <a:lstStyle/>
          <a:p>
            <a:r>
              <a:rPr lang="en-US" dirty="0" smtClean="0"/>
              <a:t>0</a:t>
            </a:r>
            <a:endParaRPr lang="en-US" dirty="0"/>
          </a:p>
        </p:txBody>
      </p:sp>
      <p:sp>
        <p:nvSpPr>
          <p:cNvPr id="42" name="TextBox 41"/>
          <p:cNvSpPr txBox="1"/>
          <p:nvPr>
            <p:custDataLst>
              <p:tags r:id="rId14"/>
            </p:custDataLst>
          </p:nvPr>
        </p:nvSpPr>
        <p:spPr>
          <a:xfrm>
            <a:off x="3314699" y="1943100"/>
            <a:ext cx="396655" cy="646331"/>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18" name="TextBox 17"/>
          <p:cNvSpPr txBox="1"/>
          <p:nvPr>
            <p:custDataLst>
              <p:tags r:id="rId15"/>
            </p:custDataLst>
          </p:nvPr>
        </p:nvSpPr>
        <p:spPr>
          <a:xfrm>
            <a:off x="3314699" y="2284902"/>
            <a:ext cx="396655" cy="277149"/>
          </a:xfrm>
          <a:prstGeom prst="rect">
            <a:avLst/>
          </a:prstGeom>
          <a:noFill/>
          <a:ln>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231562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43000" y="134579"/>
            <a:ext cx="5268558" cy="857250"/>
          </a:xfrm>
        </p:spPr>
        <p:txBody>
          <a:bodyPr>
            <a:normAutofit/>
          </a:bodyPr>
          <a:lstStyle/>
          <a:p>
            <a:r>
              <a:rPr lang="en-US" sz="3200" dirty="0" smtClean="0"/>
              <a:t>Fibonacci</a:t>
            </a:r>
            <a:endParaRPr lang="en-US" sz="3200" dirty="0"/>
          </a:p>
        </p:txBody>
      </p:sp>
      <p:sp>
        <p:nvSpPr>
          <p:cNvPr id="5" name="Content Placeholder 4"/>
          <p:cNvSpPr>
            <a:spLocks noGrp="1"/>
          </p:cNvSpPr>
          <p:nvPr>
            <p:ph idx="4294967295"/>
            <p:custDataLst>
              <p:tags r:id="rId2"/>
            </p:custDataLst>
          </p:nvPr>
        </p:nvSpPr>
        <p:spPr>
          <a:xfrm>
            <a:off x="781665" y="1200150"/>
            <a:ext cx="3047385" cy="2400300"/>
          </a:xfrm>
          <a:prstGeom prst="rect">
            <a:avLst/>
          </a:prstGeom>
        </p:spPr>
        <p:txBody>
          <a:bodyPr>
            <a:normAutofit/>
          </a:bodyPr>
          <a:lstStyle/>
          <a:p>
            <a:r>
              <a:rPr lang="en-US" dirty="0" smtClean="0"/>
              <a:t>Assume we have to calculate each unique function call once, </a:t>
            </a:r>
            <a:r>
              <a:rPr lang="en-US" i="1" dirty="0" smtClean="0"/>
              <a:t>but never again</a:t>
            </a:r>
          </a:p>
          <a:p>
            <a:r>
              <a:rPr lang="en-US" dirty="0" smtClean="0"/>
              <a:t>We “remember” the answer from the first time</a:t>
            </a:r>
          </a:p>
          <a:p>
            <a:r>
              <a:rPr lang="en-US" b="1" dirty="0">
                <a:solidFill>
                  <a:schemeClr val="accent1"/>
                </a:solidFill>
              </a:rPr>
              <a:t>How many rectangles </a:t>
            </a:r>
            <a:r>
              <a:rPr lang="en-US" b="1" u="sng" dirty="0">
                <a:solidFill>
                  <a:schemeClr val="accent1"/>
                </a:solidFill>
              </a:rPr>
              <a:t>remain</a:t>
            </a:r>
            <a:r>
              <a:rPr lang="en-US" b="1" dirty="0">
                <a:solidFill>
                  <a:schemeClr val="accent1"/>
                </a:solidFill>
              </a:rPr>
              <a:t> in the above chart for n=5?</a:t>
            </a:r>
            <a:endParaRPr lang="en-US" b="1" i="1" dirty="0">
              <a:solidFill>
                <a:schemeClr val="accent1"/>
              </a:solidFill>
            </a:endParaRPr>
          </a:p>
          <a:p>
            <a:endParaRPr lang="en-US" dirty="0"/>
          </a:p>
        </p:txBody>
      </p:sp>
      <p:pic>
        <p:nvPicPr>
          <p:cNvPr id="102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177037" y="600075"/>
            <a:ext cx="4281163" cy="24764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custDataLst>
              <p:tags r:id="rId4"/>
            </p:custDataLst>
          </p:nvPr>
        </p:nvSpPr>
        <p:spPr>
          <a:xfrm>
            <a:off x="4114800" y="4857751"/>
            <a:ext cx="3714750" cy="346249"/>
          </a:xfrm>
          <a:prstGeom prst="rect">
            <a:avLst/>
          </a:prstGeom>
        </p:spPr>
        <p:txBody>
          <a:bodyPr wrap="square">
            <a:spAutoFit/>
          </a:bodyPr>
          <a:lstStyle/>
          <a:p>
            <a:r>
              <a:rPr lang="en-US" sz="825" dirty="0"/>
              <a:t>Image is in the public domain.</a:t>
            </a:r>
            <a:r>
              <a:rPr lang="en-US" sz="825" dirty="0">
                <a:hlinkClick r:id="rId7"/>
              </a:rPr>
              <a:t> http://commons.wikimedia.org/wiki/File:Fibonacci_call_tree_5.gif</a:t>
            </a:r>
            <a:endParaRPr lang="en-US" sz="825" dirty="0"/>
          </a:p>
        </p:txBody>
      </p:sp>
    </p:spTree>
    <p:extLst>
      <p:ext uri="{BB962C8B-B14F-4D97-AF65-F5344CB8AC3E}">
        <p14:creationId xmlns:p14="http://schemas.microsoft.com/office/powerpoint/2010/main" val="886638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35033" y="213852"/>
            <a:ext cx="5268558" cy="857250"/>
          </a:xfrm>
        </p:spPr>
        <p:txBody>
          <a:bodyPr/>
          <a:lstStyle/>
          <a:p>
            <a:r>
              <a:rPr lang="en-US" sz="3200" b="1" dirty="0" smtClean="0"/>
              <a:t>Memo</a:t>
            </a:r>
            <a:r>
              <a:rPr lang="en-US" sz="3200" dirty="0" smtClean="0"/>
              <a:t>-</a:t>
            </a:r>
            <a:r>
              <a:rPr lang="en-US" sz="3200" dirty="0" err="1" smtClean="0"/>
              <a:t>ization</a:t>
            </a:r>
            <a:endParaRPr lang="en-US" sz="3200" dirty="0"/>
          </a:p>
        </p:txBody>
      </p:sp>
      <p:sp>
        <p:nvSpPr>
          <p:cNvPr id="3" name="Content Placeholder 2"/>
          <p:cNvSpPr>
            <a:spLocks noGrp="1"/>
          </p:cNvSpPr>
          <p:nvPr>
            <p:ph idx="4294967295"/>
            <p:custDataLst>
              <p:tags r:id="rId2"/>
            </p:custDataLst>
          </p:nvPr>
        </p:nvSpPr>
        <p:spPr>
          <a:xfrm>
            <a:off x="1430593" y="1194619"/>
            <a:ext cx="6747387" cy="3320231"/>
          </a:xfrm>
          <a:prstGeom prst="rect">
            <a:avLst/>
          </a:prstGeom>
        </p:spPr>
        <p:txBody>
          <a:bodyPr>
            <a:normAutofit/>
          </a:bodyPr>
          <a:lstStyle/>
          <a:p>
            <a:r>
              <a:rPr lang="en-US" dirty="0" smtClean="0"/>
              <a:t>Take notes (“</a:t>
            </a:r>
            <a:r>
              <a:rPr lang="en-US" b="1" dirty="0" smtClean="0">
                <a:solidFill>
                  <a:schemeClr val="accent1"/>
                </a:solidFill>
              </a:rPr>
              <a:t>memos</a:t>
            </a:r>
            <a:r>
              <a:rPr lang="en-US" dirty="0" smtClean="0"/>
              <a:t>”) as you go</a:t>
            </a:r>
          </a:p>
          <a:p>
            <a:r>
              <a:rPr lang="en-US" dirty="0" smtClean="0"/>
              <a:t>For Fibonacci, we will have answers for F(</a:t>
            </a:r>
            <a:r>
              <a:rPr lang="en-US" dirty="0" err="1" smtClean="0"/>
              <a:t>i</a:t>
            </a:r>
            <a:r>
              <a:rPr lang="en-US" dirty="0" smtClean="0"/>
              <a:t>) for all </a:t>
            </a:r>
            <a:r>
              <a:rPr lang="en-US" dirty="0" err="1" smtClean="0"/>
              <a:t>i</a:t>
            </a:r>
            <a:r>
              <a:rPr lang="en-US" dirty="0" smtClean="0"/>
              <a:t>, </a:t>
            </a:r>
            <a:r>
              <a:rPr lang="en-US" dirty="0" smtClean="0"/>
              <a:t>0 ≤ </a:t>
            </a:r>
            <a:r>
              <a:rPr lang="en-US" dirty="0" err="1" smtClean="0"/>
              <a:t>i</a:t>
            </a:r>
            <a:r>
              <a:rPr lang="en-US" dirty="0"/>
              <a:t> ≤ </a:t>
            </a:r>
            <a:r>
              <a:rPr lang="en-US" dirty="0" smtClean="0"/>
              <a:t>n, so a simple array or Vector can store intermediate results:</a:t>
            </a:r>
          </a:p>
          <a:p>
            <a:pPr lvl="2"/>
            <a:r>
              <a:rPr lang="en-US" dirty="0" smtClean="0"/>
              <a:t>results[</a:t>
            </a:r>
            <a:r>
              <a:rPr lang="en-US" dirty="0" err="1" smtClean="0"/>
              <a:t>i</a:t>
            </a:r>
            <a:r>
              <a:rPr lang="en-US" dirty="0" smtClean="0"/>
              <a:t>] stores Fib(</a:t>
            </a:r>
            <a:r>
              <a:rPr lang="en-US" dirty="0" err="1" smtClean="0"/>
              <a:t>i</a:t>
            </a:r>
            <a:r>
              <a:rPr lang="en-US" dirty="0" smtClean="0"/>
              <a:t>)</a:t>
            </a:r>
            <a:endParaRPr lang="en-US" dirty="0" smtClean="0"/>
          </a:p>
        </p:txBody>
      </p:sp>
    </p:spTree>
    <p:extLst>
      <p:ext uri="{BB962C8B-B14F-4D97-AF65-F5344CB8AC3E}">
        <p14:creationId xmlns:p14="http://schemas.microsoft.com/office/powerpoint/2010/main" val="2169056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0432" y="2929112"/>
            <a:ext cx="7048081" cy="623584"/>
          </a:xfrm>
        </p:spPr>
        <p:txBody>
          <a:bodyPr/>
          <a:lstStyle/>
          <a:p>
            <a:r>
              <a:rPr lang="en-US" sz="3600" dirty="0" smtClean="0"/>
              <a:t>Big-O </a:t>
            </a:r>
            <a:r>
              <a:rPr lang="en-US" sz="3600" dirty="0" smtClean="0"/>
              <a:t>Performance Analysis</a:t>
            </a:r>
            <a:endParaRPr lang="en-US" sz="3600" dirty="0"/>
          </a:p>
        </p:txBody>
      </p:sp>
      <p:sp>
        <p:nvSpPr>
          <p:cNvPr id="2" name="Text Placeholder 1"/>
          <p:cNvSpPr>
            <a:spLocks noGrp="1"/>
          </p:cNvSpPr>
          <p:nvPr>
            <p:ph type="body" idx="1"/>
            <p:custDataLst>
              <p:tags r:id="rId2"/>
            </p:custDataLst>
          </p:nvPr>
        </p:nvSpPr>
        <p:spPr>
          <a:xfrm>
            <a:off x="840432" y="3712184"/>
            <a:ext cx="6637467" cy="1140310"/>
          </a:xfrm>
        </p:spPr>
        <p:txBody>
          <a:bodyPr/>
          <a:lstStyle/>
          <a:p>
            <a:endParaRPr lang="en-US" dirty="0"/>
          </a:p>
        </p:txBody>
      </p:sp>
    </p:spTree>
    <p:extLst>
      <p:ext uri="{BB962C8B-B14F-4D97-AF65-F5344CB8AC3E}">
        <p14:creationId xmlns:p14="http://schemas.microsoft.com/office/powerpoint/2010/main" val="55323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688699" y="357855"/>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6">
            <p14:nvContentPartPr>
              <p14:cNvPr id="33" name="Ink 32"/>
              <p14:cNvContentPartPr/>
              <p14:nvPr>
                <p:custDataLst>
                  <p:tags r:id="rId2"/>
                </p:custDataLst>
              </p14:nvPr>
            </p14:nvContentPartPr>
            <p14:xfrm>
              <a:off x="1855875" y="4849810"/>
              <a:ext cx="2555280" cy="202500"/>
            </p14:xfrm>
          </p:contentPart>
        </mc:Choice>
        <mc:Fallback xmlns="">
          <p:pic>
            <p:nvPicPr>
              <p:cNvPr id="33" name="Ink 32"/>
              <p:cNvPicPr/>
              <p:nvPr/>
            </p:nvPicPr>
            <p:blipFill>
              <a:blip r:embed="rId7"/>
              <a:stretch>
                <a:fillRect/>
              </a:stretch>
            </p:blipFill>
            <p:spPr>
              <a:xfrm>
                <a:off x="1850835" y="4844055"/>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7" name="Ink 46"/>
              <p14:cNvContentPartPr/>
              <p14:nvPr>
                <p:custDataLst>
                  <p:tags r:id="rId3"/>
                </p:custDataLst>
              </p14:nvPr>
            </p14:nvContentPartPr>
            <p14:xfrm>
              <a:off x="2667036" y="4358410"/>
              <a:ext cx="365850" cy="491400"/>
            </p14:xfrm>
          </p:contentPart>
        </mc:Choice>
        <mc:Fallback xmlns="">
          <p:pic>
            <p:nvPicPr>
              <p:cNvPr id="47" name="Ink 46"/>
              <p:cNvPicPr/>
              <p:nvPr/>
            </p:nvPicPr>
            <p:blipFill>
              <a:blip r:embed="rId9"/>
              <a:stretch>
                <a:fillRect/>
              </a:stretch>
            </p:blipFill>
            <p:spPr>
              <a:xfrm>
                <a:off x="2659122" y="4349050"/>
                <a:ext cx="383477" cy="506160"/>
              </a:xfrm>
              <a:prstGeom prst="rect">
                <a:avLst/>
              </a:prstGeom>
            </p:spPr>
          </p:pic>
        </mc:Fallback>
      </mc:AlternateContent>
    </p:spTree>
    <p:extLst>
      <p:ext uri="{BB962C8B-B14F-4D97-AF65-F5344CB8AC3E}">
        <p14:creationId xmlns:p14="http://schemas.microsoft.com/office/powerpoint/2010/main" val="250566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681317" y="357855"/>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9">
            <p14:nvContentPartPr>
              <p14:cNvPr id="33" name="Ink 32"/>
              <p14:cNvContentPartPr/>
              <p14:nvPr>
                <p:custDataLst>
                  <p:tags r:id="rId2"/>
                </p:custDataLst>
              </p14:nvPr>
            </p14:nvContentPartPr>
            <p14:xfrm>
              <a:off x="1848493" y="4849810"/>
              <a:ext cx="2555280" cy="202500"/>
            </p14:xfrm>
          </p:contentPart>
        </mc:Choice>
        <mc:Fallback xmlns="">
          <p:pic>
            <p:nvPicPr>
              <p:cNvPr id="33" name="Ink 32"/>
              <p:cNvPicPr/>
              <p:nvPr/>
            </p:nvPicPr>
            <p:blipFill>
              <a:blip r:embed="rId10"/>
              <a:stretch>
                <a:fillRect/>
              </a:stretch>
            </p:blipFill>
            <p:spPr>
              <a:xfrm>
                <a:off x="1843453" y="4844055"/>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7" name="Ink 46"/>
              <p14:cNvContentPartPr/>
              <p14:nvPr>
                <p:custDataLst>
                  <p:tags r:id="rId3"/>
                </p:custDataLst>
              </p14:nvPr>
            </p14:nvContentPartPr>
            <p14:xfrm>
              <a:off x="2659654" y="4358410"/>
              <a:ext cx="365850" cy="491400"/>
            </p14:xfrm>
          </p:contentPart>
        </mc:Choice>
        <mc:Fallback xmlns="">
          <p:pic>
            <p:nvPicPr>
              <p:cNvPr id="47" name="Ink 46"/>
              <p:cNvPicPr/>
              <p:nvPr/>
            </p:nvPicPr>
            <p:blipFill>
              <a:blip r:embed="rId12"/>
              <a:stretch>
                <a:fillRect/>
              </a:stretch>
            </p:blipFill>
            <p:spPr>
              <a:xfrm>
                <a:off x="2651732" y="4349050"/>
                <a:ext cx="383494" cy="506160"/>
              </a:xfrm>
              <a:prstGeom prst="rect">
                <a:avLst/>
              </a:prstGeom>
            </p:spPr>
          </p:pic>
        </mc:Fallback>
      </mc:AlternateContent>
      <p:sp>
        <p:nvSpPr>
          <p:cNvPr id="5" name="Rectangle 4"/>
          <p:cNvSpPr/>
          <p:nvPr>
            <p:custDataLst>
              <p:tags r:id="rId4"/>
            </p:custDataLst>
          </p:nvPr>
        </p:nvSpPr>
        <p:spPr>
          <a:xfrm>
            <a:off x="2426110" y="1714500"/>
            <a:ext cx="5154561"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6623922" y="2034966"/>
            <a:ext cx="567784"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2.4</a:t>
            </a:r>
            <a:r>
              <a:rPr lang="en-US" b="1" dirty="0" smtClean="0">
                <a:solidFill>
                  <a:srgbClr val="FF0000"/>
                </a:solidFill>
                <a:latin typeface="Calibri" panose="020F0502020204030204" pitchFamily="34" charset="0"/>
              </a:rPr>
              <a:t>s</a:t>
            </a:r>
            <a:endParaRPr lang="en-US" b="1" dirty="0">
              <a:solidFill>
                <a:srgbClr val="FF0000"/>
              </a:solidFill>
            </a:endParaRPr>
          </a:p>
        </p:txBody>
      </p:sp>
      <p:sp>
        <p:nvSpPr>
          <p:cNvPr id="7" name="Rectangle 6"/>
          <p:cNvSpPr/>
          <p:nvPr>
            <p:custDataLst>
              <p:tags r:id="rId6"/>
            </p:custDataLst>
          </p:nvPr>
        </p:nvSpPr>
        <p:spPr>
          <a:xfrm>
            <a:off x="6817308" y="2325157"/>
            <a:ext cx="668773"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Easy!</a:t>
            </a:r>
          </a:p>
        </p:txBody>
      </p:sp>
    </p:spTree>
    <p:extLst>
      <p:ext uri="{BB962C8B-B14F-4D97-AF65-F5344CB8AC3E}">
        <p14:creationId xmlns:p14="http://schemas.microsoft.com/office/powerpoint/2010/main" val="1203969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1996563" y="186630"/>
            <a:ext cx="5318637" cy="923330"/>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Traveling Salesperson Problem:</a:t>
            </a:r>
          </a:p>
          <a:p>
            <a:r>
              <a:rPr lang="en-US" dirty="0" smtClean="0">
                <a:solidFill>
                  <a:srgbClr val="FF0000"/>
                </a:solidFill>
                <a:latin typeface="Calibri" panose="020F0502020204030204" pitchFamily="34" charset="0"/>
              </a:rPr>
              <a:t>We have a bunch of cities to visit. In what order should we visit them to minimize total travel distance?</a:t>
            </a:r>
            <a:endParaRPr lang="en-US" dirty="0">
              <a:solidFill>
                <a:srgbClr val="FF0000"/>
              </a:solidFill>
            </a:endParaRPr>
          </a:p>
        </p:txBody>
      </p:sp>
    </p:spTree>
    <p:extLst>
      <p:ext uri="{BB962C8B-B14F-4D97-AF65-F5344CB8AC3E}">
        <p14:creationId xmlns:p14="http://schemas.microsoft.com/office/powerpoint/2010/main" val="2783022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2769009" y="225770"/>
            <a:ext cx="4260441" cy="1200329"/>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Exhaustively try all orderings: </a:t>
            </a:r>
            <a:r>
              <a:rPr lang="en-US" b="1" dirty="0" smtClean="0">
                <a:solidFill>
                  <a:srgbClr val="FF0000"/>
                </a:solidFill>
                <a:latin typeface="Calibri" panose="020F0502020204030204" pitchFamily="34" charset="0"/>
              </a:rPr>
              <a:t>O(n!)</a:t>
            </a:r>
          </a:p>
          <a:p>
            <a:r>
              <a:rPr lang="en-US" dirty="0" smtClean="0">
                <a:solidFill>
                  <a:srgbClr val="FF0000"/>
                </a:solidFill>
                <a:latin typeface="Calibri" panose="020F0502020204030204" pitchFamily="34" charset="0"/>
              </a:rPr>
              <a:t>Use </a:t>
            </a:r>
            <a:r>
              <a:rPr lang="en-US" dirty="0" err="1" smtClean="0">
                <a:solidFill>
                  <a:srgbClr val="FF0000"/>
                </a:solidFill>
                <a:latin typeface="Calibri" panose="020F0502020204030204" pitchFamily="34" charset="0"/>
              </a:rPr>
              <a:t>memoization</a:t>
            </a:r>
            <a:r>
              <a:rPr lang="en-US" dirty="0" smtClean="0">
                <a:solidFill>
                  <a:srgbClr val="FF0000"/>
                </a:solidFill>
                <a:latin typeface="Calibri" panose="020F0502020204030204" pitchFamily="34" charset="0"/>
              </a:rPr>
              <a:t> (yay!):</a:t>
            </a:r>
            <a:r>
              <a:rPr lang="en-US" b="1" dirty="0" smtClean="0">
                <a:solidFill>
                  <a:srgbClr val="FF0000"/>
                </a:solidFill>
                <a:latin typeface="Calibri" panose="020F0502020204030204" pitchFamily="34" charset="0"/>
              </a:rPr>
              <a:t>          O(n</a:t>
            </a:r>
            <a:r>
              <a:rPr lang="en-US" b="1" baseline="30000" dirty="0" smtClean="0">
                <a:solidFill>
                  <a:srgbClr val="FF0000"/>
                </a:solidFill>
                <a:latin typeface="Calibri" panose="020F0502020204030204" pitchFamily="34" charset="0"/>
              </a:rPr>
              <a:t>2</a:t>
            </a:r>
            <a:r>
              <a:rPr lang="en-US" b="1" dirty="0" smtClean="0">
                <a:solidFill>
                  <a:srgbClr val="FF0000"/>
                </a:solidFill>
                <a:latin typeface="Calibri" panose="020F0502020204030204" pitchFamily="34" charset="0"/>
              </a:rPr>
              <a:t>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a:t>
            </a:r>
          </a:p>
          <a:p>
            <a:r>
              <a:rPr lang="en-US" dirty="0" smtClean="0">
                <a:solidFill>
                  <a:srgbClr val="FF0000"/>
                </a:solidFill>
                <a:latin typeface="Calibri" panose="020F0502020204030204" pitchFamily="34" charset="0"/>
              </a:rPr>
              <a:t>Maybe we could invent an algorithm closer to Fibonacci performance:</a:t>
            </a:r>
            <a:r>
              <a:rPr lang="en-US" b="1" dirty="0" smtClean="0">
                <a:solidFill>
                  <a:srgbClr val="FF0000"/>
                </a:solidFill>
                <a:latin typeface="Calibri" panose="020F0502020204030204" pitchFamily="34" charset="0"/>
              </a:rPr>
              <a:t>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a:t>
            </a:r>
          </a:p>
        </p:txBody>
      </p:sp>
    </p:spTree>
    <p:extLst>
      <p:ext uri="{BB962C8B-B14F-4D97-AF65-F5344CB8AC3E}">
        <p14:creationId xmlns:p14="http://schemas.microsoft.com/office/powerpoint/2010/main" val="4138146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2168013" y="166699"/>
            <a:ext cx="4861437" cy="1754326"/>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So </a:t>
            </a:r>
            <a:r>
              <a:rPr lang="en-US" b="1" u="sng" dirty="0" smtClean="0">
                <a:solidFill>
                  <a:srgbClr val="FF0000"/>
                </a:solidFill>
                <a:latin typeface="Calibri" panose="020F0502020204030204" pitchFamily="34" charset="0"/>
              </a:rPr>
              <a:t>let’s say</a:t>
            </a:r>
            <a:r>
              <a:rPr lang="en-US" b="1" dirty="0" smtClean="0">
                <a:solidFill>
                  <a:srgbClr val="FF0000"/>
                </a:solidFill>
                <a:latin typeface="Calibri" panose="020F0502020204030204" pitchFamily="34" charset="0"/>
              </a:rPr>
              <a:t> we come up with a way to solve Traveling Salesperson Problem in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 </a:t>
            </a:r>
          </a:p>
          <a:p>
            <a:endParaRPr lang="en-US" b="1" dirty="0" smtClean="0">
              <a:solidFill>
                <a:srgbClr val="FF0000"/>
              </a:solidFill>
              <a:latin typeface="Calibri" panose="020F0502020204030204" pitchFamily="34" charset="0"/>
            </a:endParaRPr>
          </a:p>
          <a:p>
            <a:r>
              <a:rPr lang="en-US" b="1" dirty="0" smtClean="0">
                <a:solidFill>
                  <a:srgbClr val="FF0000"/>
                </a:solidFill>
                <a:latin typeface="Calibri" panose="020F0502020204030204" pitchFamily="34" charset="0"/>
              </a:rPr>
              <a:t>It would take ~4 </a:t>
            </a:r>
            <a:r>
              <a:rPr lang="en-US" b="1" dirty="0">
                <a:solidFill>
                  <a:srgbClr val="FF0000"/>
                </a:solidFill>
                <a:latin typeface="Calibri" panose="020F0502020204030204" pitchFamily="34" charset="0"/>
              </a:rPr>
              <a:t>days </a:t>
            </a:r>
            <a:r>
              <a:rPr lang="en-US" dirty="0" smtClean="0">
                <a:solidFill>
                  <a:srgbClr val="FF0000"/>
                </a:solidFill>
                <a:latin typeface="Calibri" panose="020F0502020204030204" pitchFamily="34" charset="0"/>
              </a:rPr>
              <a:t>to solve Traveling Salesperson Problem on 50 state capitals (with 3GHz computer)</a:t>
            </a:r>
            <a:endParaRPr lang="en-US" dirty="0">
              <a:solidFill>
                <a:srgbClr val="FF0000"/>
              </a:solidFill>
            </a:endParaRPr>
          </a:p>
        </p:txBody>
      </p:sp>
    </p:spTree>
    <p:extLst>
      <p:ext uri="{BB962C8B-B14F-4D97-AF65-F5344CB8AC3E}">
        <p14:creationId xmlns:p14="http://schemas.microsoft.com/office/powerpoint/2010/main" val="1009370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96260" y="697601"/>
            <a:ext cx="7707862" cy="488024"/>
          </a:xfrm>
        </p:spPr>
        <p:txBody>
          <a:bodyPr>
            <a:normAutofit/>
          </a:bodyPr>
          <a:lstStyle/>
          <a:p>
            <a:r>
              <a:rPr lang="en-US" sz="2800" dirty="0" smtClean="0"/>
              <a:t>Two </a:t>
            </a:r>
            <a:r>
              <a:rPr lang="en-US" sz="2800" b="1" i="1" dirty="0" smtClean="0"/>
              <a:t>tiny</a:t>
            </a:r>
            <a:r>
              <a:rPr lang="en-US" sz="2800" dirty="0" smtClean="0"/>
              <a:t> little updates</a:t>
            </a:r>
            <a:endParaRPr lang="en-US" sz="2800" b="1" i="1" dirty="0"/>
          </a:p>
        </p:txBody>
      </p:sp>
      <p:sp>
        <p:nvSpPr>
          <p:cNvPr id="5" name="Content Placeholder 4"/>
          <p:cNvSpPr>
            <a:spLocks noGrp="1"/>
          </p:cNvSpPr>
          <p:nvPr>
            <p:ph idx="4294967295"/>
            <p:custDataLst>
              <p:tags r:id="rId2"/>
            </p:custDataLst>
          </p:nvPr>
        </p:nvSpPr>
        <p:spPr>
          <a:xfrm>
            <a:off x="1224115" y="1236092"/>
            <a:ext cx="4350775" cy="3106112"/>
          </a:xfrm>
          <a:prstGeom prst="rect">
            <a:avLst/>
          </a:prstGeom>
        </p:spPr>
        <p:txBody>
          <a:bodyPr/>
          <a:lstStyle/>
          <a:p>
            <a:r>
              <a:rPr lang="en-US" sz="2000" dirty="0"/>
              <a:t>Imagine we approve statehood for Puerto </a:t>
            </a:r>
            <a:r>
              <a:rPr lang="en-US" sz="2000" dirty="0" smtClean="0"/>
              <a:t>Rico</a:t>
            </a:r>
          </a:p>
          <a:p>
            <a:pPr lvl="1"/>
            <a:r>
              <a:rPr lang="en-US" sz="2000" dirty="0" smtClean="0"/>
              <a:t>Add San Juan, the capital city</a:t>
            </a:r>
          </a:p>
          <a:p>
            <a:r>
              <a:rPr lang="en-US" sz="2000" dirty="0" smtClean="0"/>
              <a:t>Also add Washington</a:t>
            </a:r>
            <a:r>
              <a:rPr lang="en-US" sz="2000" dirty="0"/>
              <a:t>, </a:t>
            </a:r>
            <a:r>
              <a:rPr lang="en-US" sz="2000" dirty="0" smtClean="0"/>
              <a:t>DC</a:t>
            </a:r>
          </a:p>
          <a:p>
            <a:endParaRPr lang="en-US" sz="2000" dirty="0" smtClean="0"/>
          </a:p>
          <a:p>
            <a:endParaRPr lang="en-US" sz="2000" dirty="0"/>
          </a:p>
          <a:p>
            <a:r>
              <a:rPr lang="en-US" sz="2000" b="1" dirty="0" smtClean="0"/>
              <a:t>Now 52 capital cities instead of 50</a:t>
            </a:r>
            <a:endParaRPr lang="en-US" sz="2000" b="1" dirty="0"/>
          </a:p>
        </p:txBody>
      </p:sp>
      <p:pic>
        <p:nvPicPr>
          <p:cNvPr id="1026" name="Picture 2" descr="File:Flag of Puerto Rico.svg"/>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5521842" y="607360"/>
            <a:ext cx="3180293" cy="21188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custDataLst>
              <p:tags r:id="rId4"/>
            </p:custDataLst>
          </p:nvPr>
        </p:nvSpPr>
        <p:spPr>
          <a:xfrm>
            <a:off x="5427406" y="2864111"/>
            <a:ext cx="3814565" cy="338554"/>
          </a:xfrm>
          <a:prstGeom prst="rect">
            <a:avLst/>
          </a:prstGeom>
        </p:spPr>
        <p:txBody>
          <a:bodyPr wrap="square">
            <a:spAutoFit/>
          </a:bodyPr>
          <a:lstStyle/>
          <a:p>
            <a:r>
              <a:rPr lang="en-US" sz="800" dirty="0" smtClean="0">
                <a:solidFill>
                  <a:srgbClr val="252525"/>
                </a:solidFill>
                <a:latin typeface="Arial" panose="020B0604020202020204" pitchFamily="34" charset="0"/>
              </a:rPr>
              <a:t>This work has been released into the </a:t>
            </a:r>
            <a:r>
              <a:rPr lang="en-US" sz="800" b="1" dirty="0" smtClean="0">
                <a:solidFill>
                  <a:srgbClr val="663366"/>
                </a:solidFill>
                <a:latin typeface="Arial" panose="020B0604020202020204" pitchFamily="34" charset="0"/>
                <a:hlinkClick r:id="rId7" tooltip="w:en:public domain"/>
              </a:rPr>
              <a:t>public domain</a:t>
            </a:r>
            <a:r>
              <a:rPr lang="en-US" sz="800" dirty="0" smtClean="0">
                <a:solidFill>
                  <a:srgbClr val="252525"/>
                </a:solidFill>
                <a:latin typeface="Arial" panose="020B0604020202020204" pitchFamily="34" charset="0"/>
              </a:rPr>
              <a:t> by its author, </a:t>
            </a:r>
            <a:r>
              <a:rPr lang="en-US" sz="800" b="1" dirty="0" smtClean="0">
                <a:solidFill>
                  <a:srgbClr val="0B0080"/>
                </a:solidFill>
                <a:latin typeface="Arial" panose="020B0604020202020204" pitchFamily="34" charset="0"/>
                <a:hlinkClick r:id="rId8" tooltip="User:Madden"/>
              </a:rPr>
              <a:t>Madden</a:t>
            </a:r>
            <a:r>
              <a:rPr lang="en-US" sz="800" dirty="0" smtClean="0">
                <a:solidFill>
                  <a:srgbClr val="252525"/>
                </a:solidFill>
                <a:latin typeface="Arial" panose="020B0604020202020204" pitchFamily="34" charset="0"/>
              </a:rPr>
              <a:t>. This applies worldwide.</a:t>
            </a:r>
            <a:endParaRPr lang="en-US" sz="800" dirty="0"/>
          </a:p>
        </p:txBody>
      </p:sp>
    </p:spTree>
    <p:extLst>
      <p:ext uri="{BB962C8B-B14F-4D97-AF65-F5344CB8AC3E}">
        <p14:creationId xmlns:p14="http://schemas.microsoft.com/office/powerpoint/2010/main" val="563450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8">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59"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403987" y="141617"/>
            <a:ext cx="4402394" cy="1477328"/>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For 50 state capitals: ~4 days</a:t>
            </a:r>
          </a:p>
          <a:p>
            <a:r>
              <a:rPr lang="en-US" b="1" dirty="0" smtClean="0">
                <a:solidFill>
                  <a:srgbClr val="FF0000"/>
                </a:solidFill>
                <a:latin typeface="Calibri" panose="020F0502020204030204" pitchFamily="34" charset="0"/>
              </a:rPr>
              <a:t>With the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 algorithm we invented, it would take</a:t>
            </a:r>
            <a:r>
              <a:rPr lang="en-US" b="1" dirty="0">
                <a:solidFill>
                  <a:srgbClr val="FF0000"/>
                </a:solidFill>
                <a:latin typeface="Calibri" panose="020F0502020204030204" pitchFamily="34" charset="0"/>
              </a:rPr>
              <a:t> </a:t>
            </a:r>
            <a:r>
              <a:rPr lang="en-US" b="1" dirty="0" smtClean="0">
                <a:solidFill>
                  <a:srgbClr val="FF0000"/>
                </a:solidFill>
                <a:latin typeface="Calibri" panose="020F0502020204030204" pitchFamily="34" charset="0"/>
              </a:rPr>
              <a:t>~__</a:t>
            </a:r>
            <a:r>
              <a:rPr lang="en-US" b="1" u="sng" dirty="0" smtClean="0">
                <a:solidFill>
                  <a:srgbClr val="FF0000"/>
                </a:solidFill>
                <a:latin typeface="Calibri" panose="020F0502020204030204" pitchFamily="34" charset="0"/>
              </a:rPr>
              <a:t>?</a:t>
            </a:r>
            <a:r>
              <a:rPr lang="en-US" b="1" dirty="0" smtClean="0">
                <a:solidFill>
                  <a:srgbClr val="FF0000"/>
                </a:solidFill>
                <a:latin typeface="Calibri" panose="020F0502020204030204" pitchFamily="34" charset="0"/>
              </a:rPr>
              <a:t>__ days </a:t>
            </a:r>
            <a:r>
              <a:rPr lang="en-US" dirty="0" smtClean="0">
                <a:solidFill>
                  <a:srgbClr val="FF0000"/>
                </a:solidFill>
                <a:latin typeface="Calibri" panose="020F0502020204030204" pitchFamily="34" charset="0"/>
              </a:rPr>
              <a:t>to solve Traveling Salesperson problem on 50 state capitals + 2 (DC and San Juan)</a:t>
            </a:r>
            <a:endParaRPr lang="en-US" dirty="0">
              <a:solidFill>
                <a:srgbClr val="FF0000"/>
              </a:solidFill>
            </a:endParaRPr>
          </a:p>
        </p:txBody>
      </p:sp>
      <p:sp>
        <p:nvSpPr>
          <p:cNvPr id="63" name="Rectangle 62"/>
          <p:cNvSpPr/>
          <p:nvPr>
            <p:custDataLst>
              <p:tags r:id="rId56"/>
            </p:custDataLst>
          </p:nvPr>
        </p:nvSpPr>
        <p:spPr>
          <a:xfrm>
            <a:off x="1129347" y="2772802"/>
            <a:ext cx="2148778" cy="1200329"/>
          </a:xfrm>
          <a:prstGeom prst="rect">
            <a:avLst/>
          </a:prstGeom>
          <a:solidFill>
            <a:schemeClr val="bg1"/>
          </a:solidFill>
          <a:ln>
            <a:solidFill>
              <a:srgbClr val="FF0000"/>
            </a:solidFill>
          </a:ln>
        </p:spPr>
        <p:txBody>
          <a:bodyPr wrap="square">
            <a:spAutoFit/>
          </a:bodyPr>
          <a:lstStyle/>
          <a:p>
            <a:pPr marL="342900" indent="-342900">
              <a:buFont typeface="+mj-lt"/>
              <a:buAutoNum type="alphaUcPeriod"/>
            </a:pPr>
            <a:r>
              <a:rPr lang="en-US" b="1" dirty="0" smtClean="0">
                <a:solidFill>
                  <a:srgbClr val="FF0000"/>
                </a:solidFill>
              </a:rPr>
              <a:t>6 days</a:t>
            </a:r>
          </a:p>
          <a:p>
            <a:pPr marL="342900" indent="-342900">
              <a:buFont typeface="+mj-lt"/>
              <a:buAutoNum type="alphaUcPeriod"/>
            </a:pPr>
            <a:r>
              <a:rPr lang="en-US" b="1" dirty="0" smtClean="0">
                <a:solidFill>
                  <a:srgbClr val="FF0000"/>
                </a:solidFill>
              </a:rPr>
              <a:t>8 days</a:t>
            </a:r>
          </a:p>
          <a:p>
            <a:pPr marL="342900" indent="-342900">
              <a:buFont typeface="+mj-lt"/>
              <a:buAutoNum type="alphaUcPeriod"/>
            </a:pPr>
            <a:r>
              <a:rPr lang="en-US" b="1" dirty="0" smtClean="0">
                <a:solidFill>
                  <a:srgbClr val="FF0000"/>
                </a:solidFill>
              </a:rPr>
              <a:t>10 days</a:t>
            </a:r>
          </a:p>
          <a:p>
            <a:pPr marL="342900" indent="-342900">
              <a:buFont typeface="+mj-lt"/>
              <a:buAutoNum type="alphaUcPeriod"/>
            </a:pPr>
            <a:r>
              <a:rPr lang="en-US" b="1" dirty="0" smtClean="0">
                <a:solidFill>
                  <a:srgbClr val="FF0000"/>
                </a:solidFill>
              </a:rPr>
              <a:t>&gt; 10 days</a:t>
            </a:r>
            <a:endParaRPr lang="en-US" b="1" dirty="0">
              <a:solidFill>
                <a:srgbClr val="FF0000"/>
              </a:solidFill>
            </a:endParaRPr>
          </a:p>
        </p:txBody>
      </p:sp>
    </p:spTree>
    <p:extLst>
      <p:ext uri="{BB962C8B-B14F-4D97-AF65-F5344CB8AC3E}">
        <p14:creationId xmlns:p14="http://schemas.microsoft.com/office/powerpoint/2010/main" val="2803470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7">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58"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286000" y="232653"/>
            <a:ext cx="4897577" cy="923330"/>
          </a:xfrm>
          <a:prstGeom prst="rect">
            <a:avLst/>
          </a:prstGeom>
          <a:solidFill>
            <a:schemeClr val="bg1"/>
          </a:solidFill>
          <a:ln>
            <a:solidFill>
              <a:srgbClr val="FF0000"/>
            </a:solidFill>
          </a:ln>
        </p:spPr>
        <p:txBody>
          <a:bodyPr wrap="square">
            <a:spAutoFit/>
          </a:bodyPr>
          <a:lstStyle/>
          <a:p>
            <a:r>
              <a:rPr lang="en-US" b="1" dirty="0">
                <a:solidFill>
                  <a:srgbClr val="FF0000"/>
                </a:solidFill>
                <a:latin typeface="Calibri" panose="020F0502020204030204" pitchFamily="34" charset="0"/>
              </a:rPr>
              <a:t>With the O(2</a:t>
            </a:r>
            <a:r>
              <a:rPr lang="en-US" b="1" baseline="30000" dirty="0">
                <a:solidFill>
                  <a:srgbClr val="FF0000"/>
                </a:solidFill>
                <a:latin typeface="Calibri" panose="020F0502020204030204" pitchFamily="34" charset="0"/>
              </a:rPr>
              <a:t>n</a:t>
            </a:r>
            <a:r>
              <a:rPr lang="en-US" b="1" dirty="0">
                <a:solidFill>
                  <a:srgbClr val="FF0000"/>
                </a:solidFill>
                <a:latin typeface="Calibri" panose="020F0502020204030204" pitchFamily="34" charset="0"/>
              </a:rPr>
              <a:t>) algorithm we invented, </a:t>
            </a:r>
            <a:r>
              <a:rPr lang="en-US" b="1" dirty="0" smtClean="0">
                <a:solidFill>
                  <a:srgbClr val="FF0000"/>
                </a:solidFill>
                <a:latin typeface="Calibri" panose="020F0502020204030204" pitchFamily="34" charset="0"/>
              </a:rPr>
              <a:t>it would take </a:t>
            </a:r>
            <a:r>
              <a:rPr lang="en-US" b="1" u="sng" dirty="0" smtClean="0">
                <a:solidFill>
                  <a:srgbClr val="FF0000"/>
                </a:solidFill>
                <a:latin typeface="Calibri" panose="020F0502020204030204" pitchFamily="34" charset="0"/>
              </a:rPr>
              <a:t>~17 </a:t>
            </a:r>
            <a:r>
              <a:rPr lang="en-US" b="1" u="sng" dirty="0">
                <a:solidFill>
                  <a:srgbClr val="FF0000"/>
                </a:solidFill>
                <a:latin typeface="Calibri" panose="020F0502020204030204" pitchFamily="34" charset="0"/>
              </a:rPr>
              <a:t>days</a:t>
            </a:r>
            <a:r>
              <a:rPr lang="en-US" b="1" dirty="0">
                <a:solidFill>
                  <a:srgbClr val="FF0000"/>
                </a:solidFill>
                <a:latin typeface="Calibri" panose="020F0502020204030204" pitchFamily="34" charset="0"/>
              </a:rPr>
              <a:t> </a:t>
            </a:r>
            <a:r>
              <a:rPr lang="en-US" dirty="0" smtClean="0">
                <a:solidFill>
                  <a:srgbClr val="FF0000"/>
                </a:solidFill>
                <a:latin typeface="Calibri" panose="020F0502020204030204" pitchFamily="34" charset="0"/>
              </a:rPr>
              <a:t>to solve Traveling Salesperson problem on 50 state capitals + 2 (DC and San Juan)</a:t>
            </a:r>
            <a:endParaRPr lang="en-US" dirty="0">
              <a:solidFill>
                <a:srgbClr val="FF0000"/>
              </a:solidFill>
            </a:endParaRPr>
          </a:p>
        </p:txBody>
      </p:sp>
    </p:spTree>
    <p:extLst>
      <p:ext uri="{BB962C8B-B14F-4D97-AF65-F5344CB8AC3E}">
        <p14:creationId xmlns:p14="http://schemas.microsoft.com/office/powerpoint/2010/main" val="2380329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69">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70"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286000" y="171271"/>
            <a:ext cx="4743450" cy="1200329"/>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Sacramento is not exactly the most interesting or important city in California (sorry, Sacramento). </a:t>
            </a:r>
            <a:r>
              <a:rPr lang="en-US" b="1" dirty="0" smtClean="0">
                <a:solidFill>
                  <a:srgbClr val="FF0000"/>
                </a:solidFill>
                <a:latin typeface="Calibri" panose="020F0502020204030204" pitchFamily="34" charset="0"/>
              </a:rPr>
              <a:t>What if we add the 12 biggest non-capital cities in the United States to our map? </a:t>
            </a:r>
            <a:endParaRPr lang="en-US" b="1" dirty="0">
              <a:solidFill>
                <a:srgbClr val="FF0000"/>
              </a:solidFill>
            </a:endParaRPr>
          </a:p>
        </p:txBody>
      </p:sp>
      <p:sp>
        <p:nvSpPr>
          <p:cNvPr id="63" name="Oval 62"/>
          <p:cNvSpPr/>
          <p:nvPr>
            <p:custDataLst>
              <p:tags r:id="rId56"/>
            </p:custDataLst>
          </p:nvPr>
        </p:nvSpPr>
        <p:spPr>
          <a:xfrm flipH="1">
            <a:off x="18288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custDataLst>
              <p:tags r:id="rId57"/>
            </p:custDataLst>
          </p:nvPr>
        </p:nvSpPr>
        <p:spPr>
          <a:xfrm flipH="1">
            <a:off x="1771650" y="3086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custDataLst>
              <p:tags r:id="rId58"/>
            </p:custDataLst>
          </p:nvPr>
        </p:nvSpPr>
        <p:spPr>
          <a:xfrm flipH="1">
            <a:off x="72580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custDataLst>
              <p:tags r:id="rId59"/>
            </p:custDataLst>
          </p:nvPr>
        </p:nvSpPr>
        <p:spPr>
          <a:xfrm flipH="1">
            <a:off x="72009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custDataLst>
              <p:tags r:id="rId60"/>
            </p:custDataLst>
          </p:nvPr>
        </p:nvSpPr>
        <p:spPr>
          <a:xfrm flipH="1">
            <a:off x="560070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custDataLst>
              <p:tags r:id="rId61"/>
            </p:custDataLst>
          </p:nvPr>
        </p:nvSpPr>
        <p:spPr>
          <a:xfrm flipH="1">
            <a:off x="4743450" y="4114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custDataLst>
              <p:tags r:id="rId62"/>
            </p:custDataLst>
          </p:nvPr>
        </p:nvSpPr>
        <p:spPr>
          <a:xfrm flipH="1">
            <a:off x="4286250" y="4229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custDataLst>
              <p:tags r:id="rId63"/>
            </p:custDataLst>
          </p:nvPr>
        </p:nvSpPr>
        <p:spPr>
          <a:xfrm flipH="1">
            <a:off x="14287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custDataLst>
              <p:tags r:id="rId64"/>
            </p:custDataLst>
          </p:nvPr>
        </p:nvSpPr>
        <p:spPr>
          <a:xfrm flipH="1">
            <a:off x="474345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custDataLst>
              <p:tags r:id="rId65"/>
            </p:custDataLst>
          </p:nvPr>
        </p:nvSpPr>
        <p:spPr>
          <a:xfrm flipH="1">
            <a:off x="66865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custDataLst>
              <p:tags r:id="rId66"/>
            </p:custDataLst>
          </p:nvPr>
        </p:nvSpPr>
        <p:spPr>
          <a:xfrm flipH="1">
            <a:off x="13716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custDataLst>
              <p:tags r:id="rId67"/>
            </p:custDataLst>
          </p:nvPr>
        </p:nvSpPr>
        <p:spPr>
          <a:xfrm flipH="1">
            <a:off x="4514850" y="3543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8357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69">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70"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custDataLst>
              <p:tags r:id="rId55"/>
            </p:custDataLst>
          </p:nvPr>
        </p:nvSpPr>
        <p:spPr>
          <a:xfrm flipH="1">
            <a:off x="18288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custDataLst>
              <p:tags r:id="rId56"/>
            </p:custDataLst>
          </p:nvPr>
        </p:nvSpPr>
        <p:spPr>
          <a:xfrm flipH="1">
            <a:off x="1771650" y="3086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custDataLst>
              <p:tags r:id="rId57"/>
            </p:custDataLst>
          </p:nvPr>
        </p:nvSpPr>
        <p:spPr>
          <a:xfrm flipH="1">
            <a:off x="72580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custDataLst>
              <p:tags r:id="rId58"/>
            </p:custDataLst>
          </p:nvPr>
        </p:nvSpPr>
        <p:spPr>
          <a:xfrm flipH="1">
            <a:off x="72009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custDataLst>
              <p:tags r:id="rId59"/>
            </p:custDataLst>
          </p:nvPr>
        </p:nvSpPr>
        <p:spPr>
          <a:xfrm flipH="1">
            <a:off x="560070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custDataLst>
              <p:tags r:id="rId60"/>
            </p:custDataLst>
          </p:nvPr>
        </p:nvSpPr>
        <p:spPr>
          <a:xfrm flipH="1">
            <a:off x="4743450" y="4114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custDataLst>
              <p:tags r:id="rId61"/>
            </p:custDataLst>
          </p:nvPr>
        </p:nvSpPr>
        <p:spPr>
          <a:xfrm flipH="1">
            <a:off x="4286250" y="4229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custDataLst>
              <p:tags r:id="rId62"/>
            </p:custDataLst>
          </p:nvPr>
        </p:nvSpPr>
        <p:spPr>
          <a:xfrm flipH="1">
            <a:off x="14287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custDataLst>
              <p:tags r:id="rId63"/>
            </p:custDataLst>
          </p:nvPr>
        </p:nvSpPr>
        <p:spPr>
          <a:xfrm flipH="1">
            <a:off x="474345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custDataLst>
              <p:tags r:id="rId64"/>
            </p:custDataLst>
          </p:nvPr>
        </p:nvSpPr>
        <p:spPr>
          <a:xfrm flipH="1">
            <a:off x="66865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custDataLst>
              <p:tags r:id="rId65"/>
            </p:custDataLst>
          </p:nvPr>
        </p:nvSpPr>
        <p:spPr>
          <a:xfrm flipH="1">
            <a:off x="13716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custDataLst>
              <p:tags r:id="rId66"/>
            </p:custDataLst>
          </p:nvPr>
        </p:nvSpPr>
        <p:spPr>
          <a:xfrm flipH="1">
            <a:off x="4514850" y="3543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custDataLst>
              <p:tags r:id="rId67"/>
            </p:custDataLst>
          </p:nvPr>
        </p:nvSpPr>
        <p:spPr>
          <a:xfrm>
            <a:off x="2286000" y="171271"/>
            <a:ext cx="4570157" cy="1200329"/>
          </a:xfrm>
          <a:prstGeom prst="rect">
            <a:avLst/>
          </a:prstGeom>
          <a:solidFill>
            <a:schemeClr val="bg1"/>
          </a:solidFill>
          <a:ln>
            <a:solidFill>
              <a:srgbClr val="FF0000"/>
            </a:solidFill>
          </a:ln>
        </p:spPr>
        <p:txBody>
          <a:bodyPr wrap="square">
            <a:spAutoFit/>
          </a:bodyPr>
          <a:lstStyle/>
          <a:p>
            <a:r>
              <a:rPr lang="en-US" b="1" dirty="0">
                <a:solidFill>
                  <a:srgbClr val="FF0000"/>
                </a:solidFill>
                <a:latin typeface="Calibri" panose="020F0502020204030204" pitchFamily="34" charset="0"/>
              </a:rPr>
              <a:t>With the O(2</a:t>
            </a:r>
            <a:r>
              <a:rPr lang="en-US" b="1" baseline="30000" dirty="0">
                <a:solidFill>
                  <a:srgbClr val="FF0000"/>
                </a:solidFill>
                <a:latin typeface="Calibri" panose="020F0502020204030204" pitchFamily="34" charset="0"/>
              </a:rPr>
              <a:t>n</a:t>
            </a:r>
            <a:r>
              <a:rPr lang="en-US" b="1" dirty="0">
                <a:solidFill>
                  <a:srgbClr val="FF0000"/>
                </a:solidFill>
                <a:latin typeface="Calibri" panose="020F0502020204030204" pitchFamily="34" charset="0"/>
              </a:rPr>
              <a:t>) algorithm we invented, </a:t>
            </a:r>
          </a:p>
          <a:p>
            <a:r>
              <a:rPr lang="en-US" b="1" dirty="0" smtClean="0">
                <a:solidFill>
                  <a:srgbClr val="FF0000"/>
                </a:solidFill>
                <a:latin typeface="Calibri" panose="020F0502020204030204" pitchFamily="34" charset="0"/>
              </a:rPr>
              <a:t>It would take 194 </a:t>
            </a:r>
            <a:r>
              <a:rPr lang="en-US" b="1" u="dbl" dirty="0" smtClean="0">
                <a:solidFill>
                  <a:srgbClr val="FF0000"/>
                </a:solidFill>
                <a:latin typeface="Calibri" panose="020F0502020204030204" pitchFamily="34" charset="0"/>
              </a:rPr>
              <a:t>YEARS</a:t>
            </a:r>
            <a:r>
              <a:rPr lang="en-US" b="1" dirty="0" smtClean="0">
                <a:solidFill>
                  <a:srgbClr val="FF0000"/>
                </a:solidFill>
                <a:latin typeface="Calibri" panose="020F0502020204030204" pitchFamily="34" charset="0"/>
              </a:rPr>
              <a:t> </a:t>
            </a:r>
            <a:r>
              <a:rPr lang="en-US" dirty="0" smtClean="0">
                <a:solidFill>
                  <a:srgbClr val="FF0000"/>
                </a:solidFill>
                <a:latin typeface="Calibri" panose="020F0502020204030204" pitchFamily="34" charset="0"/>
              </a:rPr>
              <a:t>to solve Traveling Salesman problem on 64 cities (state capitals + DC + San Juan + 12 biggest non-capital cities)</a:t>
            </a:r>
            <a:endParaRPr lang="en-US" dirty="0">
              <a:solidFill>
                <a:srgbClr val="FF0000"/>
              </a:solidFill>
            </a:endParaRPr>
          </a:p>
        </p:txBody>
      </p:sp>
    </p:spTree>
    <p:extLst>
      <p:ext uri="{BB962C8B-B14F-4D97-AF65-F5344CB8AC3E}">
        <p14:creationId xmlns:p14="http://schemas.microsoft.com/office/powerpoint/2010/main" val="79994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9">
            <p14:nvContentPartPr>
              <p14:cNvPr id="33" name="Ink 32"/>
              <p14:cNvContentPartPr/>
              <p14:nvPr>
                <p:custDataLst>
                  <p:tags r:id="rId2"/>
                </p:custDataLst>
              </p14:nvPr>
            </p14:nvContentPartPr>
            <p14:xfrm>
              <a:off x="1789499" y="4861078"/>
              <a:ext cx="2555280" cy="202500"/>
            </p14:xfrm>
          </p:contentPart>
        </mc:Choice>
        <mc:Fallback xmlns="">
          <p:pic>
            <p:nvPicPr>
              <p:cNvPr id="33" name="Ink 32"/>
              <p:cNvPicPr/>
              <p:nvPr/>
            </p:nvPicPr>
            <p:blipFill>
              <a:blip r:embed="rId10"/>
              <a:stretch>
                <a:fillRect/>
              </a:stretch>
            </p:blipFill>
            <p:spPr>
              <a:xfrm>
                <a:off x="1784459" y="4855323"/>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7" name="Ink 46"/>
              <p14:cNvContentPartPr/>
              <p14:nvPr>
                <p:custDataLst>
                  <p:tags r:id="rId3"/>
                </p:custDataLst>
              </p14:nvPr>
            </p14:nvContentPartPr>
            <p14:xfrm>
              <a:off x="2600660" y="4369678"/>
              <a:ext cx="365850" cy="491400"/>
            </p14:xfrm>
          </p:contentPart>
        </mc:Choice>
        <mc:Fallback xmlns="">
          <p:pic>
            <p:nvPicPr>
              <p:cNvPr id="47" name="Ink 46"/>
              <p:cNvPicPr/>
              <p:nvPr/>
            </p:nvPicPr>
            <p:blipFill>
              <a:blip r:embed="rId12"/>
              <a:stretch>
                <a:fillRect/>
              </a:stretch>
            </p:blipFill>
            <p:spPr>
              <a:xfrm>
                <a:off x="2592746" y="4360311"/>
                <a:ext cx="383477" cy="506171"/>
              </a:xfrm>
              <a:prstGeom prst="rect">
                <a:avLst/>
              </a:prstGeom>
            </p:spPr>
          </p:pic>
        </mc:Fallback>
      </mc:AlternateContent>
      <p:sp>
        <p:nvSpPr>
          <p:cNvPr id="5" name="Rectangle 4"/>
          <p:cNvSpPr/>
          <p:nvPr>
            <p:custDataLst>
              <p:tags r:id="rId4"/>
            </p:custDataLst>
          </p:nvPr>
        </p:nvSpPr>
        <p:spPr>
          <a:xfrm>
            <a:off x="2477729" y="2003521"/>
            <a:ext cx="5107885"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custDataLst>
              <p:tags r:id="rId5"/>
            </p:custDataLst>
          </p:nvPr>
        </p:nvSpPr>
        <p:spPr>
          <a:xfrm>
            <a:off x="6740329" y="2346421"/>
            <a:ext cx="1194301"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194 </a:t>
            </a:r>
            <a:r>
              <a:rPr lang="en-US" b="1" dirty="0" smtClean="0">
                <a:solidFill>
                  <a:srgbClr val="FF0000"/>
                </a:solidFill>
                <a:latin typeface="Calibri" panose="020F0502020204030204" pitchFamily="34" charset="0"/>
              </a:rPr>
              <a:t>YEARS</a:t>
            </a:r>
            <a:endParaRPr lang="en-US" b="1" dirty="0">
              <a:solidFill>
                <a:srgbClr val="FF0000"/>
              </a:solidFill>
            </a:endParaRPr>
          </a:p>
        </p:txBody>
      </p:sp>
      <mc:AlternateContent xmlns:mc="http://schemas.openxmlformats.org/markup-compatibility/2006" xmlns:p14="http://schemas.microsoft.com/office/powerpoint/2010/main">
        <mc:Choice Requires="p14">
          <p:contentPart p14:bwMode="auto" r:id="rId13">
            <p14:nvContentPartPr>
              <p14:cNvPr id="3" name="Ink 2"/>
              <p14:cNvContentPartPr/>
              <p14:nvPr>
                <p:custDataLst>
                  <p:tags r:id="rId6"/>
                </p:custDataLst>
              </p14:nvPr>
            </p14:nvContentPartPr>
            <p14:xfrm>
              <a:off x="2343960" y="1985760"/>
              <a:ext cx="360" cy="360"/>
            </p14:xfrm>
          </p:contentPart>
        </mc:Choice>
        <mc:Fallback xmlns="">
          <p:pic>
            <p:nvPicPr>
              <p:cNvPr id="3" name="Ink 2"/>
              <p:cNvPicPr/>
              <p:nvPr/>
            </p:nvPicPr>
            <p:blipFill>
              <a:blip r:embed="rId14"/>
              <a:stretch>
                <a:fillRect/>
              </a:stretch>
            </p:blipFill>
            <p:spPr>
              <a:xfrm>
                <a:off x="2334600" y="1976400"/>
                <a:ext cx="19080" cy="19080"/>
              </a:xfrm>
              <a:prstGeom prst="rect">
                <a:avLst/>
              </a:prstGeom>
            </p:spPr>
          </p:pic>
        </mc:Fallback>
      </mc:AlternateContent>
    </p:spTree>
    <p:extLst>
      <p:ext uri="{BB962C8B-B14F-4D97-AF65-F5344CB8AC3E}">
        <p14:creationId xmlns:p14="http://schemas.microsoft.com/office/powerpoint/2010/main" val="4213733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2"/>
                </p:custDataLst>
              </p14:nvPr>
            </p14:nvContentPartPr>
            <p14:xfrm>
              <a:off x="1701009" y="4783442"/>
              <a:ext cx="2555280" cy="202500"/>
            </p14:xfrm>
          </p:contentPart>
        </mc:Choice>
        <mc:Fallback xmlns="">
          <p:pic>
            <p:nvPicPr>
              <p:cNvPr id="33" name="Ink 32"/>
              <p:cNvPicPr/>
              <p:nvPr/>
            </p:nvPicPr>
            <p:blipFill>
              <a:blip r:embed="rId9"/>
              <a:stretch>
                <a:fillRect/>
              </a:stretch>
            </p:blipFill>
            <p:spPr>
              <a:xfrm>
                <a:off x="1695969" y="4777687"/>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3"/>
                </p:custDataLst>
              </p14:nvPr>
            </p14:nvContentPartPr>
            <p14:xfrm>
              <a:off x="2512170" y="4292042"/>
              <a:ext cx="365850" cy="491400"/>
            </p14:xfrm>
          </p:contentPart>
        </mc:Choice>
        <mc:Fallback xmlns="">
          <p:pic>
            <p:nvPicPr>
              <p:cNvPr id="47" name="Ink 46"/>
              <p:cNvPicPr/>
              <p:nvPr/>
            </p:nvPicPr>
            <p:blipFill>
              <a:blip r:embed="rId11"/>
              <a:stretch>
                <a:fillRect/>
              </a:stretch>
            </p:blipFill>
            <p:spPr>
              <a:xfrm>
                <a:off x="2504248" y="4282682"/>
                <a:ext cx="383494" cy="506160"/>
              </a:xfrm>
              <a:prstGeom prst="rect">
                <a:avLst/>
              </a:prstGeom>
            </p:spPr>
          </p:pic>
        </mc:Fallback>
      </mc:AlternateContent>
      <p:sp>
        <p:nvSpPr>
          <p:cNvPr id="5" name="Rectangle 4"/>
          <p:cNvSpPr/>
          <p:nvPr>
            <p:custDataLst>
              <p:tags r:id="rId4"/>
            </p:custDataLst>
          </p:nvPr>
        </p:nvSpPr>
        <p:spPr>
          <a:xfrm>
            <a:off x="2512170" y="2359741"/>
            <a:ext cx="5073444"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5987844" y="2643210"/>
            <a:ext cx="1946787" cy="369332"/>
          </a:xfrm>
          <a:prstGeom prst="rect">
            <a:avLst/>
          </a:prstGeom>
          <a:solidFill>
            <a:schemeClr val="bg1"/>
          </a:solidFill>
          <a:ln>
            <a:solidFill>
              <a:srgbClr val="FF0000"/>
            </a:solidFill>
          </a:ln>
        </p:spPr>
        <p:txBody>
          <a:bodyPr wrap="square">
            <a:spAutoFit/>
          </a:bodyPr>
          <a:lstStyle/>
          <a:p>
            <a:r>
              <a:rPr lang="en-US" dirty="0">
                <a:solidFill>
                  <a:srgbClr val="FF0000"/>
                </a:solidFill>
                <a:latin typeface="Calibri" panose="020F0502020204030204" pitchFamily="34" charset="0"/>
              </a:rPr>
              <a:t>3.59E+21</a:t>
            </a:r>
            <a:r>
              <a:rPr lang="en-US" dirty="0">
                <a:solidFill>
                  <a:srgbClr val="FF0000"/>
                </a:solidFill>
              </a:rPr>
              <a:t> </a:t>
            </a:r>
            <a:r>
              <a:rPr lang="en-US" b="1" dirty="0">
                <a:solidFill>
                  <a:srgbClr val="FF0000"/>
                </a:solidFill>
              </a:rPr>
              <a:t>YEARS</a:t>
            </a:r>
          </a:p>
        </p:txBody>
      </p:sp>
    </p:spTree>
    <p:extLst>
      <p:ext uri="{BB962C8B-B14F-4D97-AF65-F5344CB8AC3E}">
        <p14:creationId xmlns:p14="http://schemas.microsoft.com/office/powerpoint/2010/main" val="4094128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2"/>
                </p:custDataLst>
              </p14:nvPr>
            </p14:nvContentPartPr>
            <p14:xfrm>
              <a:off x="1701009" y="4783442"/>
              <a:ext cx="2555280" cy="202500"/>
            </p14:xfrm>
          </p:contentPart>
        </mc:Choice>
        <mc:Fallback xmlns="">
          <p:pic>
            <p:nvPicPr>
              <p:cNvPr id="33" name="Ink 32"/>
              <p:cNvPicPr/>
              <p:nvPr/>
            </p:nvPicPr>
            <p:blipFill>
              <a:blip r:embed="rId9"/>
              <a:stretch>
                <a:fillRect/>
              </a:stretch>
            </p:blipFill>
            <p:spPr>
              <a:xfrm>
                <a:off x="1695969" y="4777687"/>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3"/>
                </p:custDataLst>
              </p14:nvPr>
            </p14:nvContentPartPr>
            <p14:xfrm>
              <a:off x="2512170" y="4292042"/>
              <a:ext cx="365850" cy="491400"/>
            </p14:xfrm>
          </p:contentPart>
        </mc:Choice>
        <mc:Fallback xmlns="">
          <p:pic>
            <p:nvPicPr>
              <p:cNvPr id="47" name="Ink 46"/>
              <p:cNvPicPr/>
              <p:nvPr/>
            </p:nvPicPr>
            <p:blipFill>
              <a:blip r:embed="rId11"/>
              <a:stretch>
                <a:fillRect/>
              </a:stretch>
            </p:blipFill>
            <p:spPr>
              <a:xfrm>
                <a:off x="2504248" y="4282682"/>
                <a:ext cx="383494" cy="506160"/>
              </a:xfrm>
              <a:prstGeom prst="rect">
                <a:avLst/>
              </a:prstGeom>
            </p:spPr>
          </p:pic>
        </mc:Fallback>
      </mc:AlternateContent>
      <p:sp>
        <p:nvSpPr>
          <p:cNvPr id="5" name="Rectangle 4"/>
          <p:cNvSpPr/>
          <p:nvPr>
            <p:custDataLst>
              <p:tags r:id="rId4"/>
            </p:custDataLst>
          </p:nvPr>
        </p:nvSpPr>
        <p:spPr>
          <a:xfrm>
            <a:off x="2512170" y="2359741"/>
            <a:ext cx="5073444"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4767416" y="2643210"/>
            <a:ext cx="3167216" cy="646331"/>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3,590,000,000,000,000,000,000</a:t>
            </a:r>
            <a:r>
              <a:rPr lang="en-US" dirty="0" smtClean="0">
                <a:solidFill>
                  <a:srgbClr val="FF0000"/>
                </a:solidFill>
              </a:rPr>
              <a:t> </a:t>
            </a:r>
            <a:r>
              <a:rPr lang="en-US" b="1" dirty="0" smtClean="0">
                <a:solidFill>
                  <a:srgbClr val="FF0000"/>
                </a:solidFill>
              </a:rPr>
              <a:t>YEARS</a:t>
            </a:r>
            <a:endParaRPr lang="en-US" b="1" dirty="0">
              <a:solidFill>
                <a:srgbClr val="FF0000"/>
              </a:solidFill>
            </a:endParaRPr>
          </a:p>
        </p:txBody>
      </p:sp>
    </p:spTree>
    <p:extLst>
      <p:ext uri="{BB962C8B-B14F-4D97-AF65-F5344CB8AC3E}">
        <p14:creationId xmlns:p14="http://schemas.microsoft.com/office/powerpoint/2010/main" val="3797597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2"/>
                </p:custDataLst>
              </p14:nvPr>
            </p14:nvContentPartPr>
            <p14:xfrm>
              <a:off x="1619893" y="4790816"/>
              <a:ext cx="2555280" cy="202500"/>
            </p14:xfrm>
          </p:contentPart>
        </mc:Choice>
        <mc:Fallback xmlns="">
          <p:pic>
            <p:nvPicPr>
              <p:cNvPr id="33" name="Ink 32"/>
              <p:cNvPicPr/>
              <p:nvPr/>
            </p:nvPicPr>
            <p:blipFill>
              <a:blip r:embed="rId9"/>
              <a:stretch>
                <a:fillRect/>
              </a:stretch>
            </p:blipFill>
            <p:spPr>
              <a:xfrm>
                <a:off x="1614853" y="4785061"/>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3"/>
                </p:custDataLst>
              </p14:nvPr>
            </p14:nvContentPartPr>
            <p14:xfrm>
              <a:off x="2431054" y="4299416"/>
              <a:ext cx="365850" cy="491400"/>
            </p14:xfrm>
          </p:contentPart>
        </mc:Choice>
        <mc:Fallback xmlns="">
          <p:pic>
            <p:nvPicPr>
              <p:cNvPr id="47" name="Ink 46"/>
              <p:cNvPicPr/>
              <p:nvPr/>
            </p:nvPicPr>
            <p:blipFill>
              <a:blip r:embed="rId11"/>
              <a:stretch>
                <a:fillRect/>
              </a:stretch>
            </p:blipFill>
            <p:spPr>
              <a:xfrm>
                <a:off x="2423140" y="4290049"/>
                <a:ext cx="383477" cy="506171"/>
              </a:xfrm>
              <a:prstGeom prst="rect">
                <a:avLst/>
              </a:prstGeom>
            </p:spPr>
          </p:pic>
        </mc:Fallback>
      </mc:AlternateContent>
      <p:sp>
        <p:nvSpPr>
          <p:cNvPr id="5" name="Rectangle 4"/>
          <p:cNvSpPr/>
          <p:nvPr>
            <p:custDataLst>
              <p:tags r:id="rId4"/>
            </p:custDataLst>
          </p:nvPr>
        </p:nvSpPr>
        <p:spPr>
          <a:xfrm>
            <a:off x="2431054" y="2710015"/>
            <a:ext cx="5169310"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custDataLst>
              <p:tags r:id="rId5"/>
            </p:custDataLst>
          </p:nvPr>
        </p:nvSpPr>
        <p:spPr>
          <a:xfrm>
            <a:off x="5573047" y="3057529"/>
            <a:ext cx="2971800" cy="923330"/>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For comparison: there are about 10E+80 atoms in the universe. No big deal.</a:t>
            </a:r>
            <a:endParaRPr lang="en-US" b="1" dirty="0">
              <a:solidFill>
                <a:srgbClr val="FF0000"/>
              </a:solidFill>
            </a:endParaRPr>
          </a:p>
        </p:txBody>
      </p:sp>
    </p:spTree>
    <p:extLst>
      <p:ext uri="{BB962C8B-B14F-4D97-AF65-F5344CB8AC3E}">
        <p14:creationId xmlns:p14="http://schemas.microsoft.com/office/powerpoint/2010/main" val="506131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2"/>
                </p:custDataLst>
              </p14:nvPr>
            </p14:nvContentPartPr>
            <p14:xfrm>
              <a:off x="1590395" y="4849810"/>
              <a:ext cx="2555280" cy="202500"/>
            </p14:xfrm>
          </p:contentPart>
        </mc:Choice>
        <mc:Fallback xmlns="">
          <p:pic>
            <p:nvPicPr>
              <p:cNvPr id="33" name="Ink 32"/>
              <p:cNvPicPr/>
              <p:nvPr/>
            </p:nvPicPr>
            <p:blipFill>
              <a:blip r:embed="rId9"/>
              <a:stretch>
                <a:fillRect/>
              </a:stretch>
            </p:blipFill>
            <p:spPr>
              <a:xfrm>
                <a:off x="1585355" y="4844055"/>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3"/>
                </p:custDataLst>
              </p14:nvPr>
            </p14:nvContentPartPr>
            <p14:xfrm>
              <a:off x="2401556" y="4358410"/>
              <a:ext cx="365850" cy="491400"/>
            </p14:xfrm>
          </p:contentPart>
        </mc:Choice>
        <mc:Fallback xmlns="">
          <p:pic>
            <p:nvPicPr>
              <p:cNvPr id="47" name="Ink 46"/>
              <p:cNvPicPr/>
              <p:nvPr/>
            </p:nvPicPr>
            <p:blipFill>
              <a:blip r:embed="rId11"/>
              <a:stretch>
                <a:fillRect/>
              </a:stretch>
            </p:blipFill>
            <p:spPr>
              <a:xfrm>
                <a:off x="2393634" y="4349050"/>
                <a:ext cx="383494" cy="506160"/>
              </a:xfrm>
              <a:prstGeom prst="rect">
                <a:avLst/>
              </a:prstGeom>
            </p:spPr>
          </p:pic>
        </mc:Fallback>
      </mc:AlternateContent>
      <p:sp>
        <p:nvSpPr>
          <p:cNvPr id="5" name="Rectangle 4"/>
          <p:cNvSpPr/>
          <p:nvPr>
            <p:custDataLst>
              <p:tags r:id="rId4"/>
            </p:custDataLst>
          </p:nvPr>
        </p:nvSpPr>
        <p:spPr>
          <a:xfrm>
            <a:off x="2416304" y="3029582"/>
            <a:ext cx="5169310"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5195117" y="3473732"/>
            <a:ext cx="3429000" cy="1477328"/>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1.42E+137</a:t>
            </a:r>
            <a:r>
              <a:rPr lang="en-US" dirty="0" smtClean="0">
                <a:solidFill>
                  <a:srgbClr val="FF0000"/>
                </a:solidFill>
              </a:rPr>
              <a:t> </a:t>
            </a:r>
            <a:r>
              <a:rPr lang="en-US" b="1" dirty="0" smtClean="0">
                <a:solidFill>
                  <a:srgbClr val="FF0000"/>
                </a:solidFill>
              </a:rPr>
              <a:t>YEARS </a:t>
            </a:r>
            <a:r>
              <a:rPr lang="en-US" dirty="0" smtClean="0">
                <a:solidFill>
                  <a:srgbClr val="FF0000"/>
                </a:solidFill>
                <a:latin typeface="Calibri" panose="020F0502020204030204" pitchFamily="34" charset="0"/>
              </a:rPr>
              <a:t>(another way of thinking about the size: including commas, this number of years cannot be written in a single tweet)</a:t>
            </a:r>
            <a:endParaRPr lang="en-US" b="1" dirty="0">
              <a:solidFill>
                <a:srgbClr val="FF0000"/>
              </a:solidFill>
            </a:endParaRPr>
          </a:p>
        </p:txBody>
      </p:sp>
    </p:spTree>
    <p:extLst>
      <p:ext uri="{BB962C8B-B14F-4D97-AF65-F5344CB8AC3E}">
        <p14:creationId xmlns:p14="http://schemas.microsoft.com/office/powerpoint/2010/main" val="2917523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1"/>
                </p:custDataLst>
              </p14:nvPr>
            </p14:nvContentPartPr>
            <p14:xfrm>
              <a:off x="1855866" y="4812939"/>
              <a:ext cx="2555280" cy="202500"/>
            </p14:xfrm>
          </p:contentPart>
        </mc:Choice>
        <mc:Fallback xmlns="">
          <p:pic>
            <p:nvPicPr>
              <p:cNvPr id="33" name="Ink 32"/>
              <p:cNvPicPr/>
              <p:nvPr/>
            </p:nvPicPr>
            <p:blipFill>
              <a:blip r:embed="rId9"/>
              <a:stretch>
                <a:fillRect/>
              </a:stretch>
            </p:blipFill>
            <p:spPr>
              <a:xfrm>
                <a:off x="1850826" y="4807184"/>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2"/>
                </p:custDataLst>
              </p14:nvPr>
            </p14:nvContentPartPr>
            <p14:xfrm>
              <a:off x="2667027" y="4321539"/>
              <a:ext cx="365850" cy="491400"/>
            </p14:xfrm>
          </p:contentPart>
        </mc:Choice>
        <mc:Fallback xmlns="">
          <p:pic>
            <p:nvPicPr>
              <p:cNvPr id="47" name="Ink 46"/>
              <p:cNvPicPr/>
              <p:nvPr/>
            </p:nvPicPr>
            <p:blipFill>
              <a:blip r:embed="rId11"/>
              <a:stretch>
                <a:fillRect/>
              </a:stretch>
            </p:blipFill>
            <p:spPr>
              <a:xfrm>
                <a:off x="2659113" y="4312179"/>
                <a:ext cx="383477" cy="506160"/>
              </a:xfrm>
              <a:prstGeom prst="rect">
                <a:avLst/>
              </a:prstGeom>
            </p:spPr>
          </p:pic>
        </mc:Fallback>
      </mc:AlternateContent>
      <p:sp>
        <p:nvSpPr>
          <p:cNvPr id="5" name="Rectangle 4"/>
          <p:cNvSpPr/>
          <p:nvPr>
            <p:custDataLst>
              <p:tags r:id="rId3"/>
            </p:custDataLst>
          </p:nvPr>
        </p:nvSpPr>
        <p:spPr>
          <a:xfrm>
            <a:off x="2433483" y="3827206"/>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4"/>
            </p:custDataLst>
          </p:nvPr>
        </p:nvSpPr>
        <p:spPr>
          <a:xfrm>
            <a:off x="6658896" y="3937852"/>
            <a:ext cx="575187" cy="369332"/>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LOL</a:t>
            </a:r>
            <a:endParaRPr lang="en-US" b="1" dirty="0">
              <a:solidFill>
                <a:srgbClr val="FF0000"/>
              </a:solidFill>
            </a:endParaRPr>
          </a:p>
        </p:txBody>
      </p:sp>
      <p:graphicFrame>
        <p:nvGraphicFramePr>
          <p:cNvPr id="7" name="Group 2"/>
          <p:cNvGraphicFramePr>
            <a:graphicFrameLocks noGrp="1"/>
          </p:cNvGraphicFramePr>
          <p:nvPr>
            <p:custDataLst>
              <p:tags r:id="rId5"/>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73085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latin typeface="Times New Roman" panose="02020603050405020304" pitchFamily="18" charset="0"/>
                          <a:cs typeface="Times New Roman" panose="02020603050405020304" pitchFamily="18" charset="0"/>
                        </a:rPr>
                        <a:t>2.3 x 10</a:t>
                      </a:r>
                      <a:r>
                        <a:rPr lang="en-US" sz="1400" baseline="30000" dirty="0" smtClean="0">
                          <a:latin typeface="Times New Roman" panose="02020603050405020304" pitchFamily="18" charset="0"/>
                          <a:cs typeface="Times New Roman" panose="02020603050405020304" pitchFamily="18" charset="0"/>
                        </a:rPr>
                        <a:t>391,338,994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7">
            <p14:nvContentPartPr>
              <p14:cNvPr id="33" name="Ink 32"/>
              <p14:cNvContentPartPr/>
              <p14:nvPr>
                <p:custDataLst>
                  <p:tags r:id="rId2"/>
                </p:custDataLst>
              </p14:nvPr>
            </p14:nvContentPartPr>
            <p14:xfrm>
              <a:off x="1868185" y="4790816"/>
              <a:ext cx="2555280" cy="202500"/>
            </p14:xfrm>
          </p:contentPart>
        </mc:Choice>
        <mc:Fallback xmlns="">
          <p:pic>
            <p:nvPicPr>
              <p:cNvPr id="33" name="Ink 32"/>
              <p:cNvPicPr/>
              <p:nvPr/>
            </p:nvPicPr>
            <p:blipFill>
              <a:blip r:embed="rId8"/>
              <a:stretch>
                <a:fillRect/>
              </a:stretch>
            </p:blipFill>
            <p:spPr>
              <a:xfrm>
                <a:off x="1863145" y="4785061"/>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7" name="Ink 46"/>
              <p14:cNvContentPartPr/>
              <p14:nvPr>
                <p:custDataLst>
                  <p:tags r:id="rId3"/>
                </p:custDataLst>
              </p14:nvPr>
            </p14:nvContentPartPr>
            <p14:xfrm>
              <a:off x="2679346" y="4299416"/>
              <a:ext cx="365850" cy="491400"/>
            </p14:xfrm>
          </p:contentPart>
        </mc:Choice>
        <mc:Fallback xmlns="">
          <p:pic>
            <p:nvPicPr>
              <p:cNvPr id="47" name="Ink 46"/>
              <p:cNvPicPr/>
              <p:nvPr/>
            </p:nvPicPr>
            <p:blipFill>
              <a:blip r:embed="rId10"/>
              <a:stretch>
                <a:fillRect/>
              </a:stretch>
            </p:blipFill>
            <p:spPr>
              <a:xfrm>
                <a:off x="2671432" y="4290049"/>
                <a:ext cx="383477" cy="506171"/>
              </a:xfrm>
              <a:prstGeom prst="rect">
                <a:avLst/>
              </a:prstGeom>
            </p:spPr>
          </p:pic>
        </mc:Fallback>
      </mc:AlternateContent>
      <p:sp>
        <p:nvSpPr>
          <p:cNvPr id="5" name="Rectangle 4"/>
          <p:cNvSpPr/>
          <p:nvPr>
            <p:custDataLst>
              <p:tags r:id="rId4"/>
            </p:custDataLst>
          </p:nvPr>
        </p:nvSpPr>
        <p:spPr>
          <a:xfrm>
            <a:off x="2445802" y="3805083"/>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3402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latin typeface="Times New Roman" panose="02020603050405020304" pitchFamily="18" charset="0"/>
                          <a:cs typeface="Times New Roman" panose="02020603050405020304" pitchFamily="18" charset="0"/>
                        </a:rPr>
                        <a:t>2.3 x 10</a:t>
                      </a:r>
                      <a:r>
                        <a:rPr lang="en-US" sz="1400" baseline="30000" dirty="0" smtClean="0">
                          <a:latin typeface="Times New Roman" panose="02020603050405020304" pitchFamily="18" charset="0"/>
                          <a:cs typeface="Times New Roman" panose="02020603050405020304" pitchFamily="18" charset="0"/>
                        </a:rPr>
                        <a:t>391,338,994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8">
            <p14:nvContentPartPr>
              <p14:cNvPr id="33" name="Ink 32"/>
              <p14:cNvContentPartPr/>
              <p14:nvPr>
                <p:custDataLst>
                  <p:tags r:id="rId2"/>
                </p:custDataLst>
              </p14:nvPr>
            </p14:nvContentPartPr>
            <p14:xfrm>
              <a:off x="1868185" y="4790816"/>
              <a:ext cx="2555280" cy="202500"/>
            </p14:xfrm>
          </p:contentPart>
        </mc:Choice>
        <mc:Fallback xmlns="">
          <p:pic>
            <p:nvPicPr>
              <p:cNvPr id="33" name="Ink 32"/>
              <p:cNvPicPr/>
              <p:nvPr/>
            </p:nvPicPr>
            <p:blipFill>
              <a:blip r:embed="rId9"/>
              <a:stretch>
                <a:fillRect/>
              </a:stretch>
            </p:blipFill>
            <p:spPr>
              <a:xfrm>
                <a:off x="1863145" y="4785061"/>
                <a:ext cx="2568600" cy="216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p14:cNvContentPartPr/>
              <p14:nvPr>
                <p:custDataLst>
                  <p:tags r:id="rId3"/>
                </p:custDataLst>
              </p14:nvPr>
            </p14:nvContentPartPr>
            <p14:xfrm>
              <a:off x="2679346" y="4299416"/>
              <a:ext cx="365850" cy="491400"/>
            </p14:xfrm>
          </p:contentPart>
        </mc:Choice>
        <mc:Fallback xmlns="">
          <p:pic>
            <p:nvPicPr>
              <p:cNvPr id="47" name="Ink 46"/>
              <p:cNvPicPr/>
              <p:nvPr/>
            </p:nvPicPr>
            <p:blipFill>
              <a:blip r:embed="rId11"/>
              <a:stretch>
                <a:fillRect/>
              </a:stretch>
            </p:blipFill>
            <p:spPr>
              <a:xfrm>
                <a:off x="2671432" y="4290049"/>
                <a:ext cx="383477" cy="506171"/>
              </a:xfrm>
              <a:prstGeom prst="rect">
                <a:avLst/>
              </a:prstGeom>
            </p:spPr>
          </p:pic>
        </mc:Fallback>
      </mc:AlternateContent>
      <p:sp>
        <p:nvSpPr>
          <p:cNvPr id="5" name="Rectangle 4"/>
          <p:cNvSpPr/>
          <p:nvPr>
            <p:custDataLst>
              <p:tags r:id="rId4"/>
            </p:custDataLst>
          </p:nvPr>
        </p:nvSpPr>
        <p:spPr>
          <a:xfrm>
            <a:off x="2445802" y="3805083"/>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custDataLst>
              <p:tags r:id="rId5"/>
            </p:custDataLst>
          </p:nvPr>
        </p:nvSpPr>
        <p:spPr>
          <a:xfrm>
            <a:off x="3778689" y="3105572"/>
            <a:ext cx="3698158" cy="646331"/>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2</a:t>
            </a:r>
            <a:r>
              <a:rPr lang="en-US" baseline="30000" dirty="0" smtClean="0">
                <a:solidFill>
                  <a:srgbClr val="FF0000"/>
                </a:solidFill>
                <a:latin typeface="Calibri" panose="020F0502020204030204" pitchFamily="34" charset="0"/>
              </a:rPr>
              <a:t>n</a:t>
            </a:r>
            <a:r>
              <a:rPr lang="en-US" dirty="0" smtClean="0">
                <a:solidFill>
                  <a:srgbClr val="FF0000"/>
                </a:solidFill>
                <a:latin typeface="Calibri" panose="020F0502020204030204" pitchFamily="34" charset="0"/>
              </a:rPr>
              <a:t> is way into crazy LOL territory, but </a:t>
            </a:r>
            <a:r>
              <a:rPr lang="en-US" b="1" dirty="0" smtClean="0">
                <a:solidFill>
                  <a:srgbClr val="FF0000"/>
                </a:solidFill>
                <a:latin typeface="Calibri" panose="020F0502020204030204" pitchFamily="34" charset="0"/>
              </a:rPr>
              <a:t>look at nlog</a:t>
            </a:r>
            <a:r>
              <a:rPr lang="en-US" b="1" baseline="-25000" dirty="0" smtClean="0">
                <a:solidFill>
                  <a:srgbClr val="FF0000"/>
                </a:solidFill>
                <a:latin typeface="Calibri" panose="020F0502020204030204" pitchFamily="34" charset="0"/>
              </a:rPr>
              <a:t>2</a:t>
            </a:r>
            <a:r>
              <a:rPr lang="en-US" b="1" dirty="0" smtClean="0">
                <a:solidFill>
                  <a:srgbClr val="FF0000"/>
                </a:solidFill>
                <a:latin typeface="Calibri" panose="020F0502020204030204" pitchFamily="34" charset="0"/>
              </a:rPr>
              <a:t>n—only 13 seconds!! </a:t>
            </a:r>
            <a:endParaRPr lang="en-US" b="1" dirty="0">
              <a:solidFill>
                <a:srgbClr val="FF0000"/>
              </a:solidFill>
            </a:endParaRPr>
          </a:p>
        </p:txBody>
      </p:sp>
    </p:spTree>
    <p:extLst>
      <p:ext uri="{BB962C8B-B14F-4D97-AF65-F5344CB8AC3E}">
        <p14:creationId xmlns:p14="http://schemas.microsoft.com/office/powerpoint/2010/main" val="40638033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is me not caring about sports - This is me not caring about performance tuning unless it changes big-o"/>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0" y="0"/>
            <a:ext cx="915213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001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Big-O</a:t>
            </a:r>
            <a:endParaRPr lang="en-US" dirty="0"/>
          </a:p>
        </p:txBody>
      </p:sp>
      <p:sp>
        <p:nvSpPr>
          <p:cNvPr id="6" name="Text Placeholder 5"/>
          <p:cNvSpPr>
            <a:spLocks noGrp="1"/>
          </p:cNvSpPr>
          <p:nvPr>
            <p:ph type="body" idx="1"/>
            <p:custDataLst>
              <p:tags r:id="rId2"/>
            </p:custDataLst>
          </p:nvPr>
        </p:nvSpPr>
        <p:spPr/>
        <p:txBody>
          <a:bodyPr/>
          <a:lstStyle/>
          <a:p>
            <a:r>
              <a:rPr lang="en-US" dirty="0"/>
              <a:t>Extracting time cost from example code</a:t>
            </a:r>
          </a:p>
        </p:txBody>
      </p:sp>
    </p:spTree>
    <p:extLst>
      <p:ext uri="{BB962C8B-B14F-4D97-AF65-F5344CB8AC3E}">
        <p14:creationId xmlns:p14="http://schemas.microsoft.com/office/powerpoint/2010/main" val="634158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8179" y="124013"/>
            <a:ext cx="7285703" cy="857250"/>
          </a:xfrm>
        </p:spPr>
        <p:txBody>
          <a:bodyPr>
            <a:normAutofit/>
          </a:bodyPr>
          <a:lstStyle/>
          <a:p>
            <a:r>
              <a:rPr lang="en-US" dirty="0" smtClean="0"/>
              <a:t>Translating code to a f(n) model of the performance</a:t>
            </a:r>
            <a:endParaRPr lang="en-US" dirty="0"/>
          </a:p>
        </p:txBody>
      </p:sp>
      <p:graphicFrame>
        <p:nvGraphicFramePr>
          <p:cNvPr id="8" name="Group 6"/>
          <p:cNvGraphicFramePr>
            <a:graphicFrameLocks noGrp="1"/>
          </p:cNvGraphicFramePr>
          <p:nvPr>
            <p:ph sz="quarter" idx="4294967295"/>
            <p:custDataLst>
              <p:tags r:id="rId2"/>
            </p:custDataLst>
            <p:extLst/>
          </p:nvPr>
        </p:nvGraphicFramePr>
        <p:xfrm>
          <a:off x="3771900" y="1417321"/>
          <a:ext cx="4339713" cy="3211196"/>
        </p:xfrm>
        <a:graphic>
          <a:graphicData uri="http://schemas.openxmlformats.org/drawingml/2006/table">
            <a:tbl>
              <a:tblPr/>
              <a:tblGrid>
                <a:gridCol w="439400"/>
                <a:gridCol w="3155519"/>
                <a:gridCol w="744794"/>
              </a:tblGrid>
              <a:tr h="224135">
                <a:tc>
                  <a:txBody>
                    <a:bodyPr/>
                    <a:lstStyle/>
                    <a:p>
                      <a:pPr marL="0" marR="0" lvl="0" indent="0" algn="l" defTabSz="449263" rtl="0" eaLnBrk="0" fontAlgn="base" latinLnBrk="0" hangingPunct="0">
                        <a:lnSpc>
                          <a:spcPct val="7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Courier New" pitchFamily="49" charset="0"/>
                          <a:cs typeface="Times New Roman" pitchFamily="16" charset="0"/>
                        </a:rPr>
                        <a:t>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Statements</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Cost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double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findAvg</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 Vector&lt;</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int</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&gt;&amp; grades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2</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double sum = 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3</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int</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count = 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4</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while ( count &lt;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 + 1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5</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sum += grades[count];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6</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count++;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7</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8</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if (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&gt; 0 )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9</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return sum /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10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else</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0562">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11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return 0.0;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Times New Roman" pitchFamily="16" charset="0"/>
                          <a:cs typeface="Times New Roman" pitchFamily="16" charset="0"/>
                        </a:rPr>
                        <a:t>12</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96549">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ALL</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1" i="0" u="none" strike="noStrike" cap="none" normalizeH="0" baseline="0" dirty="0" smtClean="0">
                        <a:ln>
                          <a:noFill/>
                        </a:ln>
                        <a:solidFill>
                          <a:srgbClr val="000000"/>
                        </a:solidFill>
                        <a:effectLst/>
                        <a:latin typeface="Times New Roman" pitchFamily="16" charset="0"/>
                        <a:cs typeface="Times New Roman" pitchFamily="16"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itchFamily="16" charset="0"/>
                          <a:ea typeface="DejaVu Sans" charset="0"/>
                          <a:cs typeface="DejaVu Sans" charset="0"/>
                        </a:rPr>
                        <a:t>3n+5</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mc:AlternateContent xmlns:mc="http://schemas.openxmlformats.org/markup-compatibility/2006" xmlns:p14="http://schemas.microsoft.com/office/powerpoint/2010/main">
        <mc:Choice Requires="p14">
          <p:contentPart p14:bwMode="auto" r:id="rId6">
            <p14:nvContentPartPr>
              <p14:cNvPr id="4" name="Ink 3"/>
              <p14:cNvContentPartPr/>
              <p14:nvPr>
                <p:custDataLst>
                  <p:tags r:id="rId3"/>
                </p:custDataLst>
              </p14:nvPr>
            </p14:nvContentPartPr>
            <p14:xfrm>
              <a:off x="1327246" y="1685881"/>
              <a:ext cx="1870560" cy="790830"/>
            </p14:xfrm>
          </p:contentPart>
        </mc:Choice>
        <mc:Fallback xmlns="">
          <p:pic>
            <p:nvPicPr>
              <p:cNvPr id="4" name="Ink 3"/>
              <p:cNvPicPr/>
              <p:nvPr/>
            </p:nvPicPr>
            <p:blipFill>
              <a:blip r:embed="rId7"/>
              <a:stretch>
                <a:fillRect/>
              </a:stretch>
            </p:blipFill>
            <p:spPr>
              <a:xfrm>
                <a:off x="1321126" y="1680842"/>
                <a:ext cx="1883880" cy="798389"/>
              </a:xfrm>
              <a:prstGeom prst="rect">
                <a:avLst/>
              </a:prstGeom>
            </p:spPr>
          </p:pic>
        </mc:Fallback>
      </mc:AlternateContent>
      <p:sp>
        <p:nvSpPr>
          <p:cNvPr id="6" name="Rectangle 5"/>
          <p:cNvSpPr/>
          <p:nvPr>
            <p:custDataLst>
              <p:tags r:id="rId4"/>
            </p:custDataLst>
          </p:nvPr>
        </p:nvSpPr>
        <p:spPr>
          <a:xfrm>
            <a:off x="2194294" y="3273943"/>
            <a:ext cx="3714750" cy="646331"/>
          </a:xfrm>
          <a:prstGeom prst="rect">
            <a:avLst/>
          </a:prstGeom>
          <a:solidFill>
            <a:schemeClr val="bg2">
              <a:lumMod val="20000"/>
              <a:lumOff val="80000"/>
            </a:schemeClr>
          </a:solidFill>
          <a:ln>
            <a:solidFill>
              <a:schemeClr val="tx1"/>
            </a:solidFill>
          </a:ln>
        </p:spPr>
        <p:txBody>
          <a:bodyPr wrap="square">
            <a:spAutoFit/>
          </a:bodyPr>
          <a:lstStyle/>
          <a:p>
            <a:r>
              <a:rPr lang="en-US" b="1" dirty="0"/>
              <a:t>Do we really care about the +5? </a:t>
            </a:r>
          </a:p>
          <a:p>
            <a:r>
              <a:rPr lang="en-US" b="1" dirty="0"/>
              <a:t>Or the 3 for that matter?</a:t>
            </a:r>
          </a:p>
        </p:txBody>
      </p:sp>
    </p:spTree>
    <p:extLst>
      <p:ext uri="{BB962C8B-B14F-4D97-AF65-F5344CB8AC3E}">
        <p14:creationId xmlns:p14="http://schemas.microsoft.com/office/powerpoint/2010/main" val="3445404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28600"/>
            <a:ext cx="5268558" cy="857250"/>
          </a:xfrm>
        </p:spPr>
        <p:txBody>
          <a:bodyPr/>
          <a:lstStyle/>
          <a:p>
            <a:r>
              <a:rPr lang="en-US" dirty="0" smtClean="0"/>
              <a:t>Formal definition of Big-O</a:t>
            </a:r>
            <a:endParaRPr lang="en-US" dirty="0"/>
          </a:p>
        </p:txBody>
      </p:sp>
      <p:sp>
        <p:nvSpPr>
          <p:cNvPr id="3" name="Content Placeholder 2"/>
          <p:cNvSpPr>
            <a:spLocks noGrp="1"/>
          </p:cNvSpPr>
          <p:nvPr>
            <p:ph idx="4294967295"/>
            <p:custDataLst>
              <p:tags r:id="rId2"/>
            </p:custDataLst>
          </p:nvPr>
        </p:nvSpPr>
        <p:spPr>
          <a:xfrm>
            <a:off x="1460091" y="1167480"/>
            <a:ext cx="6504038" cy="3518820"/>
          </a:xfrm>
          <a:prstGeom prst="rect">
            <a:avLst/>
          </a:prstGeom>
        </p:spPr>
        <p:txBody>
          <a:bodyPr>
            <a:normAutofit/>
          </a:bodyPr>
          <a:lstStyle/>
          <a:p>
            <a:pPr marL="51435" indent="0"/>
            <a:r>
              <a:rPr lang="en-US" sz="2000" dirty="0" smtClean="0"/>
              <a:t>We </a:t>
            </a:r>
            <a:r>
              <a:rPr lang="en-US" sz="2000" dirty="0"/>
              <a:t>say a function f(n) is </a:t>
            </a:r>
            <a:r>
              <a:rPr lang="en-US" sz="2000" b="1" dirty="0">
                <a:solidFill>
                  <a:schemeClr val="accent1"/>
                </a:solidFill>
              </a:rPr>
              <a:t>“big-O”</a:t>
            </a:r>
            <a:r>
              <a:rPr lang="en-US" sz="2000" dirty="0"/>
              <a:t> of another function g(n), and write </a:t>
            </a:r>
            <a:r>
              <a:rPr lang="en-US" sz="2000" dirty="0" smtClean="0"/>
              <a:t>“f(n</a:t>
            </a:r>
            <a:r>
              <a:rPr lang="en-US" sz="2000" dirty="0"/>
              <a:t>) </a:t>
            </a:r>
            <a:r>
              <a:rPr lang="en-US" sz="2000" dirty="0" smtClean="0"/>
              <a:t>is </a:t>
            </a:r>
            <a:r>
              <a:rPr lang="en-US" sz="2000" b="1" dirty="0"/>
              <a:t>O</a:t>
            </a:r>
            <a:r>
              <a:rPr lang="en-US" sz="2000" dirty="0"/>
              <a:t>(g(n</a:t>
            </a:r>
            <a:r>
              <a:rPr lang="en-US" sz="2000" dirty="0" smtClean="0"/>
              <a:t>))” if </a:t>
            </a:r>
            <a:r>
              <a:rPr lang="en-US" sz="2000" dirty="0"/>
              <a:t>there </a:t>
            </a:r>
            <a:r>
              <a:rPr lang="en-US" sz="2000" dirty="0" smtClean="0"/>
              <a:t>exist positive </a:t>
            </a:r>
            <a:r>
              <a:rPr lang="en-US" sz="2000" dirty="0"/>
              <a:t>constants c and n</a:t>
            </a:r>
            <a:r>
              <a:rPr lang="en-US" sz="2000" baseline="-25000" dirty="0"/>
              <a:t>0</a:t>
            </a:r>
            <a:r>
              <a:rPr lang="en-US" sz="2000" dirty="0"/>
              <a:t> such </a:t>
            </a:r>
            <a:r>
              <a:rPr lang="en-US" sz="2000" dirty="0" smtClean="0"/>
              <a:t>that:</a:t>
            </a:r>
            <a:endParaRPr lang="en-US" sz="2000" dirty="0"/>
          </a:p>
          <a:p>
            <a:r>
              <a:rPr lang="en-US" sz="2000" dirty="0" smtClean="0"/>
              <a:t>				f(n</a:t>
            </a:r>
            <a:r>
              <a:rPr lang="en-US" sz="2000" dirty="0"/>
              <a:t>) ≤</a:t>
            </a:r>
            <a:r>
              <a:rPr lang="en-US" sz="2000" dirty="0" smtClean="0"/>
              <a:t> </a:t>
            </a:r>
            <a:r>
              <a:rPr lang="en-US" sz="2000" dirty="0"/>
              <a:t>c g(n) </a:t>
            </a:r>
            <a:r>
              <a:rPr lang="en-US" sz="2000" i="1" dirty="0"/>
              <a:t>for all </a:t>
            </a:r>
            <a:r>
              <a:rPr lang="en-US" sz="2000" dirty="0"/>
              <a:t>n ≥</a:t>
            </a:r>
            <a:r>
              <a:rPr lang="en-US" sz="2000" dirty="0" smtClean="0"/>
              <a:t> n</a:t>
            </a:r>
            <a:r>
              <a:rPr lang="en-US" sz="2000" baseline="-25000" dirty="0" smtClean="0"/>
              <a:t>0</a:t>
            </a:r>
            <a:r>
              <a:rPr lang="en-US" sz="2000" dirty="0"/>
              <a:t>. </a:t>
            </a:r>
          </a:p>
          <a:p>
            <a:pPr marL="51435" indent="0"/>
            <a:endParaRPr lang="en-US" sz="2000" dirty="0" smtClean="0"/>
          </a:p>
          <a:p>
            <a:pPr marL="51435" indent="0"/>
            <a:endParaRPr lang="en-US" sz="2000" dirty="0"/>
          </a:p>
          <a:p>
            <a:pPr marL="51435" indent="0"/>
            <a:endParaRPr lang="en-US" sz="2000" dirty="0" smtClean="0"/>
          </a:p>
        </p:txBody>
      </p:sp>
    </p:spTree>
    <p:extLst>
      <p:ext uri="{BB962C8B-B14F-4D97-AF65-F5344CB8AC3E}">
        <p14:creationId xmlns:p14="http://schemas.microsoft.com/office/powerpoint/2010/main" val="2788768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a:p>
        </p:txBody>
      </p:sp>
      <p:sp>
        <p:nvSpPr>
          <p:cNvPr id="3" name="Content Placeholder 2"/>
          <p:cNvSpPr>
            <a:spLocks noGrp="1"/>
          </p:cNvSpPr>
          <p:nvPr>
            <p:ph sz="quarter" idx="10"/>
            <p:custDataLst>
              <p:tags r:id="rId2"/>
            </p:custDataLst>
          </p:nvPr>
        </p:nvSpPr>
        <p:spPr/>
        <p:txBody>
          <a:bodyPr/>
          <a:lstStyle/>
          <a:p>
            <a:endParaRPr lang="en-US" dirty="0"/>
          </a:p>
        </p:txBody>
      </p:sp>
      <p:pic>
        <p:nvPicPr>
          <p:cNvPr id="1026" name="Picture 2" descr="http://upload.wikimedia.org/wikipedia/commons/8/87/Kitten_%2806%29_by_Ron.jpg"/>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26999" y="-669406"/>
            <a:ext cx="8675576" cy="65066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custDataLst>
              <p:tags r:id="rId4"/>
            </p:custDataLst>
          </p:nvPr>
        </p:nvSpPr>
        <p:spPr>
          <a:xfrm rot="16200000">
            <a:off x="6550820" y="2042389"/>
            <a:ext cx="4572000" cy="461665"/>
          </a:xfrm>
          <a:prstGeom prst="rect">
            <a:avLst/>
          </a:prstGeom>
        </p:spPr>
        <p:txBody>
          <a:bodyPr>
            <a:spAutoFit/>
          </a:bodyPr>
          <a:lstStyle/>
          <a:p>
            <a:r>
              <a:rPr lang="en-US" sz="1200" dirty="0" smtClean="0"/>
              <a:t>Image has been put in the public domain by its author. http</a:t>
            </a:r>
            <a:r>
              <a:rPr lang="en-US" sz="1200" dirty="0"/>
              <a:t>://commons.wikimedia.org/wiki/File:Kitten_(06)_by_Ron.jpg</a:t>
            </a:r>
          </a:p>
        </p:txBody>
      </p:sp>
    </p:spTree>
    <p:extLst>
      <p:ext uri="{BB962C8B-B14F-4D97-AF65-F5344CB8AC3E}">
        <p14:creationId xmlns:p14="http://schemas.microsoft.com/office/powerpoint/2010/main" val="966101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28600"/>
            <a:ext cx="5268558" cy="857250"/>
          </a:xfrm>
        </p:spPr>
        <p:txBody>
          <a:bodyPr/>
          <a:lstStyle/>
          <a:p>
            <a:r>
              <a:rPr lang="en-US" dirty="0" smtClean="0"/>
              <a:t>Big-O</a:t>
            </a:r>
            <a:endParaRPr lang="en-US" dirty="0"/>
          </a:p>
        </p:txBody>
      </p:sp>
      <p:sp>
        <p:nvSpPr>
          <p:cNvPr id="3" name="Content Placeholder 2"/>
          <p:cNvSpPr>
            <a:spLocks noGrp="1"/>
          </p:cNvSpPr>
          <p:nvPr>
            <p:ph idx="4294967295"/>
            <p:custDataLst>
              <p:tags r:id="rId2"/>
            </p:custDataLst>
          </p:nvPr>
        </p:nvSpPr>
        <p:spPr>
          <a:xfrm>
            <a:off x="1460091" y="1167479"/>
            <a:ext cx="6504038" cy="3976021"/>
          </a:xfrm>
          <a:prstGeom prst="rect">
            <a:avLst/>
          </a:prstGeom>
        </p:spPr>
        <p:txBody>
          <a:bodyPr>
            <a:normAutofit/>
          </a:bodyPr>
          <a:lstStyle/>
          <a:p>
            <a:pPr marL="51435" indent="0"/>
            <a:r>
              <a:rPr lang="en-US" sz="2000" dirty="0" smtClean="0"/>
              <a:t>We </a:t>
            </a:r>
            <a:r>
              <a:rPr lang="en-US" sz="2000" dirty="0"/>
              <a:t>say a function f(n) is </a:t>
            </a:r>
            <a:r>
              <a:rPr lang="en-US" sz="2000" b="1" dirty="0">
                <a:solidFill>
                  <a:schemeClr val="accent1"/>
                </a:solidFill>
              </a:rPr>
              <a:t>“big-O”</a:t>
            </a:r>
            <a:r>
              <a:rPr lang="en-US" sz="2000" dirty="0"/>
              <a:t> of another function g(n), and write </a:t>
            </a:r>
            <a:r>
              <a:rPr lang="en-US" sz="2000" dirty="0" smtClean="0"/>
              <a:t>“f(n</a:t>
            </a:r>
            <a:r>
              <a:rPr lang="en-US" sz="2000" dirty="0"/>
              <a:t>) </a:t>
            </a:r>
            <a:r>
              <a:rPr lang="en-US" sz="2000" dirty="0" smtClean="0"/>
              <a:t>is </a:t>
            </a:r>
            <a:r>
              <a:rPr lang="en-US" sz="2000" b="1" dirty="0"/>
              <a:t>O</a:t>
            </a:r>
            <a:r>
              <a:rPr lang="en-US" sz="2000" dirty="0"/>
              <a:t>(g(n</a:t>
            </a:r>
            <a:r>
              <a:rPr lang="en-US" sz="2000" dirty="0" smtClean="0"/>
              <a:t>))” if </a:t>
            </a:r>
            <a:r>
              <a:rPr lang="en-US" sz="2000" dirty="0"/>
              <a:t>there </a:t>
            </a:r>
            <a:r>
              <a:rPr lang="en-US" sz="2000" dirty="0" smtClean="0"/>
              <a:t>exist positive </a:t>
            </a:r>
            <a:r>
              <a:rPr lang="en-US" sz="2000" dirty="0"/>
              <a:t>constants c and n</a:t>
            </a:r>
            <a:r>
              <a:rPr lang="en-US" sz="2000" baseline="-25000" dirty="0"/>
              <a:t>0</a:t>
            </a:r>
            <a:r>
              <a:rPr lang="en-US" sz="2000" dirty="0"/>
              <a:t> such </a:t>
            </a:r>
            <a:r>
              <a:rPr lang="en-US" sz="2000" dirty="0" smtClean="0"/>
              <a:t>that:</a:t>
            </a:r>
            <a:endParaRPr lang="en-US" sz="2000" dirty="0"/>
          </a:p>
          <a:p>
            <a:r>
              <a:rPr lang="en-US" sz="2000" dirty="0" smtClean="0"/>
              <a:t>				f(n</a:t>
            </a:r>
            <a:r>
              <a:rPr lang="en-US" sz="2000" dirty="0"/>
              <a:t>) ≤</a:t>
            </a:r>
            <a:r>
              <a:rPr lang="en-US" sz="2000" dirty="0" smtClean="0"/>
              <a:t> </a:t>
            </a:r>
            <a:r>
              <a:rPr lang="en-US" sz="2000" dirty="0"/>
              <a:t>c g(n) </a:t>
            </a:r>
            <a:r>
              <a:rPr lang="en-US" sz="2000" i="1" dirty="0"/>
              <a:t>for all </a:t>
            </a:r>
            <a:r>
              <a:rPr lang="en-US" sz="2000" dirty="0"/>
              <a:t>n ≥</a:t>
            </a:r>
            <a:r>
              <a:rPr lang="en-US" sz="2000" dirty="0" smtClean="0"/>
              <a:t> n</a:t>
            </a:r>
            <a:r>
              <a:rPr lang="en-US" sz="2000" baseline="-25000" dirty="0" smtClean="0"/>
              <a:t>0</a:t>
            </a:r>
            <a:r>
              <a:rPr lang="en-US" sz="2000" dirty="0"/>
              <a:t>. </a:t>
            </a:r>
          </a:p>
          <a:p>
            <a:pPr marL="51435" indent="0"/>
            <a:endParaRPr lang="en-US" sz="2000" dirty="0" smtClean="0"/>
          </a:p>
          <a:p>
            <a:pPr marL="51435" indent="0"/>
            <a:endParaRPr lang="en-US" sz="2000" dirty="0"/>
          </a:p>
          <a:p>
            <a:pPr marL="51435" indent="0"/>
            <a:r>
              <a:rPr lang="en-US" sz="2000" b="1" dirty="0">
                <a:solidFill>
                  <a:schemeClr val="bg2"/>
                </a:solidFill>
              </a:rPr>
              <a:t>What you need to know:</a:t>
            </a:r>
          </a:p>
          <a:p>
            <a:r>
              <a:rPr lang="en-US" sz="2000" dirty="0" smtClean="0"/>
              <a:t>O(X) </a:t>
            </a:r>
            <a:r>
              <a:rPr lang="en-US" sz="2000" dirty="0"/>
              <a:t>describes an “upper bound”—</a:t>
            </a:r>
            <a:r>
              <a:rPr lang="en-US" sz="2000" b="1" dirty="0"/>
              <a:t>the algorithm will perform </a:t>
            </a:r>
            <a:r>
              <a:rPr lang="en-US" sz="2000" b="1" u="sng" dirty="0"/>
              <a:t>no worse</a:t>
            </a:r>
            <a:r>
              <a:rPr lang="en-US" sz="2000" b="1" dirty="0"/>
              <a:t> than </a:t>
            </a:r>
            <a:r>
              <a:rPr lang="en-US" sz="2000" b="1" dirty="0" smtClean="0"/>
              <a:t>X</a:t>
            </a:r>
            <a:endParaRPr lang="en-US" sz="2000" b="1" dirty="0"/>
          </a:p>
          <a:p>
            <a:pPr>
              <a:buFont typeface="Arial" panose="020B0604020202020204" pitchFamily="34" charset="0"/>
              <a:buChar char="•"/>
            </a:pPr>
            <a:r>
              <a:rPr lang="en-US" sz="2000" dirty="0" smtClean="0"/>
              <a:t>We </a:t>
            </a:r>
            <a:r>
              <a:rPr lang="en-US" sz="2000" dirty="0"/>
              <a:t>ignore constant factors in saying that</a:t>
            </a:r>
          </a:p>
          <a:p>
            <a:pPr>
              <a:buFont typeface="Arial" panose="020B0604020202020204" pitchFamily="34" charset="0"/>
              <a:buChar char="•"/>
            </a:pPr>
            <a:r>
              <a:rPr lang="en-US" sz="2000" dirty="0"/>
              <a:t>We ignore behavior for “small” </a:t>
            </a:r>
            <a:r>
              <a:rPr lang="en-US" sz="2000" dirty="0" smtClean="0"/>
              <a:t>n</a:t>
            </a:r>
            <a:endParaRPr lang="en-US" sz="2000" dirty="0"/>
          </a:p>
        </p:txBody>
      </p:sp>
    </p:spTree>
    <p:extLst>
      <p:ext uri="{BB962C8B-B14F-4D97-AF65-F5344CB8AC3E}">
        <p14:creationId xmlns:p14="http://schemas.microsoft.com/office/powerpoint/2010/main" val="699057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5323</TotalTime>
  <Words>1873</Words>
  <Application>Microsoft Office PowerPoint</Application>
  <PresentationFormat>On-screen Show (16:9)</PresentationFormat>
  <Paragraphs>710</Paragraphs>
  <Slides>41</Slides>
  <Notes>13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41</vt:i4>
      </vt:variant>
    </vt:vector>
  </HeadingPairs>
  <TitlesOfParts>
    <vt:vector size="53" baseType="lpstr">
      <vt:lpstr>MS PGothic</vt:lpstr>
      <vt:lpstr>MS PGothic</vt:lpstr>
      <vt:lpstr>Arial</vt:lpstr>
      <vt:lpstr>Calibri</vt:lpstr>
      <vt:lpstr>Courier New</vt:lpstr>
      <vt:lpstr>DejaVu Sans</vt:lpstr>
      <vt:lpstr>Source Sans Pro</vt:lpstr>
      <vt:lpstr>Source Sans Pro Semibold</vt:lpstr>
      <vt:lpstr>Times New Roman</vt:lpstr>
      <vt:lpstr>Wingdings</vt:lpstr>
      <vt:lpstr>SU_Preso_16x9_v5</vt:lpstr>
      <vt:lpstr>SU_Template_TopBar</vt:lpstr>
      <vt:lpstr>Programming Abstractions</vt:lpstr>
      <vt:lpstr>Topics roadmap:</vt:lpstr>
      <vt:lpstr>The stack</vt:lpstr>
      <vt:lpstr>Contrast: Recursive maze-solving vs. Word ladder</vt:lpstr>
      <vt:lpstr>Fibonacci</vt:lpstr>
      <vt:lpstr>Fibonacci in nature</vt:lpstr>
      <vt:lpstr>Fibonacci in politics</vt:lpstr>
      <vt:lpstr>Fibonacci</vt:lpstr>
      <vt:lpstr>Fibonacci</vt:lpstr>
      <vt:lpstr>Fibonacci</vt:lpstr>
      <vt:lpstr>Fibonacci</vt:lpstr>
      <vt:lpstr>Efficiency of naïve Fibonacci implementation</vt:lpstr>
      <vt:lpstr>Efficiency of naïve Fibonacci implementation</vt:lpstr>
      <vt:lpstr>Aside: recursion isn’t always this bad!</vt:lpstr>
      <vt:lpstr>Fibonacci</vt:lpstr>
      <vt:lpstr>Memo-ization</vt:lpstr>
      <vt:lpstr>Big-O Performance Analysis</vt:lpstr>
      <vt:lpstr>PowerPoint Presentation</vt:lpstr>
      <vt:lpstr>PowerPoint Presentation</vt:lpstr>
      <vt:lpstr>PowerPoint Presentation</vt:lpstr>
      <vt:lpstr>PowerPoint Presentation</vt:lpstr>
      <vt:lpstr>PowerPoint Presentation</vt:lpstr>
      <vt:lpstr>Two tiny little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Big-O</vt:lpstr>
      <vt:lpstr>Translating code to a f(n) model of the performance</vt:lpstr>
      <vt:lpstr>Formal definition of Big-O</vt:lpstr>
      <vt:lpstr>PowerPoint Presentation</vt:lpstr>
      <vt:lpstr>Big-O</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78</cp:revision>
  <dcterms:created xsi:type="dcterms:W3CDTF">2014-04-02T04:36:08Z</dcterms:created>
  <dcterms:modified xsi:type="dcterms:W3CDTF">2016-04-15T07:23:08Z</dcterms:modified>
</cp:coreProperties>
</file>