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ink/ink1.xml" ContentType="application/inkml+xml"/>
  <Override PartName="/ppt/ink/ink2.xml" ContentType="application/inkml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ink/ink5.xml" ContentType="application/inkml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ink/ink6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ink/ink7.xml" ContentType="application/inkml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ink/ink8.xml" ContentType="application/inkml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ink/ink9.xml" ContentType="application/inkml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charts/chart1.xml" ContentType="application/vnd.openxmlformats-officedocument.drawingml.chart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charts/chart2.xml" ContentType="application/vnd.openxmlformats-officedocument.drawingml.chart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00.xml" ContentType="application/vnd.openxmlformats-officedocument.presentationml.tags+xml"/>
  <Override PartName="/ppt/tags/tag6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18"/>
  </p:notesMasterIdLst>
  <p:handoutMasterIdLst>
    <p:handoutMasterId r:id="rId19"/>
  </p:handoutMasterIdLst>
  <p:sldIdLst>
    <p:sldId id="304" r:id="rId3"/>
    <p:sldId id="330" r:id="rId4"/>
    <p:sldId id="397" r:id="rId5"/>
    <p:sldId id="405" r:id="rId6"/>
    <p:sldId id="406" r:id="rId7"/>
    <p:sldId id="399" r:id="rId8"/>
    <p:sldId id="401" r:id="rId9"/>
    <p:sldId id="412" r:id="rId10"/>
    <p:sldId id="413" r:id="rId11"/>
    <p:sldId id="402" r:id="rId12"/>
    <p:sldId id="404" r:id="rId13"/>
    <p:sldId id="407" r:id="rId14"/>
    <p:sldId id="408" r:id="rId15"/>
    <p:sldId id="409" r:id="rId16"/>
    <p:sldId id="410" r:id="rId17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79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Sheet1!$B$2:$B$101</c:f>
              <c:numCache>
                <c:formatCode>General</c:formatCode>
                <c:ptCount val="100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  <c:pt idx="49">
                  <c:v>1030</c:v>
                </c:pt>
                <c:pt idx="50">
                  <c:v>1050</c:v>
                </c:pt>
                <c:pt idx="51">
                  <c:v>1070</c:v>
                </c:pt>
                <c:pt idx="52">
                  <c:v>1090</c:v>
                </c:pt>
                <c:pt idx="53">
                  <c:v>1110</c:v>
                </c:pt>
                <c:pt idx="54">
                  <c:v>1130</c:v>
                </c:pt>
                <c:pt idx="55">
                  <c:v>1150</c:v>
                </c:pt>
                <c:pt idx="56">
                  <c:v>1170</c:v>
                </c:pt>
                <c:pt idx="57">
                  <c:v>1190</c:v>
                </c:pt>
                <c:pt idx="58">
                  <c:v>1210</c:v>
                </c:pt>
                <c:pt idx="59">
                  <c:v>1230</c:v>
                </c:pt>
                <c:pt idx="60">
                  <c:v>1250</c:v>
                </c:pt>
                <c:pt idx="61">
                  <c:v>1270</c:v>
                </c:pt>
                <c:pt idx="62">
                  <c:v>1290</c:v>
                </c:pt>
                <c:pt idx="63">
                  <c:v>1310</c:v>
                </c:pt>
                <c:pt idx="64">
                  <c:v>1330</c:v>
                </c:pt>
                <c:pt idx="65">
                  <c:v>1350</c:v>
                </c:pt>
                <c:pt idx="66">
                  <c:v>1370</c:v>
                </c:pt>
                <c:pt idx="67">
                  <c:v>1390</c:v>
                </c:pt>
                <c:pt idx="68">
                  <c:v>1410</c:v>
                </c:pt>
                <c:pt idx="69">
                  <c:v>1430</c:v>
                </c:pt>
                <c:pt idx="70">
                  <c:v>1450</c:v>
                </c:pt>
                <c:pt idx="71">
                  <c:v>1470</c:v>
                </c:pt>
                <c:pt idx="72">
                  <c:v>1490</c:v>
                </c:pt>
                <c:pt idx="73">
                  <c:v>1510</c:v>
                </c:pt>
                <c:pt idx="74">
                  <c:v>1530</c:v>
                </c:pt>
                <c:pt idx="75">
                  <c:v>1550</c:v>
                </c:pt>
                <c:pt idx="76">
                  <c:v>1570</c:v>
                </c:pt>
                <c:pt idx="77">
                  <c:v>1590</c:v>
                </c:pt>
                <c:pt idx="78">
                  <c:v>1610</c:v>
                </c:pt>
                <c:pt idx="79">
                  <c:v>1630</c:v>
                </c:pt>
                <c:pt idx="80">
                  <c:v>1650</c:v>
                </c:pt>
                <c:pt idx="81">
                  <c:v>1670</c:v>
                </c:pt>
                <c:pt idx="82">
                  <c:v>1690</c:v>
                </c:pt>
                <c:pt idx="83">
                  <c:v>1710</c:v>
                </c:pt>
                <c:pt idx="84">
                  <c:v>1730</c:v>
                </c:pt>
                <c:pt idx="85">
                  <c:v>1750</c:v>
                </c:pt>
                <c:pt idx="86">
                  <c:v>1770</c:v>
                </c:pt>
                <c:pt idx="87">
                  <c:v>1790</c:v>
                </c:pt>
                <c:pt idx="88">
                  <c:v>1810</c:v>
                </c:pt>
                <c:pt idx="89">
                  <c:v>1830</c:v>
                </c:pt>
                <c:pt idx="90">
                  <c:v>1850</c:v>
                </c:pt>
                <c:pt idx="91">
                  <c:v>1870</c:v>
                </c:pt>
                <c:pt idx="92">
                  <c:v>1890</c:v>
                </c:pt>
                <c:pt idx="93">
                  <c:v>1910</c:v>
                </c:pt>
                <c:pt idx="94">
                  <c:v>1930</c:v>
                </c:pt>
                <c:pt idx="95">
                  <c:v>1950</c:v>
                </c:pt>
                <c:pt idx="96">
                  <c:v>1970</c:v>
                </c:pt>
                <c:pt idx="97">
                  <c:v>1990</c:v>
                </c:pt>
                <c:pt idx="98">
                  <c:v>2010</c:v>
                </c:pt>
                <c:pt idx="99">
                  <c:v>2030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84416"/>
        <c:axId val="469088336"/>
      </c:lineChart>
      <c:catAx>
        <c:axId val="469084416"/>
        <c:scaling>
          <c:orientation val="minMax"/>
        </c:scaling>
        <c:delete val="0"/>
        <c:axPos val="b"/>
        <c:majorTickMark val="out"/>
        <c:minorTickMark val="none"/>
        <c:tickLblPos val="nextTo"/>
        <c:crossAx val="469088336"/>
        <c:crosses val="autoZero"/>
        <c:auto val="1"/>
        <c:lblAlgn val="ctr"/>
        <c:lblOffset val="100"/>
        <c:noMultiLvlLbl val="0"/>
      </c:catAx>
      <c:valAx>
        <c:axId val="469088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9084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Sheet1!$B$2:$B$101</c:f>
              <c:numCache>
                <c:formatCode>General</c:formatCode>
                <c:ptCount val="100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  <c:pt idx="49">
                  <c:v>1030</c:v>
                </c:pt>
                <c:pt idx="50">
                  <c:v>1050</c:v>
                </c:pt>
                <c:pt idx="51">
                  <c:v>1070</c:v>
                </c:pt>
                <c:pt idx="52">
                  <c:v>1090</c:v>
                </c:pt>
                <c:pt idx="53">
                  <c:v>1110</c:v>
                </c:pt>
                <c:pt idx="54">
                  <c:v>1130</c:v>
                </c:pt>
                <c:pt idx="55">
                  <c:v>1150</c:v>
                </c:pt>
                <c:pt idx="56">
                  <c:v>1170</c:v>
                </c:pt>
                <c:pt idx="57">
                  <c:v>1190</c:v>
                </c:pt>
                <c:pt idx="58">
                  <c:v>1210</c:v>
                </c:pt>
                <c:pt idx="59">
                  <c:v>1230</c:v>
                </c:pt>
                <c:pt idx="60">
                  <c:v>1250</c:v>
                </c:pt>
                <c:pt idx="61">
                  <c:v>1270</c:v>
                </c:pt>
                <c:pt idx="62">
                  <c:v>1290</c:v>
                </c:pt>
                <c:pt idx="63">
                  <c:v>1310</c:v>
                </c:pt>
                <c:pt idx="64">
                  <c:v>1330</c:v>
                </c:pt>
                <c:pt idx="65">
                  <c:v>1350</c:v>
                </c:pt>
                <c:pt idx="66">
                  <c:v>1370</c:v>
                </c:pt>
                <c:pt idx="67">
                  <c:v>1390</c:v>
                </c:pt>
                <c:pt idx="68">
                  <c:v>1410</c:v>
                </c:pt>
                <c:pt idx="69">
                  <c:v>1430</c:v>
                </c:pt>
                <c:pt idx="70">
                  <c:v>1450</c:v>
                </c:pt>
                <c:pt idx="71">
                  <c:v>1470</c:v>
                </c:pt>
                <c:pt idx="72">
                  <c:v>1490</c:v>
                </c:pt>
                <c:pt idx="73">
                  <c:v>1510</c:v>
                </c:pt>
                <c:pt idx="74">
                  <c:v>1530</c:v>
                </c:pt>
                <c:pt idx="75">
                  <c:v>1550</c:v>
                </c:pt>
                <c:pt idx="76">
                  <c:v>1570</c:v>
                </c:pt>
                <c:pt idx="77">
                  <c:v>1590</c:v>
                </c:pt>
                <c:pt idx="78">
                  <c:v>1610</c:v>
                </c:pt>
                <c:pt idx="79">
                  <c:v>1630</c:v>
                </c:pt>
                <c:pt idx="80">
                  <c:v>1650</c:v>
                </c:pt>
                <c:pt idx="81">
                  <c:v>1670</c:v>
                </c:pt>
                <c:pt idx="82">
                  <c:v>1690</c:v>
                </c:pt>
                <c:pt idx="83">
                  <c:v>1710</c:v>
                </c:pt>
                <c:pt idx="84">
                  <c:v>1730</c:v>
                </c:pt>
                <c:pt idx="85">
                  <c:v>1750</c:v>
                </c:pt>
                <c:pt idx="86">
                  <c:v>1770</c:v>
                </c:pt>
                <c:pt idx="87">
                  <c:v>1790</c:v>
                </c:pt>
                <c:pt idx="88">
                  <c:v>1810</c:v>
                </c:pt>
                <c:pt idx="89">
                  <c:v>1830</c:v>
                </c:pt>
                <c:pt idx="90">
                  <c:v>1850</c:v>
                </c:pt>
                <c:pt idx="91">
                  <c:v>1870</c:v>
                </c:pt>
                <c:pt idx="92">
                  <c:v>1890</c:v>
                </c:pt>
                <c:pt idx="93">
                  <c:v>1910</c:v>
                </c:pt>
                <c:pt idx="94">
                  <c:v>1930</c:v>
                </c:pt>
                <c:pt idx="95">
                  <c:v>1950</c:v>
                </c:pt>
                <c:pt idx="96">
                  <c:v>1970</c:v>
                </c:pt>
                <c:pt idx="97">
                  <c:v>1990</c:v>
                </c:pt>
                <c:pt idx="98">
                  <c:v>2010</c:v>
                </c:pt>
                <c:pt idx="99">
                  <c:v>2030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85592"/>
        <c:axId val="469086768"/>
      </c:lineChart>
      <c:catAx>
        <c:axId val="469085592"/>
        <c:scaling>
          <c:orientation val="minMax"/>
        </c:scaling>
        <c:delete val="0"/>
        <c:axPos val="b"/>
        <c:majorTickMark val="out"/>
        <c:minorTickMark val="none"/>
        <c:tickLblPos val="nextTo"/>
        <c:crossAx val="469086768"/>
        <c:crosses val="autoZero"/>
        <c:auto val="1"/>
        <c:lblAlgn val="ctr"/>
        <c:lblOffset val="100"/>
        <c:noMultiLvlLbl val="0"/>
      </c:catAx>
      <c:valAx>
        <c:axId val="469086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9085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Sheet1!$B$2:$B$50</c:f>
              <c:numCache>
                <c:formatCode>General</c:formatCode>
                <c:ptCount val="49"/>
                <c:pt idx="0">
                  <c:v>50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150</c:v>
                </c:pt>
                <c:pt idx="6">
                  <c:v>170</c:v>
                </c:pt>
                <c:pt idx="7">
                  <c:v>190</c:v>
                </c:pt>
                <c:pt idx="8">
                  <c:v>210</c:v>
                </c:pt>
                <c:pt idx="9">
                  <c:v>230</c:v>
                </c:pt>
                <c:pt idx="10">
                  <c:v>250</c:v>
                </c:pt>
                <c:pt idx="11">
                  <c:v>270</c:v>
                </c:pt>
                <c:pt idx="12">
                  <c:v>290</c:v>
                </c:pt>
                <c:pt idx="13">
                  <c:v>310</c:v>
                </c:pt>
                <c:pt idx="14">
                  <c:v>330</c:v>
                </c:pt>
                <c:pt idx="15">
                  <c:v>350</c:v>
                </c:pt>
                <c:pt idx="16">
                  <c:v>370</c:v>
                </c:pt>
                <c:pt idx="17">
                  <c:v>390</c:v>
                </c:pt>
                <c:pt idx="18">
                  <c:v>410</c:v>
                </c:pt>
                <c:pt idx="19">
                  <c:v>430</c:v>
                </c:pt>
                <c:pt idx="20">
                  <c:v>450</c:v>
                </c:pt>
                <c:pt idx="21">
                  <c:v>470</c:v>
                </c:pt>
                <c:pt idx="22">
                  <c:v>490</c:v>
                </c:pt>
                <c:pt idx="23">
                  <c:v>510</c:v>
                </c:pt>
                <c:pt idx="24">
                  <c:v>530</c:v>
                </c:pt>
                <c:pt idx="25">
                  <c:v>550</c:v>
                </c:pt>
                <c:pt idx="26">
                  <c:v>570</c:v>
                </c:pt>
                <c:pt idx="27">
                  <c:v>590</c:v>
                </c:pt>
                <c:pt idx="28">
                  <c:v>610</c:v>
                </c:pt>
                <c:pt idx="29">
                  <c:v>630</c:v>
                </c:pt>
                <c:pt idx="30">
                  <c:v>650</c:v>
                </c:pt>
                <c:pt idx="31">
                  <c:v>670</c:v>
                </c:pt>
                <c:pt idx="32">
                  <c:v>690</c:v>
                </c:pt>
                <c:pt idx="33">
                  <c:v>710</c:v>
                </c:pt>
                <c:pt idx="34">
                  <c:v>730</c:v>
                </c:pt>
                <c:pt idx="35">
                  <c:v>750</c:v>
                </c:pt>
                <c:pt idx="36">
                  <c:v>770</c:v>
                </c:pt>
                <c:pt idx="37">
                  <c:v>790</c:v>
                </c:pt>
                <c:pt idx="38">
                  <c:v>810</c:v>
                </c:pt>
                <c:pt idx="39">
                  <c:v>830</c:v>
                </c:pt>
                <c:pt idx="40">
                  <c:v>850</c:v>
                </c:pt>
                <c:pt idx="41">
                  <c:v>870</c:v>
                </c:pt>
                <c:pt idx="42">
                  <c:v>890</c:v>
                </c:pt>
                <c:pt idx="43">
                  <c:v>910</c:v>
                </c:pt>
                <c:pt idx="44">
                  <c:v>930</c:v>
                </c:pt>
                <c:pt idx="45">
                  <c:v>950</c:v>
                </c:pt>
                <c:pt idx="46">
                  <c:v>970</c:v>
                </c:pt>
                <c:pt idx="47">
                  <c:v>990</c:v>
                </c:pt>
                <c:pt idx="48">
                  <c:v>1010</c:v>
                </c:pt>
              </c:numCache>
            </c:numRef>
          </c:val>
          <c:smooth val="0"/>
        </c:ser>
        <c:ser>
          <c:idx val="0"/>
          <c:order val="1"/>
          <c:marker>
            <c:symbol val="none"/>
          </c:marker>
          <c:val>
            <c:numRef>
              <c:f>Sheet1!$D$2:$D$50</c:f>
              <c:numCache>
                <c:formatCode>General</c:formatCode>
                <c:ptCount val="49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  <c:pt idx="6">
                  <c:v>36</c:v>
                </c:pt>
                <c:pt idx="7">
                  <c:v>49</c:v>
                </c:pt>
                <c:pt idx="8">
                  <c:v>64</c:v>
                </c:pt>
                <c:pt idx="9">
                  <c:v>81</c:v>
                </c:pt>
                <c:pt idx="10">
                  <c:v>100</c:v>
                </c:pt>
                <c:pt idx="11">
                  <c:v>121</c:v>
                </c:pt>
                <c:pt idx="12">
                  <c:v>144</c:v>
                </c:pt>
                <c:pt idx="13">
                  <c:v>169</c:v>
                </c:pt>
                <c:pt idx="14">
                  <c:v>196</c:v>
                </c:pt>
                <c:pt idx="15">
                  <c:v>225</c:v>
                </c:pt>
                <c:pt idx="16">
                  <c:v>256</c:v>
                </c:pt>
                <c:pt idx="17">
                  <c:v>289</c:v>
                </c:pt>
                <c:pt idx="18">
                  <c:v>324</c:v>
                </c:pt>
                <c:pt idx="19">
                  <c:v>361</c:v>
                </c:pt>
                <c:pt idx="20">
                  <c:v>400</c:v>
                </c:pt>
                <c:pt idx="21">
                  <c:v>441</c:v>
                </c:pt>
                <c:pt idx="22">
                  <c:v>484</c:v>
                </c:pt>
                <c:pt idx="23">
                  <c:v>529</c:v>
                </c:pt>
                <c:pt idx="24">
                  <c:v>576</c:v>
                </c:pt>
                <c:pt idx="25">
                  <c:v>625</c:v>
                </c:pt>
                <c:pt idx="26">
                  <c:v>676</c:v>
                </c:pt>
                <c:pt idx="27">
                  <c:v>729</c:v>
                </c:pt>
                <c:pt idx="28">
                  <c:v>784</c:v>
                </c:pt>
                <c:pt idx="29">
                  <c:v>841</c:v>
                </c:pt>
                <c:pt idx="30">
                  <c:v>900</c:v>
                </c:pt>
                <c:pt idx="31">
                  <c:v>961</c:v>
                </c:pt>
                <c:pt idx="32">
                  <c:v>1024</c:v>
                </c:pt>
                <c:pt idx="33">
                  <c:v>1089</c:v>
                </c:pt>
                <c:pt idx="34">
                  <c:v>1156</c:v>
                </c:pt>
                <c:pt idx="35">
                  <c:v>1225</c:v>
                </c:pt>
                <c:pt idx="36">
                  <c:v>1296</c:v>
                </c:pt>
                <c:pt idx="37">
                  <c:v>1369</c:v>
                </c:pt>
                <c:pt idx="38">
                  <c:v>1444</c:v>
                </c:pt>
                <c:pt idx="39">
                  <c:v>1521</c:v>
                </c:pt>
                <c:pt idx="40">
                  <c:v>1600</c:v>
                </c:pt>
                <c:pt idx="41">
                  <c:v>1681</c:v>
                </c:pt>
                <c:pt idx="42">
                  <c:v>1764</c:v>
                </c:pt>
                <c:pt idx="43">
                  <c:v>1849</c:v>
                </c:pt>
                <c:pt idx="44">
                  <c:v>1936</c:v>
                </c:pt>
                <c:pt idx="45">
                  <c:v>2025</c:v>
                </c:pt>
                <c:pt idx="46">
                  <c:v>2116</c:v>
                </c:pt>
                <c:pt idx="47">
                  <c:v>2209</c:v>
                </c:pt>
                <c:pt idx="48">
                  <c:v>2304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87552"/>
        <c:axId val="469100880"/>
      </c:lineChart>
      <c:catAx>
        <c:axId val="469087552"/>
        <c:scaling>
          <c:orientation val="minMax"/>
        </c:scaling>
        <c:delete val="0"/>
        <c:axPos val="b"/>
        <c:majorTickMark val="out"/>
        <c:minorTickMark val="none"/>
        <c:tickLblPos val="nextTo"/>
        <c:crossAx val="469100880"/>
        <c:crosses val="autoZero"/>
        <c:auto val="1"/>
        <c:lblAlgn val="ctr"/>
        <c:lblOffset val="100"/>
        <c:noMultiLvlLbl val="0"/>
      </c:catAx>
      <c:valAx>
        <c:axId val="46910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9087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4-01-29T21:17:46.11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1965 15000 21 0,'-9'-13'10'0,"26"20"7"15,-17-11-10-15,0 4-5 16,5 0 0-16,-5 0 3 16,0 0 0-16,0 7-2 0,4 2 1 15,-4 9-3-15,0 8 1 16,0 7-1-16,0 6 0 15,-4 5 1-15,4-1 0 16,0-7-1-16,0 7 0 16,0-9 0-16,-5-11 0 15,1 0-1-15,4-6 1 16,0-10-1-16,0-14 1 16,0-7-1-16,0-9 0 15,0-10 0-15,0-4 0 16,9-5 0-16,4 5 0 15,1 0 0-15,7 1 0 0,2 2 0 16,3 8 0-16,1 0 0 16,-1 6 0-16,-4 6 0 15,-4 5 1-15,0 6-2 16,4 9 1-16,-8 7 2 16,-2 14 0-16,2 6 3 15,-5 7 0-15,0 9-10 16,-5 7 1-16,1-2 5 15,-2 2 0-15,-3-10-2 16,5 1 1-16,0-9-7 16,-1-15 1-16,0-7-16 15,6-9 0-15,3-20 2 16,0-20 1-16</inkml:trace>
  <inkml:trace contextRef="#ctx0" brushRef="#br0" timeOffset="376.6866">2588 15043 34 0,'-8'-10'17'15,"21"10"4"-15,-9 10-18 0,5-10 3 16,9-3 1-16,0 6-3 16,4-3 0-16,0 3-4 15,0 1 1-15,0-1 0 16,0-3 0-16,0-3-2 15,1-1 1-15,-6 1-3 16,5 0 0-16,-4-1-7 16,-5 1 0-16,1 0-10 15,-5 0 1-15,-9 0 3 16,-5-1 0-16</inkml:trace>
  <inkml:trace contextRef="#ctx0" brushRef="#br0" timeOffset="601.8724">2540 15176 26 0,'-4'0'13'0,"34"13"4"0,-16-6-14 16,3-7-1-16,10 0 0 16,4-4-2-16,0 4 0 15,0 0-2-15,-4 0 1 16,-6 0 2-16,-3 0 0 15,0 0-4-15,-5 0 0 16,5 0-18-16,-9 0 0 16,0 0 14-16,-1 0 1 0</inkml:trace>
  <inkml:trace contextRef="#ctx0" brushRef="#br0" timeOffset="1486.8925">3540 14960 23 0,'0'-13'11'0,"9"13"1"15,-9 0-11-15,0 0 3 16,0-4 1-16,-5 1-2 0,-3 0 1 15,-2-3-6-15,-2-1 1 16,-11 0 1-16,-3 7 1 16,-14-3-2-16,9 6 1 15,0-6 0-15,5 9 1 16,3 5-1-16,1-2 0 16,4 5 0-16,10-1 1 15,3 3 2-15,5-2 1 16,9 6-2-16,9-7 0 15,8-3 0-15,10 7 1 16,3-5-4-16,6 5 1 16,-1-4 0-16,-4-2 1 0,0-5-1 15,-9 7 1-15,-14 4-1 16,-3-4 0-16,-10 1 0 16,-13-2 1-16,-8 5-2 15,-10-1 1-15,-8-2-3 16,-5-1 1-16,0-3-1 15,-4-6 0-15,8-8-6 16,10 1 0-16,8-7-6 16,14-3 0-16,8-4 5 15,9-6 1-15</inkml:trace>
  <inkml:trace contextRef="#ctx0" brushRef="#br0" timeOffset="1757.1765">3783 14924 22 0,'-13'-7'11'0,"26"14"2"0,-13 0-12 16,9-1 6-16,0 0 0 15,0 5-1-15,0 5 1 16,4 8-4-16,0 6 0 15,5 3-2-15,-5-1 1 16,5 1-2-16,0 4 0 16,-5-11-2-16,0-2 0 0,1-8-9 15,-6-5 1-15,1-11-19 16,-4-7 1-16</inkml:trace>
  <inkml:trace contextRef="#ctx0" brushRef="#br0" timeOffset="1952.5197">3872 14731 30 0,'-18'7'15'0,"14"6"-5"15,4-6-15-15,4-1-3 16,-4 1 1-16,5 0-1 0,-1-1 1 15,5-9-3-15,4 0 1 16</inkml:trace>
  <inkml:trace contextRef="#ctx0" brushRef="#br0" timeOffset="2642.8785">4137 14894 18 0,'-17'-10'9'0,"17"33"-7"0,0-23-9 15,0 0 18-15,4 7 1 0,1-7-2 16,-5 0 1-16,8 6-8 16,1-2 0-16,5-4-2 15,4 3 1-15,3-6-3 16,6-4 1-16,4 4 0 15,-5 6 1-15,-3-3-1 16,-1 3 1-16,-9 1-2 16,0 6 0-16,-13 3 1 15,-4 0 0-15,-5 7 0 16,-4 6 1-16,0-2-2 16,-1-1 1-16,5 0 0 15,0 0 0-15,5 0-1 16,4-2 1-16,4-2 3 15,10-2 0-15,-1-4-2 0,13-3 0 16,5-3-1-16,5-4 0 16,4-6 0-16,13-7 0 15,0-4 1-15,4-9 0 16,-3 7-1-16,-1-8 0 16,-9-2-1-16,-4 6 0 15,-9-3 1-15,-9 0 0 16,-9-4 0-16,-8 4 0 15,-10 3 0-15,-4 10 0 16,-4 0-1-16,-5 7 1 16,-3 0 0-16,-7 9 1 15,-2 4 0-15,-1 13 0 16,8-2-3-16,2 2 0 0,7 0 3 16,5 3 1-16,9 0-1 15,9 1 1-15,5 0-2 16,7-4 0-16,10-3 1 15,-4-7 0-15,-1-3-2 16,2-4 1-16,-7-2 0 16,6-8 0-16,-1 1-6 15,1-3 0-15,0-1-21 16,-5 1 1-16,-4-1 16 16,8 3 0-16</inkml:trace>
  <inkml:trace contextRef="#ctx0" brushRef="#br0" timeOffset="3123.3933">5695 15033 3 0,'36'0'1'0,"-5"-16"5"0,-23 16-3 16,1 3 12-16,-5-3 0 15,-8 4-7-15,0-1 0 16,-5 0-6-16,-5-3 1 16,1 3-2-16,-4 7 0 15,-1-10 0-15,4 14 1 16,2-2 0-16,2 2 1 0,6 6-1 16,4-1 0-16,0 5 0 15,4-8 1-15,10 1-2 16,-6-4 1-16,6-9 0 15,4-1 0-15,4-6-3 16,0-8 1-16,9-5-2 16,0-4 1-16,-5 0-3 15,-4-3 1-15,-4-3 1 16,-4 3 0-16,-10 6 1 16,-4-3 1-16,-13 0 1 15,-5 7 0-15,-4-1-1 16,-1 8 1-16,-3-4-3 15,-1 7 1-15,1-4-2 16,-5 0 0-16,4 1-1 0,1 3 0 16,8-1-9-16,1 4 1 15,8-7-5-15,4 4 0 16</inkml:trace>
  <inkml:trace contextRef="#ctx0" brushRef="#br0" timeOffset="3528.3266">6407 14688 18 0,'-13'-6'9'0,"9"-8"0"0,4 14-10 0,-4-7 2 16,-6 1 0-16,2 0 4 15,-6-1 1-15,-3 7-3 16,-1 0 0-16,-4 0-3 16,-1 0 1-16,6 0 0 15,-1 7 1-15,5-4-2 16,5 3 1-16,3 4-1 16,0 0 1-16,1 3-1 15,4 4 1-15,-4 3 3 16,4 13 0-16,4 0-2 15,5 4 1-15,-1 0-1 16,1 2 0-16,0 1-3 0,5 0 0 16,-1 0 1-16,5-7 0 15,-5-4-6-15,0-5 0 16,-4 2-6-16,0-10 1 16,0-5-9-16,0-4 0 15</inkml:trace>
  <inkml:trace contextRef="#ctx0" brushRef="#br0" timeOffset="3769.4976">6018 15033 29 0,'-9'-6'14'0,"36"12"1"0,-14-6-15 0,9 0 2 16,13-3 1-16,10 3 3 15,8 3 0-15,5-6-6 16,3 3 0-16,-3 3-1 16,-5-3 1-16,-9 0-6 15,-4 3 0-15,-9-6-17 16,-5 0 1-16,-8 0 14 16,-9-4 0-16</inkml:trace>
  <inkml:trace contextRef="#ctx0" brushRef="#br0" timeOffset="4924.5194">3470 15764 27 0,'-14'-7'13'0,"18"17"1"0,1-3-13 15,3 2 0-15,10 11 1 16,0 10 6-16,4 6 1 16,1 1-6-16,-2 7 0 15,2 2-2-15,-1-6 0 16,-4-7 1-16,-6-7 0 16,2-3 3-16,-1-2 1 15,-4-12-5-15,-1-12 0 16,-8-10-2-16,0-4 1 0,-3-13 0 15,3-3 0-15,-5-10 0 16,1-7 1-16,4 7-2 16,4-4 1-16,4 11 0 15,15 3 1-15,3 4-2 16,10 5 0-16,-1 4-6 16,1 7 1-16,-1 0-10 15,-4-4 0-15,-4 11-10 16,-1 2 0-16</inkml:trace>
  <inkml:trace contextRef="#ctx0" brushRef="#br0" timeOffset="5270.1199">3969 15857 22 0,'-9'9'11'0,"13"8"1"0,6-17-11 15,-2 4 4-15,2-1 1 16,2-3 0-16,6 0 1 15,0-3-3-15,0-1 1 16,8-3-4-16,-4-3 0 16,-4-3-2-16,0 0 1 15,-5-3 1-15,0-2 1 16,-8 2-1-16,-5 3 1 16,-5-7-3-16,-3 10 0 15,-6 4 1-15,-8 9 0 16,-5 3-1-16,-8 15 1 15,4 11 1-15,0 8 1 0,5 7-1 16,4-1 0-16,8-3-1 16,10-3 0-16,13-7-2 15,8-6 0-15,15-11-15 16,7-19 1-16,10-7-9 16,4-3 0-16</inkml:trace>
  <inkml:trace contextRef="#ctx0" brushRef="#br0" timeOffset="5615.6181">4721 15806 30 0,'-4'0'15'0,"4"14"2"16,0-14-15-16,0 0 3 16,0 0 0-16,0 0-1 0,0-3 1 15,0-1-5-15,-4 1 0 16,-1-7 0-16,1 7 0 15,-10-14 0-15,-4 1 0 16,6 2 0-16,-6 2 1 16,-4 12-2-16,0 6 0 15,-5 4 1-15,0 13 1 16,1 6-1-16,4 8 1 16,9 10 1-16,-1-8 0 15,10 5-1-15,8-15 0 16,10-6-1-16,3-2 0 15,5-5-5-15,9-6 0 0,0-13-6 16,1-11 0-16,-2-2-8 16,1-4 0-16,0-7 9 15,-4-9 1-15</inkml:trace>
  <inkml:trace contextRef="#ctx0" brushRef="#br0" timeOffset="5901.0536">4916 15545 23 0,'-18'3'11'0,"10"4"6"16,8-7-11-16,0 0-4 16,4 10 0-16,0-4-1 15,1 1 1-15,4 0 0 16,4-1 0-16,-4 14-2 16,4 0 1-16,-4 3 4 0,0 14 1 15,0 10-4-15,4 2 0 16,0 4 0-16,1 0 0 15,-2 4-4-15,2-5 1 16,0-5 0-16,-6-4 0 16,1-17-3-16,4 1 0 15,-4-3-6-15,0-12 0 16,0-12-11-16,4-6 0 16,-4-7 15-16,0-10 0 15</inkml:trace>
  <inkml:trace contextRef="#ctx0" brushRef="#br0" timeOffset="6381.2626">4753 15933 30 0,'-18'-10'15'0,"36"3"1"16,-5 7-16-16,9-3 2 15,4-4 1-15,14 0 1 16,9 4 0-16,8 0-5 15,1-3 1-15,8 2 1 16,-4 1 0-16,-8-1-1 16,-6 1 0-16,-8 3 0 15,-4 0 0-15,-15 0 0 16,-7 0 1-16,-10 7 1 16,-4 0 0-16,-4 5-3 15,-5 9 1-15,0 12 0 0,0 0 1 16,5 0 0-16,4-3 1 15,4-3-1-15,5-4 1 16,4-7-2-16,5-6 1 16,0-7-1-16,4-6 0 15,-5-7 0-15,1-6 0 16,-4-11-1-16,-1-6 1 16,-5-4 0-16,-8-6 0 15,0 7-2-15,-4 6 0 16,-5 6 1-16,-4 8 0 15,0 6 1-15,-1 7 1 16,6 6-2-16,3 4 0 0,5-4-6 16,5 4 1-16,8-7-7 15,5-3 0-15,12-1-6 16,10-2 0-16</inkml:trace>
  <inkml:trace contextRef="#ctx0" brushRef="#br0" timeOffset="6696.5218">5766 15813 27 0,'17'7'13'0,"-12"42"10"15,-1-31-13-15,-4-2-4 16,5 7 1-16,-1 1-8 16,1 9 1-16,-1-7 1 15,1-3 0-15,-1-6 1 16,-4-7 0-16,0-10 0 16,0 0 1-16,0-7 1 15,0-6 0-15,0-7-3 0,4-10 0 16,1-3 0-16,3-3 1 15,6 9-3-15,3 3 1 16,1 5 0-16,5 2 1 16,3 8 0-16,9 2 0 15,-4 7 0-15,-4 0 0 16,-1 3-1-16,1 1 0 16,-5-1-1-16,-4 0 1 15,-5-3-10-15,-9 0 1 16,-4-3-17-16,-4-4 1 15,0 0 4-15,-1-3 1 16</inkml:trace>
  <inkml:trace contextRef="#ctx0" brushRef="#br0" timeOffset="7462.1098">1735 14337 30 0,'-35'-7'15'0,"3"30"-1"0,28-6-15 16,-9-1 1-16,4 17 1 16,-5 17 2-16,1 13 1 15,4 27-3-15,1 12 1 16,-2 5-2-16,2 5 1 16,3-5-1-16,10-8 0 15,13-12 2-15,-1-18 0 16,14-12 0-16,9-5 0 15,4-7-13-15,5-9 1 16,0-6-18-16,-5-7 0 16</inkml:trace>
  <inkml:trace contextRef="#ctx0" brushRef="#br0" timeOffset="8062.7327">6137 15351 29 0,'9'4'14'0,"58"22"-1"0,-45-19-14 0,13 3 6 16,9 6 1-16,10 12-3 15,8-5 1-15,4 17-4 16,10 7 0-16,-15 9 1 16,-8 14 1-16,-9 16-2 15,-17 10 0-15,-14 3 4 16,-13-3 0-16,-9-6-4 16,-8-3 1-16,-1-8-4 15,-4-13 1-15,4-13-29 16,5-3 0-16,13-13 22 15,4-28 1-15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18T21:33:40.86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19803 11638 0,'0'0'0,"-22"0"16,1 0-16,0 0 15,0 0-15,-22 0 16,1 0-16,-22 21 16,-105 0-1,105 21 1,1-20-16,-22 20 16,-21 0-16,21 1 15,-85 20-15,86 1 16,-44-22-16,86 22 15,-22 0-15,1-22 16,42 0-16,21-20 16,0 20-16,21 43 15,106 21 1,-63-64 0,20 0-16,-20-20 15,63 41-15,64 1 16,63-22-16,64 22 15,64-43 1,21-21-16,21 21 0,-64-21 16,-20 0-16,-22 0 15,-43 0-15,-84 0 16,-106 0-16,-64 0 16,0 0-16,1 0 62,-22-63-46,0-22-1,0 21-15,0 1 16,0-22-16,-43 42 16,43 22-16,0 0 15,0 0-15,0 0 47,-21 21-31,-21-43-1,-22 22 1,-85-42-16,1 20 16,-43-20-16,43 20 15,-64 22-15,0-21 16,-21-1-16,63 43 15,-42 0-15,42 0 16,-20 0-16,20 0 16,-21 0-16,21 0 15,1 0-15,20 0 16,1 0 0,21 21-16,21-21 15,21 22-15,43-1 16,-22 0-16,0 0 15,22 0-15,21 1 16,-22-1-16,22 0 16,0 21-16,0-20 15,0 20-15,-22 0 16,1 1-16,21-1 16,-22 22-16,43-1 15,-21-20-15,0-1 16,21-21-1,0 0-15,0 22 16,42-1-16,43 22 16,63-43-16,43 21 15,85 22-15,42-43 16,127 22-16,64-43 16,21 42-16,42-42 15,1 0-15,-128 0 16,-63 0-16,-64 0 15,-106 0-15,-106 0 16,-43 0-16,-41 0 16,-1-42 31,0 20-47,21-41 15,-20-1-15,41 1 16,-42-1-16,43-21 15,-43 0-15,-21 22 16,0-22-16,0 22 16,0-1-16,0 0 15,0 22-15,-63 0 16,-1-1-16,-42-20 16,-21 20-16,42-20 15,-42-1-15,42 22 16,0 20-16,0 1 15,1 0-15,20 0 16,-21 21-16,0 0 16,1 0-16,-44 0 15,1 0-15,21-43 16,0 43-16,0 0 16,-42 0-16,42 0 15,-43 22-15,-42 20 16,43-21-16,21 0 15,21 1-15,0 20 16,21-21 0,-42 0-16,42 1 15,43-22-15,-22 0 16,0 21-16,1-21 16,-1 21-16,1-21 15,20 21-15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-69-23 24 0,'0'-2'12'0,"0"-7"5"0,0 9-11 15,3 6-1-15,-3 2 1 16,0 7-2-16,0 0 0 15,-3 6-2-15,3 12 1 16,0 3-3-16,3-6 0 16,1 2 1-16,4 1 1 15,-2 6-2-15,2-9 0 16,-2 0-1-16,2-9 0 16,-1-3-7-16,0 0 1 15,1-9-5-15,-5-3 1 16,-3-6-12-16,3-3 1 15</inkml:trace>
  <inkml:trace contextRef="#ctx0" brushRef="#br0" timeOffset="-316.7604">-248 46 25 0,'7'0'12'0,"-7"-3"3"0,0 3-12 16,0 3 0-16,0-3 0 16,0 9 1-16,0 0 0 15,0 0-2-15,0 0 1 16,3 3 0-16,1 0 1 16,-1 12-4-16,5 2 0 15,-1 1 0-15,0 3 1 16,4 0-2-16,-4-3 1 15,4 3-2-15,-4 0 0 16,0-6-6-16,0-3 1 0,1-3-8 16,-1-6 0-16,-4-6-1 15,4-6 1-15</inkml:trace>
  <inkml:trace contextRef="#ctx0" brushRef="#br0" timeOffset="328.9948">-274 204 26 0,'0'6'13'0,"4"-15"4"15,3 9-13-15,4-6 1 16,0 6 1-16,7-6 0 16,0 3 1-16,7-9-5 0,7 3 0 15,0 3-2-15,0-2 1 16,0-1-1-16,-2 0 1 15,-2 0-2-15,1 9 0 16,-8-9-6-16,-3 9 1 16,-3-3-6-16,-8 6 1 15,-7-3-14-15,0 6 0 16,-7 3 24-16,-4-3 1 16</inkml:trace>
  <inkml:trace contextRef="#ctx0" brushRef="#br0" timeOffset="599.9039">-241 294 27 0,'-7'6'13'16,"10"-30"4"-16,-3 24-14 0,0 0-1 16,7 3 1-16,4 0 3 15,3-3 1-15,1-6-4 16,3 0 0-16,3 0-1 15,4-3 0-15,4 0-3 16,0-3 1-16,-5 3 0 16,2 0 0-16,-4-3-1 15,-5 3 1-15,-2 6-2 16,2-3 0-16,-9 0-16 16,-1 6 0-16,-7-6-5 15,0 6 1-15</inkml:trace>
  <inkml:trace contextRef="#ctx0" brushRef="#br0" timeOffset="1227.985">472 204 25 0,'0'-3'12'0,"0"3"9"15,0 0-13-15,0 0-3 0,-4 3 0 16,1-3-3-16,0 15 1 15,-5-9-2-15,1 9 1 16,-4 6-2-16,4-3 1 16,4 6-2-16,-1-3 0 15,4 6 1-15,7-6 0 16,4 0 0-16,3-3 0 16,0-9 1-16,4-3 0 15,0-6 1-15,0-3 0 16,4-6-2-16,-4 0 0 15,-4-6 1-15,-3-3 0 32,-11-9-8-32,-7 6 1 0,-4-3-2 15,0 9 0-15,1 3-5 16,-5 3 0-16,4 0-5 16,5 6 1-16</inkml:trace>
  <inkml:trace contextRef="#ctx0" brushRef="#br0" timeOffset="1604.8869">838 25 18 0,'-4'-21'9'0,"-3"36"1"0,7-18-9 16,-3 0 2-1,-5-3 0-15,2 3 2 0,-6-6 0 16,-2 9-1-16,4-3 1 16,-2 3-3-16,-2 3 1 15,-4-3-4-15,4 0 0 16,0 6 0-16,3 6 0 16,4 0 0-16,0 0 1 15,3-3 1-15,0 12 0 16,4-3 0-16,4 3 1 15,3 3-2-15,4-1 1 16,3 4-1-16,-3-3 0 16,0-3 0-16,3 9 1 15,-3 0-3-15,-1 0 0 0,2-6-7 16,-2 3 0-16,-2-9-5 16,-2 0 1-16,-2-6 3 15,-4-3 0-15</inkml:trace>
  <inkml:trace contextRef="#ctx0" brushRef="#br0" timeOffset="1830.8322">598 324 28 0,'10'-9'14'0,"30"-12"3"0,-22 12-14 15,7 0-1-15,0-3 0 16,0 3-4-16,0 6 0 16,3 0-3-16,-2 0 0 15,-8 0-15-15,0 0 1 16,-4 9 13-16,0 0 0 16</inkml:trace>
  <inkml:trace contextRef="#ctx0" brushRef="#br0" timeOffset="2745.3978">1268 55 35 0,'22'0'17'0,"17"-30"3"0,-24 27-19 15,3-3 3-15,2 0 1 16,2 0-3-16,0 3 1 16,-1-3-3-16,-3 6 0 15,0 0-1-15,-4 0 1 16,1 9-2-16,-4-6 1 0,-1 6-10 16,-2 0 1-16,-1-9-7 15,0 12 0-15,-7-12 4 16,0 15 0-16</inkml:trace>
  <inkml:trace contextRef="#ctx0" brushRef="#br0" timeOffset="2957.0065">1308 270 29 0,'6'12'14'0,"20"-30"4"15,-16 15-16-15,4-3 1 16,4-3 0-16,4 3-1 16,0-3 0-16,-1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15,1-6 1-15,0 0-8 16,-4-12 1-16,0-3 9 16,-3 0 0-16</inkml:trace>
  <inkml:trace contextRef="#ctx0" brushRef="#br0" timeOffset="3497.3468">1784 174 19 0,'-14'-3'9'0,"3"6"6"16,7-3-9-16,-3 6-3 15,-4 0 0-15,-3 0-1 16,0-3 1-16,-1 6-3 16,1 3 1-16,0-3-1 15,3 0 0-15,0 3-1 16,5 3 1-16,-2 3 0 15,4 3 1-15,4 0-1 16,4 0 0-16,4 0 0 16,-2-3 0-16,8-3 1 0,1-6 1 15,0 0-1-15,-1-9 1 16,4-9-1-16,-4 3 1 16,0-9-2-16,-3 3 0 15,0-6-1-15,-8 0 1 16,1-3 0-16,0 0 0 15,-4 9 0-15,0 3 1 16,0 0-1-16,0 9 1 16,0 0 0-16,0 12 0 15,3 3-2-15,1 0 0 16,3 3 0-16,0 3 1 0,0-3-8 16,4-6 0-16,0-3-8 15,0 0 0-15,-1-6 6 16,4-6 0-16</inkml:trace>
  <inkml:trace contextRef="#ctx0" brushRef="#br0" timeOffset="3872.2477">2110 145 19 0,'0'-9'9'0,"4"18"8"16,-4-9-9-16,0-3-4 15,-4 3 0-15,1 0 1 0,-1 0 1 16,-3-6-5-16,0 6 1 16,-4 0-1-16,0 6 0 15,-3 3-3-15,3-4 0 16,0 10 1-16,1-3 1 15,-1 6 1-15,0 3 0 16,0 3-1-16,4 0 1 16,4 0-2-16,3 3 0 15,3-6 1-15,4 0 1 16,4-3-5-16,0-9 1 16,3-3-3-16,1-3 1 15,-1-6-15-15,4-3 0 0,-4-9 12 16,8 0 1-16</inkml:trace>
  <inkml:trace contextRef="#ctx0" brushRef="#br0" timeOffset="4292.4036">2250 264 11 0,'0'-9'5'0,"4"24"6"16,-1-15-6-16,4 6 2 15,1-12 0-15,-1 0 0 16,3 6 0-16,1 0-3 16,0-9 1-16,0 6-2 15,0 0 1-15,-1-3-3 16,1-3 1-16,-4 6-1 0,1-12 0 16,-5 3 0-16,-3 3 1 15,0-3-2-15,-3 3 1 16,-5 0-1-16,-2 9 0 15,-1-3-1-15,-4 0 0 16,1 6-1-16,-4 0 1 16,0 12 1-16,0 0 0 15,1 3 0-15,2 3 1 32,15 9-1-32,3-3 0 15,5-6 0-15,2-3 0 0,5-3-2 16,-1-6 0-16,0 0-5 15,4-9 0-15,0 0-9 16,0-9 1-16,0 9-1 16,0-9 1-16</inkml:trace>
  <inkml:trace contextRef="#ctx0" brushRef="#br0" timeOffset="5012.8245">2565-82 26 0,'-7'-12'13'0,"7"9"3"0,0 3-12 0,0 0-2 15,0 9 0-15,0 3 4 16,0 6 0-16,0 6-3 16,0 14 1-16,0 4-4 15,0-3 1-15,0 18 0 16,7-10 0-16,-3-5-2 15,0-9 0-15,-1-3 2 16,1-3 1-16,-1-9 0 16,5-6 1-16,2-12-3 15,1-9 0-15,4-3 0 16,-1-6 1-16,0 0-2 16,1 0 1-16,3-3-1 0,3 6 1 15,-6 6 2-15,-1 3 0 16,-4 6-4-16,2 9 1 15,-6 0 1-15,-2 3 0 16,-8-3 0-16,-6 12 0 16,-4 0-1-16,-4-3 1 15,0 3-4-15,0 0 1 16,-4-6-1-16,1-3 0 16,3-3-4-16,0-6 1 15,3-3 2-15,4 0 1 0,4-3-9 16,4-6 0-16,10-9 1 15,4 3 0-15</inkml:trace>
  <inkml:trace contextRef="#ctx0" brushRef="#br0" timeOffset="5403.5114">2953 180 30 0,'-7'6'15'0,"7"0"0"16,0-3-14-16,0 6-2 16,-4 0 0-16,-3 0 4 15,0 3 0-15,3 0 0 16,4 3 0-16,0-3-2 16,4 0 1-16,-1 3-2 0,5-6 1 15,2-3-1-15,5 3 1 16,-1 0 2-16,0-18 1 15,-3 6-2-15,0-6 1 16,-1-3 0-16,-2-3 0 16,-4 6-3-16,-4-3 1 15,-4 0-2-15,-7 0 0 16,0-3-2-16,-3 12 1 16,0 0-4-16,-1 3 0 15,4 0-5-15,1 6 1 16,3-6-2-16,3 9 0 15,4-12-2-15,7 3 0 16,7-6 13-16,4 6 0 0</inkml:trace>
  <inkml:trace contextRef="#ctx0" brushRef="#br0" timeOffset="5731.7612">3207 145 29 0,'15'-9'14'0,"-8"6"9"0,-7 3-15 0,0 3-3 16,-4 6 1-16,-3-1-6 15,4 1 0-15,-8 3 1 16,0 0 0-16,4-3-2 16,0 9 0-16,-1 3 0 15,5 0 1-15,3-6 1 16,3 0 0-16,5 0 0 16,2-3 0-16,5-3 0 0,3-6 0 15,0-3 1-15,3-3 1 16,0-6-3-16,-3-3 1 15,0-6 2-15,-4 6 0 16,-2-3-4-16,-6-6 0 16,-2 6-1-16,-4-3 1 15,-4 6-4-15,-2 3 1 16,-6 3-3-16,2 3 0 16,-4-3-6-16,0 6 1 15,2 6-12-15,2-3 0 16</inkml:trace>
  <inkml:trace contextRef="#ctx0" brushRef="#br0" timeOffset="6138.3486">3530-136 18 0,'-4'0'9'0,"4"3"11"15,0-3-10-15,0 0 0 16,0 6 1-16,0-3-6 16,0 6 1-16,-3-3-3 0,3 3 0 15,-4 3-2-15,4 0 1 16,0 0 0-16,0 18 1 15,0-1-6-15,0 10 1 16,0 0 2-16,0 3 0 16,0 8-1-16,0-11 0 15,0 3-3-15,0-6 1 16,0-3 0-16,0-3 1 16,0-3-3-16,4-9 1 15,-1-6-1-15,1-9 0 16,-4-3-9-16,4-3 0 15,-1-6-4-15,4-9 0 16</inkml:trace>
  <inkml:trace contextRef="#ctx0" brushRef="#br0" timeOffset="6639.7872">3677 115 22 0,'7'-9'11'0,"4"9"5"16,-8 0-10-16,-3 0-2 16,4-6 0-16,-1 0 0 15,1 6 1-15,-4 0-1 16,0 0 0-16,4 9-3 16,-8-9 1-16,4 0 0 15,-4 0 1-15,1 3-3 16,-1 6 0-16,1 0-1 0,-4-3 0 15,-4 0-1-15,-4 0 1 16,1 3-2-16,-4-1 1 16,4-2 1-16,0 0 1 15,0-3-1-15,2 3 1 16,2 3 1-16,2-3 1 16,5-6 2-16,3 0 0 15,0 0-2-15,0 0 0 16,7 0 0-16,1 6 1 15,6-3-2-15,-4 3 0 16,2 0 0-16,2 3 0 16,0 0 0-16,-4 6 0 0,5-3-2 15,-1 3 1-15,-3-6 1 16,-4 6 0-16,0-3-6 16,0-9 0-16,1 6-7 15,-5 0 1-15,-3-9-18 16,7 0 1-16,4 3 22 15,0 3 0-15</inkml:trace>
  <inkml:trace contextRef="#ctx0" brushRef="#br0" timeOffset="7669.6277">4301 162 28 0,'3'3'14'0,"1"-3"6"0,-4 0-14 16,0 6-1-16,0-3 1 15,-4-3-4-15,4 0 0 0,-3 0-1 16,-1 0 1-16,0 0-1 16,-3-3 0-16,0-3 1 15,0 3 0-15,-8 0-3 16,1 0 0-16,0 3-3 15,-1 3 1-15,-3 3 0 16,4 0 1-16,0 6 1 16,0 0 0-16,3 9 0 15,0-3 0-15,4 9-1 16,4-3 1-16,3-3 1 16,3-3 1-16,4-3 0 15,4 0 1-15,4-9-1 16,-1-3 1-16,4-6-2 0,0-3 1 15,-1-3-3-15,-2-6 1 16,-1 0 2-16,-3 0 1 16,-1 0-3-16,-2 6 0 15,-1-3 2-15,-4 3 0 16,-3 6 1-16,4-3 0 16,-4 12-2-16,4-3 0 15,-1 12 0-15,1-6 0 16,3 6-1-16,0 6 0 15,0-6-8-15,1 0 1 16,2-6-4-16,1 3 1 16,0-9-9-16,0-3 0 15</inkml:trace>
  <inkml:trace contextRef="#ctx0" brushRef="#br0" timeOffset="8106.0035">4663 124 19 0,'3'-18'9'0,"-3"33"11"16,0-15-11-16,0-6-3 15,0 6 1-15,0 0-2 16,-3 0 1-16,-1-9-3 0,-3 3 1 16,0-3-2-16,0 3 0 15,0-6-3-15,-4 0 1 16,4 3-2-16,-4 3 0 16,4 12 2-16,-8 3 1 15,4 6-2-15,4 3 1 16,0 9 0-16,3 3 1 15,1-1-2-15,3 1 0 16,0 0-3-16,3-6 1 16,5 3-2-16,-1-6 0 15,4-9-2-15,3 0 1 16,-3-9-4-16,3 0 1 16,1-12-4-16,2 6 0 0,1-6 8 15,0 0 0-15</inkml:trace>
  <inkml:trace contextRef="#ctx0" brushRef="#br0" timeOffset="8586.0885">4928 136 21 0,'4'-3'10'0,"14"6"3"0,-18-3-11 16,3 0 0-16,0-3 1 16,1 0 3-16,-4 3 1 15,0-3-2-15,4-3 0 16,-4 0-1-16,0-3 1 15,0 6-3-15,-4-9 0 16,0 3-2-16,-2 3 0 16,-5 6-1-16,0 0 1 15,-3 0-1-15,-1 0 0 16,1 9-1-16,0 12 1 16,-1-12 0-16,1 6 1 0,3 0 1 15,4 11 0-15,0-5-1 16,3 6 1-16,1-3-1 15,3 3 0-15,7-6 0 16,0-3 0-16,4-3-5 16,3-6 1-16,0-6-8 15,4-3 1-15,4-3-7 16,-1-6 1-16,1 0 9 16,-4 0 1-16</inkml:trace>
  <inkml:trace contextRef="#ctx0" brushRef="#br0" timeOffset="8961.7865">5118 192 22 0,'-4'9'11'0,"8"-15"5"0,-4 6-11 16,0 0-2-16,0 9 1 16,0-9-1-16,3 9 0 15,1 3-2-15,3-3 1 16,0 6-2-16,4-3 1 15,0 3-1-15,7-6 1 16,-4 0-2-16,4 3 0 16,0-3 5-16,0-9 1 15,0-3-3-15,-1 0 0 16,1-3 0-16,-3-6 0 0,-4-6-3 16,-4 0 1-16,-4 3-3 15,-3-3 1-15,-3-3-2 16,-8 0 1-16,1-3 1 15,-4 10 1-15,-4 2-5 16,0 6 0-16,0 9 1 16,0 0 1-16,0 3-5 15,3 9 1-15,5-7-7 16,-1-2 1-16,4 3 12 16,3 6 1-16</inkml:trace>
  <inkml:trace contextRef="#ctx0" brushRef="#br0" timeOffset="9487.0947">5526 91 19 0,'0'-18'9'0,"-3"21"10"0,3-3-10 15,0 0-4-15,0 9 0 16,0-9-4-16,0 6 1 16,0 6 0-16,0 0 0 15,0 3-2-15,0 6 0 0,0-1 0 16,0 4 1-16,3-3-1 15,1 9 0-15,0-12-2 16,0 3 1-16,2-6 0 16,6-6 1-16,-2-9 0 15,0-3 1-15,5-9-3 16,3 3 1-16,-4-12 1 16,-3 9 1-16,0-6-1 15,-1-3 0-15,-2-3 2 16,-1 6 1-16,-4 6-2 15,1-2 1-15,0 11-2 16,-4 3 0-16,0 3 1 16,0 14 1-16,0-8-1 15,0 9 0-15,0-3-5 0,3 3 0 16,1-6-4-16,3 3 0 16,0-3-5-16,4-9 0 15,0 3-3-15,0-12 1 16</inkml:trace>
  <inkml:trace contextRef="#ctx0" brushRef="#br0" timeOffset="9923.1694">5906 115 21 0,'8'0'10'15,"-1"30"1"-15,-7-24-11 0,3-1 2 16,-3 10 0-16,0 0 4 16,0 0 0-16,0 0-1 15,0 3 0-15,0 0-3 16,0-6 0-16,0 0-2 16,0-6 0-16,0 3 1 15,0-6 1-15,0-3 0 16,0 0 0-16,4-9 0 15,0-3 0-15,-1 0-1 16,4-6 1-16,0 0-3 16,4-3 0-16,0 0 0 15,3 9 1-15,-3 0 0 16,4 6 0-16,-5 4 0 0,1 2 0 16,0 5 0-16,0 4 1 15,-1 0-3-15,1 12 0 16,-4-3-3-16,1 0 1 15,-2 6-6-15,-2-3 0 16,4-3-9-16,-6 0 0 16,2-6 13-16,0 3 0 15</inkml:trace>
  <inkml:trace contextRef="#ctx0" brushRef="#br0" timeOffset="10612.8374">6186 219 28 0,'-14'-6'14'0,"10"18"7"16,4-12-15-16,0 0-1 16,0 0 0-16,8 0 0 15,2 6 0-15,4-6 0 16,4 0 1-16,7 0 1 15,4 3 0-15,4-3-8 16,-1 0 0-16,0-3-4 16,1-3 1-16,-5 3-1 15,-3 0 0-15,-4 0-1 16,-3-3 1-16,-3 6-8 16,-1-6 1-16,0 6-13 0,-3-3 0 15,4 6 22-15,-5-6 0 16</inkml:trace>
  <inkml:trace contextRef="#ctx0" brushRef="#br0" timeOffset="10326.6842">6330-34 23 0,'-11'0'11'0,"7"17"8"15,4-17-12-15,0 6-1 16,0-6 1-16,0 0-3 16,0 6 1-16,0 0-3 0,0 0 1 15,0 6-2-15,0 0 0 16,0 3 1-16,0 0 0 16,4 0-3-16,-4 12 1 15,3 0 0-15,-3 2 0 16,4 1-1-16,0 6 1 15,3-6-6-15,-4 0 0 16,1-3-3-16,0 0 1 31,-1-3-11-31,1-12 0 16,-4-6 7-16,3-6 1 16</inkml:trace>
  <inkml:trace contextRef="#ctx0" brushRef="#br0" timeOffset="11094.3648">6767 127 21 0,'7'-3'10'0,"11"9"5"0,-18-6-11 16,0-3 2-16,0 3 1 0,0 0-2 15,-4 0 1-15,1 0 0 16,-1 0 0-16,0-3-5 16,-3-6 0-16,-3 9-2 15,-1-3 1-15,-4-3-2 16,1 6 0-16,0 6 1 16,0-3 1-16,2-3-1 15,2 9 1-15,3-3 0 16,0 0 1-16,3-6-1 15,4 15 1-15,0-7 0 16,8-5 0-16,-2 6-2 16,6 3 1-16,2-6 0 15,4 0 1-15,0 3 0 16,-1 0 1-16,1 3-1 16,0-3 0-16,-4 0-2 0,-3 3 1 15,-4 3 0-15,1-6 1 16,-5-3-1-16,-3 3 1 15,-3 9-1-15,-5-9 0 16,-2 3-2-16,-8-3 1 16,0 3-2-16,0-3 1 15,0-6-5-15,3 0 0 16,5-3-6-16,0 0 0 16,-2 3-8-16,6-6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18T21:37:13.46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18T21:38:13.276"/>
    </inkml:context>
  </inkml:definitions>
  <inkml:trace contextRef="#ctx0" brushRef="#br0">5809 6953 0,'0'42'78,"0"22"-62,0 0-16,0-22 15,0 22-15,0-22 16,0-21-16,0 0 15,0 1-15,22-22 32,-1-64-17,0-42-15,0-21 16,0 63-16,1 22 16,-1-1-16,-21 22 15,21 85 32,-21 84-47,0-42 16,0 43-1,0-43-15,0 0 16,0-22-16,0-20 16,0-43-1,0-42 16,0-64-15,0-21-16,0 21 16,0-21-16,0 43 15,0 84 32,0 64-47,0-43 16,0 22-16,21-22 15,-21-21-15,21-21 47,1-84-47,20-44 16,-21 22-16,-21-42 16,21 63-16,-21 64 15,22 21 16,-1 42-31,-21 64 16,0 22-16,0-65 16,0 22-16,0-43 15,0-20 110,0 20-125,0-21 32,0-42 30,0 0-46,0-22-16,0 1 15</inkml:trace>
  <inkml:trace contextRef="#ctx0" brushRef="#br0" timeOffset="2149.0921">9265 6995 0,'21'0'32,"1"0"-17,-1 0 1,0 22-1,-21-1-15,21 42 16,22 22-16,-22-21 16,21 21-16,-21-22 15,22-42-15,-22 22 16,-21-22-16,21-21 16,22 0-1,-22 0-15,21-106 16,43-42-16,-42 20 15,-1-20-15,-42 84 16,0-20 0,21 41-16,-21 22 0,0 85 62,0-1-62,0 1 0,0 105 31,0-147-31,0 20 16,0 22 78,-21-1-79,21 1-15,-21-1 16,21 1-16,0-43 16,0 22-16,-21-22 15,21-64 63,-22 43-78,22-21 16,-21 21-16,0 21 31,-21 22-31,20 20 16,22-20-16,-21-22 16,21 0-1,0-84 48,-42-1-48,21 22-15,21 20 16,-22 22 15,1 22-15,0 41-16,21-20 15,-21-43 64,-1-22-64,1 22 1,0-21-1,21 0 64,0-21-64,0-22-15,0 22 0,0 20 16,0 1-1,21 21 126,-21-21-47,0 0-16,0 0-62,0-22-16,0 1 15,21 42-15,1-43 16,-22 22-16,21-21 15,-21 21-15,0-1 16,0 1-16,0 0 16,0 0-1</inkml:trace>
  <inkml:trace contextRef="#ctx1" brushRef="#br0">18883 6935 31 0,'-13'-10'15'0,"30"26"0"0,-9-13-16 15,5-3 1-15,4 7 1 0,0-4 1 16,0 7 1-16,0-1-3 15,4 13 0-15,0 7 0 16,0 6 1-16,1 3-1 16,3 3 0-16,-4-2 0 15,-4-4 1-15,4 0 1 16,1 0 0-16,-10-10-1 16,5 4 0-16,-4-10 1 15,0-7 0-15,-5-8 0 16,5-8 1-16,-5-2-4 15,5-13 0-15,0-13 2 16,8-3 1-16,5-3-2 16,-1 3 1-16,0 0-2 15,1 3 0-15,-1 4 4 16,-4 5 0-16,-4 4-3 0,5 3 0 31,-1 29 2-31,0 3 1 16,0 6-2-16,0 7 0 15,-4 3-2-15,0 0 1 16,-4-1-1-16,0 4 0 16,0-6-5-16,-5-4 0 15,0-2-5-15,1-8 0 16,4-2-14-16,-1-3 1 16,1-10 19-16,0-13 1 15</inkml:trace>
  <inkml:trace contextRef="#ctx1" brushRef="#br0" timeOffset="315.3447">19909 6633 24 0,'-5'-6'12'0,"10"12"5"16,-5-6-12-16,0 0-2 15,0 6 0-15,4 1-3 16,0 5 1-16,5 1 0 16,-5 6 0-16,4 10 2 15,1 9 0-15,-1 10-2 16,1 9 0-16,-1 3 0 16,1 7 1-16,-1 3 0 15,1-10 0-15,3-2-3 0,5-8 1 16,0-8-6-16,9-10 1 15,-1-7-6-15,1-12 0 16,-1-13-13-16,1-10 1 16</inkml:trace>
  <inkml:trace contextRef="#ctx1" brushRef="#br0" timeOffset="735.7504">20443 7123 28 0,'-13'0'14'0,"-4"-10"3"0,13 13-14 0,-4-3-1 16,-1-3 0-16,1 0-2 15,-1 3 1-15,1 0-1 16,3 6 0-16,-3 7 0 16,4 6 0-16,-1 6 1 15,5 4 1-15,5 9 0 16,7-6 0-16,10-3-2 15,7 2 0-15,5-5 0 16,9-10 0-16,-1-4 3 16,-4-8 0-16,0-14-3 15,-4-3 1-15,-4-3-1 16,-9-6 0-16,-4-10 0 16,-8 4 1-16,-9-7-1 0,-5 0 0 15,-7 3-1-15,-5 10 1 16,-9 3-1-16,-3 0 1 15,-1 9-3-15,-4 1 1 16,0 5-2-16,9 1 1 16,3 3-2-16,5 0 0 15,13 3-3-15,4-3 1 16,17 10-14-16,4-4 0 16</inkml:trace>
  <inkml:trace contextRef="#ctx1" brushRef="#br0" timeOffset="1246.321">20960 7088 24 0,'17'-4'12'0,"-4"-12"4"0,-9 13-11 0,-4 3-3 15,0-6 0-15,0-4-3 16,-4 4 1-16,0 0 0 16,-5 3 1-16,-3 9-1 15,-5 3 1-15,-5 14-2 16,1 5 0-16,0 7 2 15,0 0 0-15,4 0-2 16,8-3 1-16,5 0-1 16,0-7 1-16,8-6 0 15,0-12 1-15,5-10-1 16,-1-7 0-16,1-9 4 16,-5-7 0-16,9-5-3 15,-5-1 1-15,1 6-1 0,-1 7 0 16,5 7-2-16,0 8 1 15,-1 8 1-15,1 12 1 16,4 15-3-16,4 4 1 16,0 7 2-16,1 9 0 15,3 9-1-15,-8 4 1 16,0-4-1-16,-4 0 0 16,-5 1-1-16,-4-10 0 15,-8-4-1-15,-9-2 0 16,-8-10-2-16,-8-7 0 15,-5-8 1-15,-9-8 1 16,-3-9-3-16,-1-3 1 0,-4-9 0 16,4-4 0-16,5 0-3 15,4-2 1-15,8-1-3 16,5 0 0-16,8-3-8 16,8 3 0-16</inkml:trace>
  <inkml:trace contextRef="#ctx1" brushRef="#br0" timeOffset="2192.91">21465 6744 19 0,'-13'-3'9'0,"9"-3"1"0,4 6-9 16,0 9 3-16,4 1 0 15,0 9-1-15,1 9 1 16,-1 4-2-16,4 10 1 16,-3 2-3-16,-1 4 1 15,0 3 0-15,-4-1 1 16,0-5-3-16,0-7 1 15,0-6 3-15,-4-10 1 16,0-6-3-16,-9-6 1 16,4-14-1-16,1-8 0 15,-1-10 1-15,5-10 0 0,0-6-2 16,4-4 1-16,8-5-1 16,1 2 0-1,8 4 1-15,8 9 0 0,-3 0-3 16,3 13 1-16,5 0 3 15,4 9 0-15,4 1-1 16,4 2 0-16,1 1-2 16,-1 3 1-16,-4 9 0 15,0 7 0-15,-4 9 1 16,-4 7 1-16,-5 6-2 16,-3 6 0-16,-1 4 0 15,0 2 1-15,-4 4-1 16,0-9 1-16,-4-7-7 15,-1-7 1-15,5-6-13 0,-8-9 0 16,3-6-2-16,-3-11 0 16</inkml:trace>
  <inkml:trace contextRef="#ctx1" brushRef="#br0" timeOffset="15223.9735">6314 8760 24 0,'-4'16'12'0,"4"-10"5"0,-5-2-12 16,1 5-2-16,-4-3 0 15,-5-2 1-15,0 2 1 16,-4 0-2-16,-8 7 0 15,-1 6-2-15,1 0 1 16,-5 7-2-16,-4 9 1 16,0 0 1-16,5 0 0 0,-1 3-3 15,9-6 1-15,4-7 0 16,4-3 0-16,5-6 2 16,4-6 1-16,4-14-3 15,8-8 0-15,5-7 1 16,4-7 0-16,0-6 2 15,4 1 1-15,0-4-2 16,-4 3 0-16,4 6 0 16,-8 1 1-16,-5 12-1 15,1 1 1-15,-9 2-4 16,-4 4 1-16,-1 6 1 16,-3 6 0-16,-5 7-2 15,0 3 1-15,1 6 0 16,-1 7 1-16,0-1 0 15,5-2 0-15,-1-1-3 0,5-6 0 16,4-3 2-16,4-3 1 16,5-7-1-16,4-9 1 15,8-3-1-15,0-17 0 16,9-5-1-16,-1-1 0 16,-7-3 1-16,-1-6 1 15,-4 16-1-15,-5 0 1 16,-3 2-1-16,-5 8 0 15,-4 5 0-15,-4 4 0 16,0 3 0-16,-9 7 0 16,-4 8-1-16,-8 11 1 15,-1 6 0-15,1 6 1 0,3-3-2 16,1 6 1-16,4-9-1 16,5-7 1-16,3-5 0 15,5-8 0-15,4-12 0 16,8 0 1-16,9-9-1 15,9-10 1-15,8-10-2 16,-5-9 1-16,1 3 0 16,0 3 0-16,-5 7-1 15,-8-7 1-15,-4 19 1 16,-5-3 1-16,-3 10-3 16,-5 3 0-16,-9 12 1 15,-8 17 1-15,-8 12-1 16,3 6 0-16,-3 7 0 15,4 0 0-15,4-10-1 0,4-2 0 16,5-11 2-16,3 1 0 16,5-16-2-16,9-7 1 15,8-16 0-15,8-9 1 16,9-19-1-16,4-10 0 16,5-6 0-16,-1 0 0 15,1 7 0-15,-5 2 0 16,-4 10-1-16,-5 10 1 15,-7 6 0-15,-5 12 1 16,-5 1-2-16,-8 19 1 16,-4 9-1-16,-12 10 0 15,3 12 1-15,-3 1 1 16,-1-1-1-16,0-6 1 0,0-12-2 16,9-4 0-16,4-3 2 15,4-13 1-15,5-6-3 16,-1-9 0-16,5-7 2 15,4-6 0-15,8-7-2 16,-3-3 0-16,-5-3 1 16,0 7 1-16,-5-1-2 15,1 4 0-15,-4 9 1 16,-5 6 1-16,-4 7-1 16,-4 13 1-16,-5 12-1 15,1 13 1-15,-5 9-2 16,0 4 0-16,0-3 1 15,5-4 1-15,4-9-1 16,4-7 0-16,8-6 0 16,5-9 0-16,4-17-1 0,8-15 1 15,9-10 0-15,9-12 1 16,3-10-1-16,1 0 0 16,-5 0 0-16,-4 3 0 15,-4 9-2-15,-8 8 1 16,-5 8 3-16,-8 7 0 15,-1 9-3-15,-7 20 1 16,-10 6-1-16,-3 6 1 16,-5 13 0-16,-4 6 1 15,-4 14-2-15,0-11 1 16,0 1 1-16,0 2 0 0,4-9-1 16,0-3 0-16,8-19-1 15,5 0 0-15,4-9 1 16,4-14 1-16,5-6-1 15,3-12 0-15,1-7 0 16,4 0 0-16,0 1-1 16,0 2 1-16,-4 7 0 15,-1 6 1-15,1 3-2 16,-4 7 1-16,-5 12 1 16,-4 13 0-16,-4 16-2 15,-5 13 1-15,-4 0 0 16,1 9 1-16,3 0-2 15,5-12 1-15,4-10-1 16,4-10 1-16,9-9 1 16,4-10 0-16,4-6-2 0,0-16 0 15,5-9-1-15,-1-10 1 16,-4-3 2-16,1 0 0 16,-5-1-3-16,-1 8 1 15,-3 2 2-15,4 7 0 16,-8 0-2-16,-1 9 1 15,-4 10 0-15,-4 3 1 16,0 9-2-16,0 4 0 16,-4 0 1-16,0 12 0 15,0 0 0-15,-1-2 1 16,1-7-2-16,-4 0 1 16,3-4-2-16,1-2 1 15,0-7 1-15,4-13 0 0,0-12-1 16,0 0 1-16,0-4-3 15,0-5 0-15,-4-1 2 16,-5 0 1-16,1 3 0 16,-5 7 0-16,-8 6-1 15,-5 10 1-15,-3 3 1 16,-5 6 0-16,0 7-2 16,-9 2 1-16,1 4 0 15,0 0 1-15,-1-3-5 16,-3-4 0-16,-1 4 0 15,-4 0 0-15,-4 3 1 16,-9 0 0-16,5-4-2 16,0-2 0-16,3-10-6 15,10 0 1-15,12 0-13 0,13-3 1 16</inkml:trace>
  <inkml:trace contextRef="#ctx1" brushRef="#br0" timeOffset="19307.2044">8214 8636 39 0,'-30'0'19'0,"13"10"0"0,17-10-20 0,0 0 1 16,0 6 1-16,0 0 2 15,0-6 1-15,0 0-4 16,-4 10 0-16,0 12 0 15,-1 16 1-15,-3 10-1 16,-5 19 1-16,0 6 1 16,-4 10 0-16,0-1-1 15,0-5 1-15,5-17-2 16,-1-9 0-16,9-13 1 16,4-9 0-16,8-13-2 15,5-26 1-15,8-15-1 16,9-26 0-16,0-29-2 0,3-6 0 15,-3-15 3-15,0-11 0 16,0 14 0-16,-5 12 0 16,5 10 0-16,-9 21 0 15,-4 17 0-15,-4 16 0 16,-5 16 1-16,-4 22 1 16,-4 22-1-16,-4 25 0 15,-4 14 0-15,-1 5 0 16,1-2-2-16,-1-1 1 15,9-12-1-15,0-13 0 16,4-9 1-16,1-14 1 16,-1-11 0-16,0-14 1 0,0-16-3 15,5-15 0-15,-1-20 0 16,1-5 1-16,3-24 1 16,5-5 1-16,5 6-2 15,-5 6 0-15,-5 16-1 16,-3 10 0-16,-5 15 2 15,-4 26 0-15,-8 19 0 16,-5 26 0-16,-4 9-1 16,0 10 1-16,0 2 3 15,4 11 0-15,1-14-8 16,7-9 0-16,5-6 4 16,0-10 0-16,0-6 0 15,0-7 0-15,0-18 0 16,5-10 1-16,-1-23-2 15,4-12 1-15,1-16 0 0,3-3 0 16,1-10 1-16,0 7 0 16,0 15-1-16,-5 10 0 15,1 13-1-15,-5 15 0 16,-4 17 1-16,0 15 0 16,-4 17 1-16,-1 12 0 15,1 3-2-15,4 7 1 16,0-4 0-16,4-9 1 15,1 3-2-15,3-16 1 16,1-6 0-16,-5-13 1 16,4-9 0-16,5-20 0 0,0-15-3 15,-1-14 0-15,1-18 2 16,0-10 1-16,-5 7-2 16,1 12 1-16,-5 13 0 15,-4 13 1-15,-8 19-5 16,-1 19 0-16,-8 9-10 15,0 4 1-15,9-7-18 16,16 0 0-16</inkml:trace>
  <inkml:trace contextRef="#ctx1" brushRef="#br0" timeOffset="20778.3969">10130 8627 31 0,'5'-13'15'0,"3"29"2"0,-8-10-15 16,0-6-2-16,-4 10 1 15,0 12 1-15,-9 13 0 16,0 13-1-16,-12 22 0 0,-1 19-1 16,1 12 0-16,-5-2 0 15,0-4 1-15,5-18 0 16,8-11 0-16,4-15-1 15,5-13 0-15,4-9 0 16,4-16 0-16,4-20 0 16,4-18 0-16,1-20 0 15,-1-15 0-15,5-23 2 16,-5-9 1-16,5 3-2 16,0 0 0-16,0 10 1 15,-1 15 0-15,1 16-1 16,-4 10 0-16,-1 16 0 15,1 12 0-15,-5 17 0 16,0 18 0-16,-4 7 1 0,-4 12 0 16,0 14-3-16,-5 5 0 15,5-9 2-15,0 0 0 16,4-6-1-16,4-13 0 16,0-3 0-16,5-10 0 15,-1-19 2-15,5-12 0 16,-5-20-2-16,1-9 1 15,-1-16-1-15,5-13 1 16,-5-6-1-16,1-7 0 16,-1 7-2-16,-3 19 1 15,-1 13 4-15,-4 12 0 16,0 20-7-16,-4 22 1 16,-1 18 8-16,-3 17 1 0,-5 12-5 15,5 7 0-15,-5 13-2 16,4-10 0-16,5-7 1 15,0-6 0-15,0-9 0 16,4-10 0-16,0-9 0 16,0-10 0-16,0-9-1 15,4-17 1-15,0-12-1 16,5-22 1-16,-1-16 1 16,9-7 0-16,-4-6-1 15,0-3 0-15,-1 12 0 16,1 17 0-16,-5 9-1 15,1 22 1-15,-9 13 0 16,-4 26 0-16,-5 15-1 16,1 13 1-16,4 10 1 0,4-1 0 15,0-5-1-15,4-4 0 16,4-10 0-16,1-9 0 16,-5-10 0-16,0-5 0 15,-4-11 0-15,0-15 0 16,-4-10-1-16,0-16 1 15,-1-19-1-15,5-12 1 16,5-11-4-16,-1 17 0 16,4 13 5-16,1 15 0 15,-5 26-1-15,-4 25 0 16,-4 26 0-16,-5 15 0 16,-3 11-6-16,-1-1 1 0,9-13-19 15,4-12 1-15,4-10 2 16,0-32 0-16</inkml:trace>
  <inkml:trace contextRef="#ctx1" brushRef="#br0" timeOffset="34171.9541">6895 8197 1 0,'0'3'0'0,"8"-9"1"0,-3 6-2 16</inkml:trace>
  <inkml:trace contextRef="#ctx1" brushRef="#br0" timeOffset="34636.2221">6912 8191 18 0,'-4'-3'9'0,"8"0"6"0,-4 3-10 0,4 6-3 15,5-6 1-15,-1 0-3 16,1 0 1-16,-1 0 0 15,-4 3 0-15,0 0 2 16,1-6 0-16,-5 3 1 16,0 0 1-16,4-6-4 15,-4 6 0-15,0 0 1 16,4-3 1-16,0-1-1 16,1 8 0-16,-5-4-2 15,0 6 1-15,0 0-1 0,0-6 1 16,0 10 0-16,0 3 0 15,0 6-1-15,4 9 1 16,4 4-1-16,-3 6 0 16,3 0-1-16,1 7 0 15,3-13 2-15,-3 3 0 16,-5-7-2-16,0 1 1 16,1-7 0-16,-1-3 1 15,0-9-2-15,-4-13 0 16,0-1 2-16,0-5 0 15,-4-13-1-15,0-13 1 0,-5-7 0 16,-4-5 1-16,1-4-3 16,-1-7 1-16,0 4-1 15,-4 0 0-15,4 0-1 16,1 10 1-16,-1 6-10 16,0 6 0-16,1 3-20 15,3 1 1-15</inkml:trace>
  <inkml:trace contextRef="#ctx1" brushRef="#br0" timeOffset="52006.5281">19599 8792 31 0,'0'0'15'0,"4"9"3"15,-4-9-16-15,5 10-2 16,3 0 1-16,1 2 0 0,3 4 0 15,5 10-1-15,9 9 1 16,-5 9-1-16,4 20 1 16,5-1 1-16,0 4 0 15,-1 0-3-15,-3-7 1 16,-5-9 2-16,-4-6 0 16,0-14-1-16,-4-5 1 15,-1-10-1-15,-3-7 1 16,-1-18-3-16,-8-14 0 15,0-8 1-15,0-20 0 16,5-10 0-16,-1-5 0 0,9-1 0 16,4 6 0-16,12 7-1 15,5 4 1-15,4 5 2 16,0 7 1-16,1 6-3 16,-5 13 1-16,-1 6 0 15,-3 7 1-15,13 3 1 16,-10 15 1-16,1 14-3 15,0 12 1-15,-4 13-2 16,0 12 1-16,-5 1-2 16,1 0 0-16,-5-4-3 15,-4-6 1-15,0-3-6 16,-5-10 0-16,1-9-19 16,0-10 1-16,-5-9 18 15,1-13 0-15</inkml:trace>
  <inkml:trace contextRef="#ctx1" brushRef="#br0" timeOffset="52547.2132">20769 8579 33 0,'0'-35'16'0,"13"41"1"16,-4-12-17-16,-1 0 2 15,1-4 1-15,3-3-2 16,5 1 1-16,0-4 0 16,9 0 0-16,-5 3-1 15,0 7 0-15,0 6-1 16,1 9 1-16,-5 7 1 16,-1 3 1-16,-7 7-1 15,-5 5 0-15,-4 8-3 16,-8-1 1-16,-5 0 0 0,-4 3 1 15,-4-6-2-15,0-3 1 16,4-7 0-16,4-2 0 16,4-4 1-16,5-7 1 15,13-2 0-15,3 0 1 16,14-4-2-16,8 0 0 16,4 1-1-16,4-7 1 15,1 0-2-15,-1-4 0 16,1 1-11-16,-5 0 0 15,-4-6-25-15,0-7 1 16</inkml:trace>
  <inkml:trace contextRef="#ctx1" brushRef="#br0" timeOffset="173839.9505">6925 10016 34 0,'0'0'17'0,"-13"-13"0"0,13 17-17 0,-4-11 0 15,-5 1 1-15,-4-7 1 16,-8 0 0-16,-8-3 1 16,-10 7 0-16,-7-1-2 15,-9 7 1-15,-9 3 0 16,-8 3 1-16,-17 7-5 15,-4-1 1-15,-1 17 2 16,5 9 0-16,0 13-1 16,0 6 0-16,-4 9 0 15,0 7 0-15,8 10 0 16,13-4 0-16,8 4 0 0,13 12 0 16,17 9 0-16,17 1 0 15,13 3 0-15,25-9 1 16,17 2-2-16,22-9 1 15,8-13 1-15,12-6 0 16,18-3 0-16,12-22 0 16,4-14-2-16,5-11 1 15,8-8 1-15,5-18 0 16,-1-20-2-16,-8-15 0 16,-12-13 3-16,-10-25 1 15,-12-7-2-15,-12-19 1 16,-9-10-3-16,-26-18 1 15,-25-17 0-15,-21-2 0 0,-26 9-1 16,-17 9 1-16,-29 16-2 16,-13 26 0-16,-9 29-7 15,-12 28 1-15</inkml:trace>
  <inkml:trace contextRef="#ctx1" brushRef="#br0" timeOffset="175326.0874">7883 10267 25 0,'0'0'12'0,"4"0"0"15,-4 0-13-15,0 0 0 16,0 7 1-16,0-7 4 16,0 3 0-16,0 0-1 0,0 0 1 15,0-3 0-15,-4 0 1 16,4 0-2-16,0 0 0 15,-4 0-1-15,4 0 1 16,0 0-3-16,0 0 1 16,0 0-1-16,0 0 1 15,0 0 0-15,0 0 0 16,0 7 0-16,0-1 1 16,0 0-1-16,0-3 0 15,0-3 0-15,0 0 0 16,0 0-1-16,0 0 0 15,0 0 1-15,0 0 0 16,0 0-1-16,0 0 0 0,0 0 1 16,0 4 0-16,0 5-2 15,-5 1 1-15,1 9 0 16,-4 9 1-16,-5 11-2 16,-4 8 1-16,-4 4 0 15,0 10 1-15,-5 2-1 16,1 1 0-16,-5-7 0 15,-4 0 1-15,13-12-2 16,4-4 1-16,4-16 0 16,9-2 0-16,8-20 0 15,9-22 0-15,8-19 0 16,13-20 0-16,8-15-2 16,1-6 0-16,4-1 1 15,-5 4 1-15,-4 6-1 16,-4 19 1-16,-9 13 1 0,-3 16 0 15,-10 15 4-15,-3 20 0 16,-9 16-5-16,-4 12 0 16,-9 13 1-16,-4 16 0 15,-4 0 0-15,4-6 1 16,4-7-3-16,5-9 0 16,3-10 1-16,5-16 1 15,9-6-2-15,4-19 1 16,4-20-1-16,-1-15 1 15,1-3 1-15,5-10 0 16,3 10-2-16,-4-1 0 0,0 7 1 16,1 7 0-16,-5 12 2 15,-5 19 0-15,-7 19-4 16,-5 17 0-16,-5 18 3 16,-3 3 0-16,-5 10 0 15,0-9 0-15,1-1-1 16,3-12 0-16,5-10 0 15,0-10 0-15,0-9 0 16,-1-9 1-16,1-26-2 16,0-9 1-16,-5-20 0 15,1-15 1-15,-1-4-2 16,1 7 1-16,-5-3 0 16,0 18 0-16,1 14 0 15,-1 5 0-15,-4 17 0 0,-4 9 0 16,0 10-1-16,-9 9 1 15,5 4 0-15,-1-4 0 16,5-3 0-16,4-3 1 16,8-7-1-16,5-9 0 15,4-12-1-15,4-11 1 16,1-5-4-16,-1-10 1 16,-4-7 3-16,0 7 0 15,0 16-1-15,-4 15 1 16,-1 17 0-16,1 12 0 15,0 16-6-15,4 7 0 16,8-1-10-16,9-9 1 16,17-3-13-16,21-16 0 0</inkml:trace>
  <inkml:trace contextRef="#ctx1" brushRef="#br0" timeOffset="176061.6454">9621 10496 35 0,'-16'0'17'0,"20"-3"1"0,0 9-18 16,0 7 0-16,-4 13 0 15,0 2 2-15,-4 14 0 16,0 12 0-16,0 9 0 15,-5-2-3-15,1-1 0 16,3-3 1-16,1-22 1 16,4-6-1-16,4-7 0 15,5-16 0-15,4-12 1 0,3-19-1 16,1-20 0-16,5-22-2 16,-1-12 1-16,4 3 2 15,1-1 1-15,-1 17-2 16,1 6 0-16,-5 19 1 15,-4 19 0-15,0 13 3 16,0 22 1-16,-9 13-4 16,1 12 1-16,-1 4-2 15,1 6 0-15,-1-6 0 16,-4-7 1-16,1-6-2 16,3-3 1-16,1-10 0 15,-5-6 1-15,0-7-1 16,-4-15 0-16,0-13 0 0,-8-22 0 15,-1-1 0-15,5 1 1 16,0 9-2-16,-1 7 0 16,1 18 1-16,4 10 1 15,-4 13 0-15,0 13 1 16,-5 9-2-16,-4 0 1 16,1 0-2-16,-1-9 1 15,0-3-1-15,5-7 1 16,4-7-2-16,4-8 1 15,0-8-11-15,12-15 0 16,5-9-22-16,9-14 1 16</inkml:trace>
  <inkml:trace contextRef="#ctx1" brushRef="#br0" timeOffset="177353.0223">19421 10499 33 0,'0'0'16'0,"-4"-15"3"16,8 11-18-16,0-2 0 15,9 0 1-15,4-10-2 16,8-3 1-16,5-7 2 15,4 1 0-15,4-1-4 16,5 4 1-16,-1 9 0 16,5 7 0-16,-5 6 2 0,-8 10 0 15,0 9-2-15,-9 9 1 16,-3 10 0-16,-10 13 1 16,-8 16-2-16,-4 6 0 15,-8 10-1-15,-13 3 0 16,-5 0-1-16,-8-7 1 15,-8-6 0-15,-9-3 1 16,-8-6 0-16,-1-7 0 16,-7-9 0-16,-1-13 1 15,0-13 1-15,13-13 0 16,8-12 0-16,17-6 1 16,13-4-2-16,17-6 1 0,22 3-3 15,12 6 1-15,12 1 0 16,14-1 1-16,7 4-1 15,1 3 0-15,9-4 0 16,-1 1 0-16,-4 3-7 16,0-3 0-16,4-4-9 15,-3 1 1-15,-6-7-9 16,-3-3 1-16</inkml:trace>
  <inkml:trace contextRef="#ctx1" brushRef="#br0" timeOffset="177758.4494">20409 10280 31 0,'-17'-6'15'0,"13"12"0"0,4-3-15 15,0 10-1-15,-4 9 1 16,-1 7 1-16,1 6 0 16,0 9-2-16,0-2 1 15,-1-4 1-15,1 0 0 16,-4-9 5-16,3-4 1 16,1-9-4-16,0-10 0 0,4-6-3 15,0-19 0-15,4-6 1 16,0-10 0-16,1-10-2 15,-1 1 0-15,4 9 1 16,5 12 0-16,0 11 2 16,0 5 1-16,4 14-4 15,-1 12 1-15,1-6-2 16,5-1 0-16,-1 7-23 16,0-3 0-16,0 0 10 15,-4-3 0-15</inkml:trace>
  <inkml:trace contextRef="#ctx1" brushRef="#br0" timeOffset="180881.2546">20286 10290 23 0,'-4'-7'11'0,"4"7"6"16,0 0-12-16,0 0-3 15,0 0 0-15,0 0 2 16,0 0 0-16,0 0-2 16,0 0 1-16,4 7-1 15,0-1 0-15,1 0-3 0,-1 7 1 16,0 0 0-16,5 3 1 15,-1 3-1-15,0 3 0 16,-3 7 0-16,-1-1 1 16,0 1-1-16,0 3 0 15,-4 3-1-15,0-10 1 16,0-3 1-16,0-3 0 16,0-3 3-16,0-3 0 15,0-4-3-15,0-9 0 16,0-6 0-16,0 3 0 15,0-7-2-15,0 1 1 16,0-7 0-16,0-3 1 0,0 0-1 16,0 6 0-16,0-3-1 15,0-3 1-15,5 3 0 16,-1 4 1-16,0-1-1 16,0 3 0-16,1 1 0 15,-1 2 1-15,0 1-1 16,0 3 1-16,1-4 0 15,3 4 0-15,1-3-1 16,-1 3 1-16,1 0 0 16,-5-4 0-16,0 7 0 15,-4 0 1-15,0-3-2 16,4 0 1-16,-4 0 0 16,4-1 1-16,1 1-4 15,3 0 0-15,1 0 3 16,-1 0 1-16,1 3-2 0,-1-3 1 15,1-1-1-15,-1 4 1 16,1 0-2-16,-1 4 1 16,1-4 0-16,-1 3 0 15,0-3 0-15,-8 0 0 16,0 0 1-16,5 6 0 16,-5 0-2-16,0-6 0 15,4 7 1-15,0 2 0 16,0-2 0-16,1-1 0 15,-1 4 0-15,0-1 1 16,0 4-1-16,-4-4 1 16,0 1-1-16,0 3 0 0,0 6 0 15,0 0 0-15,0-6 0 16,0 2 1-16,5-2-2 16,-5 0 0-16,0 3 1 15,4-3 1-15,-4 2 0 16,0-2 0-16,0 0-1 15,-4 3 0-15,-1 0 0 16,-3 0 0-16,4-4 0 16,-1 1 0-16,1-3-2 15,0-1 0-15,0-3-10 16,4 1 1-16,0-7-17 16,8-7 0-16,5 1 15 15,4-3 1-15</inkml:trace>
  <inkml:trace contextRef="#ctx1" brushRef="#br0" timeOffset="200278.9681">6178 12035 42 0,'0'0'21'0,"5"3"3"0,-5-3-20 16,0 0-2-16,0 0 1 15,0 0-3-15,4 4 1 16,0 2-1-16,-8 3 0 16,-5 14 0-16,-12 5 0 15,-9 20 0-15,-8 16 1 16,-8 12 2-16,-10 16 0 0,6-6-3 16,3-7 1-1,13-12-1-15,13-6 0 0,8-17-4 16,13-12 1-16,9-19 3 15,8-16 0-15,8-23 2 16,17-18 1-16,1-20-6 16,12-9 1-16,8-16 4 15,1-3 0-15,-5 9 0 16,1 7 1-16,-5 12-1 16,-4 10 0-16,-5 19-2 15,-3 16 1-15,-5 22 0 16,-4 26 1-16,-13 25 0 15,-8 13 0-15,-13 12-1 16,-9 1 0-16,1-4 0 0,4-9 0 16,4-7-1-16,4-15 1 15,9-17-3-15,8-18 1 16,13-20 1-16,8-25 1 16,9-9-2-16,-4-7 0 15,-1-16 0-15,-7-9 0 16,-10 6 1-16,-3 6 1 15,-5 13 0-15,-8 16 0 16,-9 10-1-16,-8 34 0 16,-9 30 4-16,-8 24 0 15,-18 26-3-15,-3 19 0 16,-5 0-1-16,1 4 1 16,8-20-2-16,12-19 0 15,5-13 0-15,8-15 0 0,9-13-2 16,4-19 0-16,4-23-1 15,1-12 1-15,-1-29 2 16,0-13 0-16,4-18 1 16,1-11 0-16,-1 7 0 15,5 10 0-15,-4 16-1 16,-1 18 0-16,1 23 2 16,-5 16 0-16,-8 22 0 15,-5 19 0-15,-8 10 0 16,-8 13 0-16,-5-1 0 15,-8 0 0-15,0 4 0 16,0-20 0-16,8-2-1 16,4-14 0-16,1-9-2 15,8-19 1-15,0-12 1 0,0-23 0 16,-4-16-1-16,4-13 1 16,0-2-2-16,-4 5 1 15,4 20 2-15,-4 3 0 16,4 22-3-16,4 19 1 15,-4 26 1-15,13 12 1 16,8 0 0-16,9-3 0 16,16-3-8-16,18-12 0 15,12-17-4-15,9-9 1 16,21-16 1-16,5-13 1 16,3-9 2-16,1-10 0 15,-9-3-9-15,-9 0 0 0,-12 6 4 16,-13 3 1-16</inkml:trace>
  <inkml:trace contextRef="#ctx1" brushRef="#br0" timeOffset="200894.4498">7497 11689 33 0,'-4'-4'16'0,"8"4"3"15,-4 0-16-15,0 0 2 16,0 0 1-16,0 7-2 16,0-7 0-16,-4 6-3 15,4 4 1-15,-4 6 0 16,-1 6 0-16,1 10 0 15,-4 15 0-15,-1 14-1 16,1 9 1-16,-1 0-2 16,9 6 1-16,0-9-2 15,0-7 1-15,0-9-3 0,4-10 1 16,1-2-6-16,-1-4 0 16,0-13-21-16,0-10 1 15,5-5 15-15,-1-20 1 16</inkml:trace>
  <inkml:trace contextRef="#ctx1" brushRef="#br0" timeOffset="202290.6293">20006 12143 32 0,'-17'-16'16'0,"17"13"2"0,0 10-16 15,0-4 3-15,0-3 0 16,0 0 0-16,0 0 1 16,4 9-4-16,5-2 0 15,-1 5 0-15,1 1 0 16,-1-7-2-16,1 20 1 15,-5 9 0-15,0 9 0 16,1 17 1-16,-5 15 1 16,0 10-3-16,0-3 0 0,0 3 0 15,0-13 0-15,0-10 0 16,4-9 1-16,0-6-2 16,5-7 0-16,-5-9-6 15,4-13 1-15,1-9-7 16,-1-10 0-16,-4-10-19 15,5-3 0-15</inkml:trace>
  <inkml:trace contextRef="#ctx1" brushRef="#br0" timeOffset="207801.548">21783 12064 31 0,'-17'3'15'0,"30"-9"1"15,-13 6-17-15,0 0 0 16,0 0 1-16,4 3 0 16,-4 0 0-16,-4 10 0 15,-1-4 1-15,-3 1-1 16,4 6 0-16,-1 9 0 16,5-3 0-16,0 10 0 0,5-6 1 15,3-1-8-15,1-3 1 16,3-3-11-16,1-6 1 15,0 3 8-15,4-10 1 16</inkml:trace>
  <inkml:trace contextRef="#ctx1" brushRef="#br0" timeOffset="208055.8789">21944 11984 27 0,'-8'-3'13'0,"-1"6"4"0,9 4-14 0,0-1 1 16,-4 0 0-16,0 4-3 16,4 3 0-16,0 9 0 15,0 0 0-15,0 13 0 16,0 6 1-16,0-2-1 16,-5 5 0-16,1 1-4 15,0-4 0-15,4-3-5 16,4-3 0-16,0-9-16 15,1-7 1-15,3-3 19 16,1-7 1-16</inkml:trace>
  <inkml:trace contextRef="#ctx1" brushRef="#br0" timeOffset="208806.4006">22258 12398 26 0,'-13'-7'13'0,"17"-9"0"0,-8 13-14 15,0-3 5-15,0-7 0 16,-5 4 2-16,-4-4 0 15,1 3-2-15,-5 1 1 16,0 6-3-16,-4 3 0 0,-1-4-2 16,1 4 1-16,0 13-1 15,0 0 1-15,4 6 0 16,0 3 1-16,0 10-2 16,4 0 1-16,5 12 0 15,3 7 0-15,5 3-1 16,5 0 1-16,7 0-3 15,5-12 1-15,5-4-5 16,7-13 1-16,1-12-2 16,0-3 0-16,4-7 0 15,-5-10 0-15,1-2 3 16,-5-7 1-16,-3-3 3 16,-1 0 0-16,-4 0 7 0,-5 6 1 15,-3 0-4-15,-1 7 0 16,1 3-1-16,-1 3 1 15,1 12-2-15,-1 8 0 16,1-1 0-16,-1-7 0 16,5 11-3-16,4-7 1 15,4-7 0-15,0 4 0 16,1-7 0-16,-1-3 0 16,4-12-1-16,-4-10 1 15,1-7 2-15,-5-2 1 16,-5-7-2-16,-7-7 0 15,-5-5 0-15,-5 8 1 16,-3 4-2-16,-1 1 1 0,-3 11-1 16,-5 7 1-16,0 7 0 15,0 9 0-15,0 6-1 16,0 10 0-16,0 0-1 16,4 0 1-16,5 3-7 15,-1 0 1-15,5 0-2 16,0-6 1-16,-1 0-3 15,5-1 1-15,0-2-7 16,5-4 1-16</inkml:trace>
  <inkml:trace contextRef="#ctx1" brushRef="#br0" timeOffset="209331.729">22754 12312 21 0,'4'-3'10'0,"13"3"1"0,-8-4-10 16,-1 4 1-16,1 0 0 15,-1 4 4-15,1 5 0 16,-5 7-4-16,0 3 1 15,0 10-2-15,1 12 1 16,-5 0-2-16,0 4 1 16,0-1 0-16,-5-5 0 15,1-4-2-15,0 0 1 0,0-10 0 16,4-6 1 0,-5-6 1-16,1-7 1 0,0-9-4 15,4-13 1-15,0-12 0 16,8-17 1-16,-3-6-2 15,7 7 0-15,1 9 2 16,4 0 0-16,0 6 0 16,-4 10 1-16,-1 6 0 15,1 1 1-15,-4 12-1 16,-1 6 1-16,1 3-3 16,-1 4 1-16,1 6-2 15,-1 3 1-15,0 7-2 16,1 6 0-16,-1 3-4 0,1-3 0 15,-5-3-4-15,5 0 1 16,-5-10-14-16,4-6 0 16,9-7 20-16,9-18 0 15</inkml:trace>
  <inkml:trace contextRef="#ctx1" brushRef="#br0" timeOffset="209722.2661">23505 12258 34 0,'-13'0'17'0,"-8"-16"-1"0,16 10-16 15,-3-1-3-15,-13 4 1 0,-1 3 5 16,-3 6 1-16,4 4-3 16,0-1 1-16,-1 11-2 15,5-1 1-15,5 0-2 16,3 3 1-16,5 0 3 15,0 4 0-15,4-1 1 16,4-3 0-16,0 1-5 16,5-1 1-16,-1 3 1 15,1-6 1-15,-5 0-2 16,0 0 1-16,0-6-1 16,1 0 0-16,-5-4-4 15,0 1 1-15,-5 0 0 16,-3-4 1-16,-5 0 0 15,-4 1 1-15,0-1-2 16,-4-3 1-16,8-3-7 0,1-3 0 16,3-3-4-16,5-10 1 15,4-7-1-15,4-5 1 16</inkml:trace>
  <inkml:trace contextRef="#ctx1" brushRef="#br0" timeOffset="210007.9064">23479 11857 31 0,'-4'3'15'0,"0"16"5"0,4-9-16 0,4 3-1 15,0 9 1 1,9 45 0-1,0 12 1-15,-1-3-5 16,-3-9 0-16,-5-3 0 16,0-4 0-16,0 1-3 15,-4-14 0-15,0-5-7 16,0-7 0-16,0-7-8 16,0-5 1-16,-4-14 5 15,4-3 0-15</inkml:trace>
  <inkml:trace contextRef="#ctx1" brushRef="#br0" timeOffset="210532.6999">23369 12344 29 0,'4'0'14'0,"38"3"3"0,-25-3-16 16,9-3-2-16,-1-1 1 16,5-2-6-16,4 3 1 15,4-7-1-15,-4 1 1 16,0 2 1-16,0 4 1 15,0 0 1-15,-5 3 0 16,-3 3 4-16,-1 0 1 16,-3 1 2-16,-1-1 0 15,-4-6-5-15,0-1 0 16,-5 1 0-16,-3-6 0 0,-5 2 3 16,0 1 0-16,-8 0-4 15,0-1 1-15,-9 4 3 16,0 0 1-16,-8 0-3 15,4 3 0-15,0 3-2 16,0 3 1-16,0 4 0 16,5 6 0-16,-1 6 0 15,0 7 1-15,5-4 1 16,4 7 1-16,4-4-2 16,0-2 1-16,8-7 0 15,0-3 1-15,5-3 0 16,4-7 0-16,0-6-3 15,4-6 0-15,1-1-1 16,-1 1 0-16,0 0 0 0,-4-1 1 16,-4 4-1-16,-1-3 1 15,-3 2 0-15,-1 1 1 16,1 6-3-16,-1-3 1 16,5 0-7-16,0 0 1 15,4 0-12-15,-5-3 1 16,5-3 10-16,0 0 0 15</inkml:trace>
  <inkml:trace contextRef="#ctx1" brushRef="#br0" timeOffset="210893.5907">24153 12162 28 0,'-8'-6'14'0,"4"47"3"0,8-25-15 0,-4 7-1 16,-4 5 0-16,-1 7 0 15,1 0 1-15,0-3-2 16,0 6 0-16,-1-6 0 16,1 0 1-16,0-7-1 15,0-9 0-15,4-3-1 16,0-13 0-16,0-10 1 16,4-6 1-16,4-6-1 15,5-16 1-15,0 3-1 16,4-3 0-16,0 12 0 15,0 4 1-15,0 6 1 16,-5 7 1-16,1 9-2 16,0 9 1-16,0 7-2 0,-5 9 1 15,1 4-3-15,-1 0 1 16,0-4-2-16,-3-3 0 16,-1-3-12-16,4-3 0 15,-3-6-4-15,3-7 1 16</inkml:trace>
  <inkml:trace contextRef="#ctx1" brushRef="#br0" timeOffset="211118.9536">24454 11902 34 0,'0'19'17'15,"30"35"0"-15,-21-35-17 0,3 16 0 16,1 3 0-16,0 10-1 16,4 6 1-16,0-7-3 15,-5 1 1-15,1 0-6 16,0-4 1-16,-5-2-16 16,1-11 0-16</inkml:trace>
  <inkml:trace contextRef="#ctx1" brushRef="#br0" timeOffset="211329.6947">24259 12363 43 0,'0'19'21'0,"47"-35"2"0,-30 16-23 15,8 0 2-15,5-3 0 16,0-7-7-16,-1-6 1 15,10 4-2-15,-5-1 0 16,-5 3-4-16,1-2 0 16,-5-4-15-16,1 3 1 15</inkml:trace>
  <inkml:trace contextRef="#ctx1" brushRef="#br0" timeOffset="212065.6106">24510 11679 20 0,'0'0'10'0,"8"13"3"0,-4-7-10 16,0 1-1-16,1-1 1 16,-1 3-3-16,0 4 0 15,5 6 0-15,-1-3 1 16,-4 6-2-16,5-3 0 15,-1 1-12-15,-3-1 1 16,3 0 0-16,1-10 0 16</inkml:trace>
  <inkml:trace contextRef="#ctx1" brushRef="#br0" timeOffset="212304.9844">24785 11577 17 0,'-13'4'8'0,"5"18"9"0,4-19-10 0,-1 3-6 16,1 1 1-16,0 9-1 15,0-4 1-15,4 1-3 16,0 6 0-16,0 0-5 15,0-3 1-15,0 0-16 16,0 3 1-16</inkml:trace>
  <inkml:trace contextRef="#ctx1" brushRef="#br0" timeOffset="213550.5767">23831 12248 20 0,'4'-6'10'0,"5"22"2"15,-5-23-10-15,-4 7-1 16,4-3 1-16,-4 3 2 16,0 0 0-16,4 7-2 15,-4-7 0-15,5 12-3 0,3 1 1 16,-4 12-1-16,1 4 0 15,-1 3-9-15,0 3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18T21:42:49.29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9626 4264 24 0,'-5'-6'12'0,"-3"-1"8"0,8 7-11 16,0 0-6-16,0 0 0 15,0 0 0-15,4 3 0 16,5-3-2-16,-1-3 0 15,-4 3 1-15,-4-3 0 16,-4 0-3-16,-4-7 1 0,-5 1 0 16,-8 2 1-16,-9 1-1 15,-8 0 0-15,-17-7-1 16,-9 3 1-16,-8 4 1 16,-4 0 1-16,-1 3-3 15,-3 3 0-15,-5 3 1 16,0 3 1-16,-8 0-2 15,4 4 1-15,0 6-1 16,4 3 1-16,-4 6 0 16,-4 4 1-16,-1 3-1 15,14 6 1-15,8-3 0 16,12 3 0-16,18 0 0 16,8 4 1-16,21-7-3 0,13 9 1 15,13 7-1-15,13 9 0 16,12-2 2-16,8 2 0 15,5 0-1-15,9 1 0 16,16-1-1-16,9-2 0 16,12-14 1-16,5-3 0 15,0-9 1-15,8-6 0 16,9-7-1-16,0-16 0 16,-5-13 0-16,-4-15 1 15,-4-10-1-15,0-13 1 16,-4-9-2-16,-17-10 1 15,-17 0 0-15,-13-6 1 16,-21-3-1-16,-13-3 0 0,-17-7-2 16,-12 6 1-16,-9 4 2 15,-13 9 0-15,-4 10-1 16,-4 12 0-16,-4 7-1 16,-14 6 1-16,-3 10 0 15,-13 6 0-15,-17 4 0 16,-4 8 0-16,-9 11 0 15,-8 9 1-15,-22 12-4 16,-8 7 0-16,9 16 3 16,-5 13 1-16,13 15-2 15,17-3 1-15,17 14-1 16,30 5 1-16,29-6-10 16,34 3 1-16,34-3-13 15,30-16 0-15,47-9 13 16,25-35 0-16</inkml:trace>
  <inkml:trace contextRef="#ctx0" brushRef="#br0" timeOffset="51256.3281">5097 5281 26 0,'8'-3'13'0,"9"13"5"0,-12-10-14 16,-1 0 0-16,4 0 1 16,-3 0-1-16,3-3 0 15,1-7-4-15,-1 7 0 16,-4-3 0-16,1 2 0 16,-5-5-1-16,4 3 1 15,-4-4 0-15,0 7 1 16,-9-4-1-16,-3 1 1 15,-10 0-2-15,-3 3 1 16,-17 3 0-16,-5 6 0 16,-8-3 0-16,-5 0 1 0,-3 0 1 15,-5 7 1-15,4-4-2 16,1-2 0-16,3-4 0 16,9 6 1-16,-4 3 0 15,13-2 0-15,8-1-1 16,-4 4 0-16,12-1 0 15,1 1 0-15,8-4-2 16,0 7 1-16,4 0 0 16,5 6 0-16,4 6 2 15,4 10 0-15,0 22 0 16,4 16 0-16,4 10-1 16,5 16 0-16,0 12 0 15,4 10 0-15,0 3-1 16,4 16 1-16,0 3-1 0,5 0 0 15,-5-6 0 1,-4-1 1-16,-5 1-2 0,-7-10 1 16,-1-9-1-16,-8-10 1 15,-5-9 0-15,1-4 1 16,3 0 1-16,1-9 0 16,0-13 0-16,8-19 0 15,5-6-1-15,3-10 1 16,14-6-3-16,4-7 1 15,12-9 0-15,13-3 0 16,0-7 0-16,22 4 1 16,3 0-2-16,5-10 0 15,-5 0-1-15,1-7 0 0,-5 1-4 16,-8-1 0-16,-8-2-6 16,-1-4 0-16,-8-6-12 15,-5-16 0-15,1-9 9 16,-4-10 1-16</inkml:trace>
  <inkml:trace contextRef="#ctx0" brushRef="#br0" timeOffset="52291.5583">3965 4105 30 0,'4'-22'15'0,"0"-4"5"15,-4 26-15-15,0 0-3 16,-4-3 0-16,4 3 0 0,-8 0 1 15,3-3-3 1,-12-3 1-16,0 2-2 0,-8 1 1 16,-9 3-1-16,0 0 1 15,-8 7-1-15,-5 2 1 16,5 4 1-16,-13 6 1 16,-1 0-2-16,1 6 0 15,-4 1 1-15,4-4 0 16,12 4-1-16,-3-4 0 15,8 3-1-15,8 1 1 16,4-1 1-16,9 10 0 16,5 6 0-16,8 23 0 15,-1 0 0-15,10 22 0 16,16 95-1 0,0-6 0-16,-13-7 2 15,5 10 0-15,-9-3-1 16,5 10 0-16,-5 2 1 15,-8-9 1-15,4 7-1 16,-4-7 0-16,-1-13-1 16,-3 0 1-16,-1 1-2 15,5-1 0-15,0-3 1 16,-5 16 1-16,5-9-3 16,0 3 0-16,-5-17 0 15,5 7 1-15,0-18 2 16,0-8 0-16,4-18-2 15,0-23 0-15,4-9-1 16,0-3 1-16,5-16 0 16,-1-7 1-16,5-12 0 0,-5-10 0 15,5-3 1-15,4-6 1 16,13-7-2-16,12-6 0 16,9 0-2-16,13-1 1 15,25 11-5-15,4 3 1 16,5-1-8-16,-5-2 1 15,0-11-8-15,-4-5 0 16,-4-10-4-16,-4-6 0 16</inkml:trace>
  <inkml:trace contextRef="#ctx0" brushRef="#br0" timeOffset="77590.1108">19205 5889 22 0,'0'-10'11'0,"0"1"7"0,0 9-12 15,0-3-3-15,0 6 0 16,0-3 1-16,0 0 1 15,0-3-6-15,0 6 1 16,0-3 0-16,8 12 1 0,-4 17 2 16,5 19 1-16,-1 15-5 15,5 11 1-15,0 2 0 16,-5 3 1-16,1 7-1 16,-5-6 1-16,0-10 0 15,1-7 1-15,-5-18 1 16,0-10 0-16,0-10-3 15,0-15 1-15,-5-23-2 16,1-22 0-16,4-6 1 16,-4-20 0-16,8-12-1 15,5-6 0-15,8 2 1 16,8 7 0-16,9 16-1 16,4 10 1-16,0 9 0 15,0 13 0-15,-4 6 2 0,0 9 1 16,-4 7-3-16,0 13 1 15,-5 6 0-15,-8 13 0 16,0 12-1-16,-4 7 0 16,-9 3-6-16,0 4 0 15,-4-8-8-15,0 1 1 16,4-6-14-16,1-7 1 16</inkml:trace>
  <inkml:trace contextRef="#ctx0" brushRef="#br0" timeOffset="78896.9936">4741 9495 21 0,'4'31'10'0,"17"46"3"16,-12-52-11-16,3 23-1 15,1 12 0-15,0 10 0 16,-5 0 1-16,-3 3-4 0,-1-3 1 15,-4-9 1-15,-4-7 0 16,-1-7 0-16,-3-8 0 16,-1-11 5-16,-3-2 0 15,-1-23-3-15,0-10 0 16,0-18-1-16,1-13 0 16,8-3-1-16,4-10 0 15,0-10 1-15,12-2 0 16,9-7-1-16,9 6 1 15,8 10-2-15,5 10 1 16,-5 12 0-16,-4 6 1 16,-5 20 3-16,-3 9 0 0,-9 10-1 15,0 15 0-15,-9 27-2 16,1-1 1-16,-9 16-4 16,0 15 1-16,0 4-2 15,-13-3 1-15,5 0-9 16,3-13 1-16,1-16-17 15,4-9 0-15</inkml:trace>
  <inkml:trace contextRef="#ctx0" brushRef="#br0" timeOffset="79302.33">5161 9256 34 0,'0'-9'17'0,"38"-20"2"0,-21 19-17 16,8-5-2-16,5-5 0 15,12 8 1-15,-4-1 0 16,-4 3-1-16,4 10 0 15,-4 4 0-15,-4 5 1 16,-4 4-1-16,-10 6 1 16,-11 16-1-16,-10 3 0 15,-7 3-1-15,-5 4 1 0,-13 6 0 16,0 3 0-16,-3 0 1 16,-1-10 1-16,4-9-2 15,13-3 0-15,17-9 3 16,8-4 0-16,18-7-2 15,8-5 0-15,17 2-2 16,17-12 1-16,8-10-6 16,4-9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18T21:45:02.45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19056 4137 20 0,'22'-13'10'0,"-10"10"6"16,-12 3-10-16,0 0-2 16,5-3 1-16,-1 0-1 15,0-1 1-15,-4 1-4 16,0-6 0-16,0-4-1 15,0 3 1-15,-4 1-1 16,-9-1 1-16,-12 1-1 16,-5-4 1-16,-17 0-1 15,-12 4 0-15,-13-10 0 16,-9 6 0-16,-12 0 0 0,-17 4 0 16,-13-4-1-16,4 7 1 15,-4-4-1-15,4 7 1 16,-12 0 1-16,-9 9 0 15,4 0-1-15,1 7 0 16,-1 3 0-16,0 16 1 16,13-3-2-16,9 2 1 15,12 1-1-15,17 3 0 16,13 6 2-16,17 4 0 16,8-1 0-16,18 14 0 15,16 5-1-15,9 7 1 16,16-9-1-16,14-4 0 15,16 3 0-15,9 4 1 0,13-7 0 16,12-3 1-16,13 0-2 16,13-6 0-16,17 0-1 15,16-7 1-15,1-6 1 16,4-10 0-16,17-9 0 16,12-16 0-16,-3-3-1 15,12-10 0-15,0-15 0 16,-8-10 1-16,-14-10-1 15,-16-3 0-15,-12-3 0 16,-22-3 0-16,-22-4-1 16,-20-5 1-16,-22-1 0 15,-16 0 1-15,-22 3 0 16,-21-2 1-16,-21 8-3 16,-13 4 0-16,-13 3 1 0,-16 1 1 15,-18-1-8-15,-8 13 1 16,-4 9-11-16,-13 10 1 15,-4 9-5-15,4 7 1 16</inkml:trace>
  <inkml:trace contextRef="#ctx0" brushRef="#br0" timeOffset="734.9409">18442 5364 25 0,'-30'-9'12'0,"-21"2"2"15,34 7-13-15,-8 0 1 0,-9-6 1 16,-13-7 2-16,-4-3 0 15,-4-3-3-15,-9-3 0 16,-4 3-2-16,-16-3 0 16,-14 3-1-16,-12-4 1 15,-9 11 1-15,-8 2 0 16,-17 10-1-16,-5 0 0 16,1 10 1-16,0-1 1 15,3 10-2-15,1-6 1 16,13 6-1-16,8 6 1 15,8 14-1-15,9 8 1 0,9 11-1 16,20 8 1-16,18 11-1 16,21-1 1-16,25 3-1 15,30 10 0-15,21-9 2 16,26 9 0-16,33-10-1 16,35-9 0-16,21-16 0 15,29-15 1-15,30-17-1 16,21-6 0-16,13-23-1 15,4-12 0-15,5-16-1 16,-18-12 1-16,-16-11-3 16,-22-8 1-16,-21-11 3 15,-34 1 0-15,-34 3-2 16,-29 3 1-16,-26 13-1 16,-29 3 1-16,-31 3-7 15,-33 3 1-15,-30-3-22 0,-21 0 0 16,-29 0 20-16,-5-12 1 15</inkml:trace>
  <inkml:trace contextRef="#ctx0" brushRef="#br0" timeOffset="21124.5623">19527 5364 23 0,'-13'-6'11'0,"9"6"6"15,8 0-11-15,5-3-4 16,-1 3 0-16,5-4 1 16,0 1 0-16,-1 0-1 15,1 0 0-15,0 0-1 16,0-4 1-16,4 4-2 15,0 0 1-15,4-3-2 16,13 2 1-16,0-5 0 16,0 3 0-16,-5 2 3 0,1 1 1 15,-5 6-3-15,-3 4 1 16,-6 5 0-16,-3 14 1 16,-4 12-2-16,-5 13 1 15,0 19-2-15,-4 13 1 16,0 12-1-16,0 23 1 15,4 6-2-15,1 9 0 16,-1-2 1-16,0 5 1 16,0-2 1-16,1 3 1 15,-1-7-1-15,0 10 0 16,0 0-3-16,1-19 1 16,-1-13-1-16,-4-13 1 15,0-9 2-15,-4-7 1 0,-5-5-3 16,-4-5 0-16,1-8 2 15,3-7 0-15,-4-10-2 16,5-5 0-16,-1-4 0 16,1-13 1-16,4-3-1 15,0-3 0-15,4 0-1 16,0-4 1-16,0-2 0 16,0 0 1-16,-5-1-1 15,1 7 0-15,4 0 0 16,-4-3 1-16,0-4-1 15,-1 4 0-15,1-4 1 16,-9 1 0-16,1-4 1 16,-5 1 0-16,-9-7-4 0,-8 3 1 15,-17 3 1-15,-16 4 0 16,-14 2 0-16,-17 17 0 16,-8 0-1-16,-4-7 1 15,4-6-10-15,9-3 0 16,25-10-12-16,12-6 1 15,22-4-4-15,13-12 1 16</inkml:trace>
  <inkml:trace contextRef="#ctx0" brushRef="#br0" timeOffset="34455.8808">20184 5619 34 0,'-4'-13'17'0,"25"13"1"0,-12-3-17 0,-1 3-1 16,1 0 0-16,-9 0 4 15,4-7 0-15,0 7-1 16,0 0 0-16,1 3-5 15,3 4 1-15,1 15 1 16,-1 13 1-16,5 10-1 16,-5 5 1-16,1 1-1 15,-5 7 0-15,0-1-10 16,5-6 0-16,-1 6-8 16,-4-16 1-16,5-6 3 15,-1-3 1-15</inkml:trace>
  <inkml:trace contextRef="#ctx0" brushRef="#br0" timeOffset="34815.7653">20977 5803 23 0,'5'13'11'0,"3"9"9"0,-8-13-12 15,0 1-3-15,-4 0 1 16,0-1-3-16,-5 1 1 0,1-1-2 16,-5 1 0-16,-4 2 0 15,-4 8 1-15,-9 8-2 16,-8 20 0-16,-9 15 3 16,-12 20 1-16,-9 9-2 15,-8 23 1-15,4-1-4 16,-1-2 1-16,10-1-2 15,12-16 1-15,9-18-1 16,-1-14 1-16,9-12-4 16,5-10 0-16,3-9-8 15,5-13 1-15,0-16-6 16,4-9 1-16,4-10-5 16,9-6 1-16</inkml:trace>
  <inkml:trace contextRef="#ctx0" brushRef="#br0" timeOffset="35311.3222">20702 6700 23 0,'0'9'11'0,"21"-9"7"0,-17 7-11 15,0-4-3-15,1 3 0 16,-1-3 1-16,0 4 1 15,5-4-4-15,3-3 0 16,9-7-2-16,5 1 1 16,4-3 0-16,3-1 1 15,1 7-1-15,-4 3 0 0,-9 6-1 16,-4 4 1-16,-8 6 1 16,-9 9 0-16,-9 10-2 15,-8-3 0-15,-4 3 0 16,-4-7 1-16,-1-2-2 15,1-4 1-15,4-3-1 16,4-9 1-16,0-1 0 16,4-6 0-16,9 1 0 15,4-4 1-15,12 0 1 16,10 3 0-16,3 3 0 16,13 4 0-16,5 2-1 15,-1 4 1-15,-4 13-2 0,-4-4 1 16,-8 4-1-16,-9 6 1 15,-9 3-2-15,-12 3 1 16,-9 7-1-16,-17-3 1 16,-8 2-2-16,-8-8 1 15,-1-1-5-15,-4-10 0 16,9-12-6-16,3-9 0 16</inkml:trace>
  <inkml:trace contextRef="#ctx0" brushRef="#br0" timeOffset="35852.1347">21456 6229 32 0,'5'-16'16'0,"16"3"0"16,-17 13-16-16,0-3 4 15,1 0 0-15,-5 3-2 16,0 10 1-16,0 2-1 15,0 11 1-15,-5 15-1 0,1 6 1 16,0 7-2-16,0 6 0 16,4-3-1-16,0 7 0 15,0-7 1-15,4-19 0 16,0-3 0-16,0-13 0 16,5-7 1-16,-1-12 0 15,1-9-2-15,-1-20 0 16,1-9 0-16,3-10 0 15,10-15 0-15,3 2 0 16,5 7 0-16,4 13 0 16,0 12 0-16,4 17 1 15,0 12 2-15,-4 9 0 0,0 7-3 16,-4 10 0-16,-1 2-1 16,-3 1 1-16,-1-1-11 15,-4 7 0-15,5 4-8 16,-1 2 0-16</inkml:trace>
  <inkml:trace contextRef="#ctx0" brushRef="#br0" timeOffset="41767.9669">21791 3943 29 0,'-38'-32'14'0,"13"26"5"16,16 9-15-16,-3 0-2 16,-5 0 1-16,-5 0-1 15,1 1 0-15,4 2-1 16,5 3 1-16,7-2-2 15,10 2 0-15,7 4 0 0,18 0 0 16,17-7-1-16,12-6 1 16,13-6 0-16,21-4 1 15,9-2-1-15,17-4 0 16,-9 6-1-16,-8 10 1 16,-9 0 0-16,-12 10 1 15,-13 2 4-15,-13 14 0 16,-9 12-1-16,-16 26 1 15,-9 28-2-15,-12 19 0 16,-9 39-4-16,-5 31 0 16,1 35 2-16,-4 38 0 15,-5 23-7-15,5 25 0 16,-5 13 4-16,4 6 1 0,1-13-2 16,4-9 0-16,-1-16 3 15,5-16 1-15,0-19 0 16,0-19 1-16,0-22 0 15,0-26 1-15,0-19-2 16,0-25 0-16,0-16 1 16,-4-19 0-16,-9-16-1 15,-12-20 0-15,-5-15 1 16,-12-16 0-16,-17-16-4 16,-18 0 1-16,-3 0 1 15,-9 1 0-15,0-1 0 16,-5 6 0-16,-3-3-4 15,3 4 1-15,14-7-14 0,12-6 1 16,21-10-14-16,13-13 1 16</inkml:trace>
  <inkml:trace contextRef="#ctx0" brushRef="#br0" timeOffset="42337.8406">23276 4760 35 0,'-17'-10'17'0,"25"49"7"0,-4-17-18 16,5 13-4-16,-1 22 0 15,9 19-2-15,9 1 0 16,-1 15-4-16,5 0 1 0,4-3-10 16,-5-3 1-16,-3-3-15 15,-1-17 1-15</inkml:trace>
  <inkml:trace contextRef="#ctx0" brushRef="#br0" timeOffset="42862.5866">23165 5898 39 0,'-21'0'19'0,"21"10"-2"0,0-10-19 0,4 6 3 16,1 1 0-16,3-1 0 15,5 0 1-15,8-2-2 16,9-1 0-16,12-3-4 16,9 0 1-16,8 0 4 15,9-7 0-15,0 1-2 16,-4-4 1-16,-1-2-3 16,-8-4 1-16,-8 0-3 15,-9 3 0-15,-8 7-8 16,-9-4 0-16,-4 4-2 15,-4 0 0-15</inkml:trace>
  <inkml:trace contextRef="#ctx0" brushRef="#br0" timeOffset="43358.9509">23102 6226 37 0,'-26'6'18'0,"60"-12"0"0,-21 9-19 16,8-3 1-16,9 3 1 15,4 7-1-15,4-4 1 16,9 7-1-16,-9 0 0 16,0 6-1-16,-4 3 1 15,-5 7 0-15,-3-1 0 0,-9 1 0 16,-4-1 0-16,-9 4 1 15,-8 0 1-15,-9-7-3 16,-4-2 1-16,-4-4-1 16,4-10 1-16,8-6 0 15,13-9 1-15,9-3-1 16,8-1 0-16,9-3 0 16,0 1 0-16,4 2 2 15,4 10 0-15,0 0 2 16,0 3 1-16,0 4-3 15,1 5 1-15,-1 1-3 16,-9 6 0-16,-3 3-2 16,-5 1 0-16,-8 2 1 0,-5 0 1 15,-21 4-5-15,-8 3 1 16,-8-3-1-16,-14 2 1 16,-12 1-2-16,0-6 1 15,-9-11-13-15,5-2 1 16,4-3 5-16,4-7 1 15</inkml:trace>
  <inkml:trace contextRef="#ctx0" brushRef="#br0" timeOffset="44079.1497">23907 5879 31 0,'-17'-6'15'0,"13"15"5"0,4-9-16 16,0 0-2-16,9 7 1 16,-1-1-3-16,5 4 1 15,0 2-1-15,4 8 0 16,4 2-1-16,-4 6 1 16,0 7 0-16,0 0 0 15,-5-6 1-15,1 0 1 16,0-4-4-16,0-3 1 0,-1 1 1 15,-3-8 0-15,-1-2 2 16,1-6 0-16,-1-4 0 16,-4-3 0-16,1-3-1 15,-5-10 0-15,4-6-1 16,0-7 1-16,5-2-1 16,3-7 0-16,1 0 0 15,4 0 1-15,4 6-1 16,0 4 0-16,5 6-1 15,-1 3 1-15,-4 6 0 16,1 7 0-16,-5 13 0 16,-5 12 1-16,1 16-1 15,-4 3 0-15,-1 10-7 16,1-3 1-16,3 0-18 0,5-4 1 16,0-3 10-16,-4-9 0 15</inkml:trace>
  <inkml:trace contextRef="#ctx0" brushRef="#br0" timeOffset="44994.8942">16703 9622 41 0,'-26'-3'20'0,"18"12"2"0,8-2-21 16,-4-1 1-16,0 7 0 16,4 12 0-16,0 26 1 15,4 6-2-15,0 19 1 16,0 17-3-16,0 15 0 16,9-10-3-16,-4 4 1 15,-5-16-3-15,0-13 1 16,-4-12-10-16,-4-4 1 15,-5-16-9-15,-8-6 0 0</inkml:trace>
  <inkml:trace contextRef="#ctx0" brushRef="#br0" timeOffset="45235.6895">16130 10719 44 0,'30'-3'22'0,"97"6"-1"16,-80-3-22-16,17-3 2 16,16-7 0-16,9-3 0 15,13-6 0-15,8 0-2 16,-4 0 1-16,-8 6 0 16,-5 1 0-16,-4 5-8 0,-13 1 0 15,-3 3-5-15,-18 9 0 16,-13 4-10-16,-8 9 0 15</inkml:trace>
  <inkml:trace contextRef="#ctx0" brushRef="#br0" timeOffset="45761.1189">17123 11075 35 0,'-5'-10'17'0,"5"7"3"0,5 0-18 0,-5 0 3 16,0-10 1-16,0 0-3 15,-5 1 0-15,-3-1-3 16,-5-3 1-16,-4 0-1 16,-4 0 1-16,0 10-3 15,-13 6 1-15,-4 9 1 16,0 11 1-16,0 8-2 15,-1 13 0-15,5 7 1 16,5 3 1-16,8 0-2 16,12-3 1-16,13-7 0 15,9-3 1-15,4-12-3 16,21-7 1-16,0-13 0 16,5-16 0-16,3-5 0 15,-3-11 1-15,-5-6 1 0,-8 4 0 16,-5-1 2-16,-4 0 1 15,-8 4 0-15,-5 6 1 16,1 3-2-16,-5 3 0 16,-4 13-3-16,0 7 0 15,0 12 1-15,0 13 0 16,-4 15-1-16,0 17 0 16,-1 9 0-16,1-3 0 15,0 0-3-15,0-3 1 16,-1-4-5-16,-3-2 0 15,4-7-6-15,0-7 1 16,-1-8-21-16,10-11 1 0</inkml:trace>
  <inkml:trace contextRef="#ctx0" brushRef="#br0" timeOffset="46526.9714">17890 10875 24 0,'-21'-10'12'0,"17"7"0"0,4 3-13 0,0 0 3 15,0 0 0-15,-4 0 4 16,4 0 1-16,0 0-4 16,0 3 1-16,0 3 0 15,0 10 0-15,0 3-3 16,4 4 0-16,0 5 1 15,9 4 1-15,-5 9-3 16,1 13 0-16,-1 1 0 16,-4 2 1-16,1-3-2 15,-1 0 1-15,-4-3 0 16,0-7 1-16,0-6-1 16,0-9 0-16,0-7 1 15,4-12 1-15,-4-10-2 16,4-7 0-16,5-8 0 0,-1-20 1 15,1-10-2-15,4-19 1 16,8-12 0-16,8 0 1 16,1 12-2-16,4 10 0 15,4 10 2-15,0 15 0 16,1 16 1-16,-1 13 1 16,-4 16-2-16,-5 16 0 15,1 9-1-15,-9 4 1 16,-4 6-3-16,-4 0 1 15,-5-7-8-15,1-2 0 16,-1-4-16-16,1-13 0 0,4-9 11 16,-5-10 1-1</inkml:trace>
  <inkml:trace contextRef="#ctx0" brushRef="#br0" timeOffset="47066.7478">18607 10290 41 0,'-26'-10'20'0,"56"10"0"0,-9-6-20 15,9-4 1-15,8-6 0 16,5-3-3-16,3 0 1 15,-3 0 2-15,-5 9 0 16,-4 4-1-16,-9 6 0 16,-4 6 1-16,-8 14 0 15,-4 5-2-15,-14 10 1 16,-7 6 0-16,-10-3 0 0,-7 13-3 16,-1-3 1-16,0-3 3 15,5-1 0-15,8-9-2 16,13-6 1-16,12-7 1 15,18-6 1-15,16-4 0 16,17-5 0-16,22-7-2 16,16 0 1-16,1-10-2 15,-5 4 1-15,-4-4-14 16,-12 1 0-16,-9 3-15 16,-9 2 1-16</inkml:trace>
  <inkml:trace contextRef="#ctx0" brushRef="#br0" timeOffset="54453.5347">4558 9491 37 0,'0'0'18'0,"-4"32"4"0,4-16-20 16,0 6-1-16,0 13 0 15,4 16 1-15,1 16 0 16,-1 6-2-16,0 7 0 16,-4 2 0-16,0 4 1 15,-4 0 0-15,0-22 1 16,-5-14-1-16,1-8 1 16,3-17-2-16,-11-12 0 0,3-16-1 15,0-23 1-15,0-25-1 16,5-6 0-16,-5-13 1 15,9-12 1-15,4-4-1 16,17 9 0-16,-4 4-1 16,8 7 1-16,8 2 1 15,1 13 1-15,4 16 0 16,0 6 0-16,4 14 1 16,5 5 0-16,-10 10-5 15,1 10 1-15,-4 9 4 16,0 16 0-16,-5 6-4 15,1 16 1-15,-5 10 0 16,-8-3 1-16,-5 6-2 16,-8 3 1-16,0 0-3 15,0-10 0-15,0-5-9 0,9-11 1 16,-1-2-17-16,1-17 0 16,3-2 19-16,5-29 0 15</inkml:trace>
  <inkml:trace contextRef="#ctx0" brushRef="#br0" timeOffset="54858.5337">4995 9358 41 0,'17'-16'20'0,"34"-19"0"0,-34 25-20 0,13-9 2 16,8 7 1-16,4-7 0 16,5 0 0-16,4-4-4 15,0 1 1-15,-9 12 1 16,-4 10 0-16,-4 7-2 16,-8-1 1-16,-9 13 1 15,-9 4 1-15,-8 2-3 16,-8 10 1-16,-14 3 0 15,-3 3 0-15,-1 4 0 16,-3 3 0-16,3-10 0 16,5-3 1-16,8 0-2 15,13-13 1-15,9-3 0 0,12-6 0 16,9-10 0-16,8-3 1 16,17-6-3-16,9-7 1 15,-1 0-24-15,1 0 0 16,0 4 4-16,-9-1 1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18T21:50:13.0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13904 4690 23 0,'-17'10'11'0,"-4"15"1"0,21-19-11 15,0 1 0-15,0-1 1 0,0 0 2 16,9-2 1-16,-1-1-5 16,1 6 0-16,-1-2 0 15,-4 2 0-15,-4 4 5 16,0 0 1-16,0 3-4 15,0 3 1-15,0 3 0 16,-8 7 0-16,-1 12-3 16,1 10 1-16,-5 3 1 15,-4 13 0-15,0 6-2 16,-4 6 0-16,0-2-1 16,4-7 1-16,4-4 0 15,5-15 0-15,3-10-3 16,5-12 0-16,0-13-13 15,0-19 1-15,0-16-9 0,0-10 1 16</inkml:trace>
  <inkml:trace contextRef="#ctx0" brushRef="#br0" timeOffset="434.7025">13947 5084 30 0,'-5'-6'15'0,"18"22"1"0,-4-10-15 16,-1 4 1-16,1 6 1 15,3 3 0-15,1 6 0 16,4 10-3-16,-4 0 1 0,4 3-3 16,-5 0 1-16,1 1 1 15,0-1 0-15,4-3 1 16,4-7 0-16,0 4-2 15,5-10 0-15,-1-9 3 16,1-3 0-16,-1-7-2 16,-4-6 1-16,0-7 0 15,-8-6 0-15,-4-6-3 16,-9-7 1-16,-9 1 2 16,-4 2 1-16,-12-2-2 15,-5-1 1-15,-8 0-2 16,-4 1 1-16,-5-1-1 15,-4 7 1-15,5 3 0 16,-1 9 1-16,4 4-1 0,1 12 1 16,4 4-2-16,4 6 0 15,9 3-12-15,3 0 1 16,5 3-14-16,13-3 1 16</inkml:trace>
  <inkml:trace contextRef="#ctx0" brushRef="#br0" timeOffset="1319.0311">14651 5250 16 0,'8'6'8'0,"13"-22"1"0,-16 19-8 16,3-3 0-16,0 0 0 16,-3-3-2-16,-5-3 1 15,0 3 0-15,-5-1 1 16,1 1 1-16,-4 0 1 15,-5-6 2-15,-4 2 0 16,0 1-1-16,-4-4 1 16,0 4-3-16,-5 3 1 15,1 0 0-15,-1 3 0 16,1 3-1-16,-1 3 0 16,5 4-3-16,0-1 0 0,4 10 2 15,4 4 0-15,5 2-1 16,4 4 0-16,4 2-1 15,4-2 0-15,4-7 0 16,5 1 1-16,8-4 1 16,1-10 0-16,-1-6-1 15,0-6 1-15,0-10 0 16,-4-2 1-16,0-8-5 16,-8 1 1-16,-1-7 3 15,-4 1 0-15,-4-1 0 16,0 7 1-16,4 3-3 15,5 9 0-15,-5 4 0 16,5 3 1-16,-1 12 1 16,5 10 1-16,0 7-1 0,-1 6 0 15,1 3 0-15,4 6 0 16,0 10-1-16,0 0 0 16,0-4 0-16,-4 4 1 15,-5 3-1-15,-8-3 1 16,-4-3-2-16,-9-7 0 15,-8-3 1-15,-9-6 0 16,-8-6-1-16,-4-4 1 16,-1-13-6-16,1-9 1 15,8-9-6-15,0-4 0 16,9-12-10-16,8-7 1 16,8-6 17-16,9-10 0 0</inkml:trace>
  <inkml:trace contextRef="#ctx0" brushRef="#br0" timeOffset="1725.7788">14867 5304 26 0,'4'3'13'0,"17"-3"1"16,-12 0-12-16,-1-3 0 15,5-4 1-15,0-5 0 16,4 2 1-16,0-3-2 16,0 4 0-16,-5 3-2 15,1 2 0-15,-9 4 0 0,-4 13 0 16,-4 0 2-16,-4 6 1 16,-5 3-2-16,-8 7 0 15,-1 3-2-15,1-4 1 16,0 4 0-16,-9 0 0 15,1 3 0-15,7-7 0 16,1-5 0-16,9-4 1 16,12-3 2-16,8-7 1 15,13-3-4-15,9-2 1 16,12-8-1-16,5 1 0 16,4 3-4-16,0-9 1 15,-5-4-11-15,-3 7 0 0,-9-7-11 16,-5 0 0-16</inkml:trace>
  <inkml:trace contextRef="#ctx0" brushRef="#br0" timeOffset="2595.754">15003 4750 21 0,'-5'-9'10'0,"10"15"1"16,-5 1-11-16,0-1-2 16,0 4 1-16,0 2 2 15,0 11 0-15,-5 5-1 0,5 17 1 16,0 6-1-16,0 3 1 16,5-4-1-16,-1-2 0 15,0 3 0-15,4-6 0 16,1-7 7-16,4-13 1 15,-1-9-4-15,1-10 1 16,4-9-8-16,-4-6 1 16,0-14 2-16,-5-5 0 15,1-23 0-15,-1-3 0 16,0-7 2-16,5 1 0 16,0 0-1-16,8 12 0 15,0 3-1-15,5 4 1 16,-1 9 2-16,1 10 0 0,-1 9 1 15,-4 1 0-15,-4 15-2 16,-4 6 0-16,0 10-2 16,-5 10 0-16,1 6 1 15,-5 10 0-15,0 5-3 16,0 1 1-16,5-3-11 16,4-7 1-16,4-6-20 15,4-3 0-15</inkml:trace>
  <inkml:trace contextRef="#ctx0" brushRef="#br0" timeOffset="35459.9333">15918 9854 22 0,'-8'0'11'0,"25"-13"0"0,-9 10-12 0,-3 0 1 16,-1-4 0-16,4 4 2 16,-3 0 0-16,-1-3 3 15,-4-1 0-15,0 1-6 16,0-7 0-16,-4 4 2 16,4-1 0-16,-5-2 0 15,1-4 0-15,-4-3-1 16,-1-4 1-16,1 4 0 15,-5 3 0-15,-4 0-2 16,-4 1 0-16,0 2 1 16,-9 3 1-16,4 1 1 0,1 2 1 15,0 4-3-15,3 3 0 16,1 3 2-16,4 1 0 16,0 2 0-16,5 3 1 15,-1 1-2-15,4 3 0 16,1 12 0-16,4 7 1 15,4 9-1-15,0 4 1 16,8 9-2-16,5 3 1 16,-5 3-2-16,1 10 1 15,-1-9 0-15,1-1 0 16,-5-2-6-16,-4-11 0 16,0-2-5-16,0-4 0 15,0-19-13-15,0 1 0 16</inkml:trace>
  <inkml:trace contextRef="#ctx0" brushRef="#br0" timeOffset="36045.847">15354 9975 31 0,'0'-10'15'0,"9"23"1"16,-5-10-16-16,0-3 0 16,5 0 1-16,-1-3 0 0,5 0 1 15,4 0-3-15,9-1 1 16,7 4 0-16,10 7 1 16,-1-7-1-16,5 3 0 15,-5-3 0-15,1 3 0 16,-5-3 2-16,0 0 1 15,-4 0-4-15,-4 3 1 16,-5-6 0-16,1 3 1 16,-5 0-3-16,-9-3 1 15,1 0-1-15,-9 6 0 16,-4 0 2-16,-4 7 0 16,0-4 2-16,-9 10 1 15,5 6-2-15,-1 4 1 16,5 5-3-16,4 1 0 0,9 0 1 15,3-3 1-15,5-7-1 16,4-6 1-16,5-4-1 16,-1-5 1-16,5-4-2 15,0-6 0-15,-1-10 1 16,-3-9 1-16,-5-4-1 16,-4-2 0-16,-4-4-1 15,-9-3 1-15,-8 0-1 16,-9 10 0-16,-4 2 1 15,-4 1 0-15,0 16 0 16,-9 6 1-16,4-3-7 16,5 9 1-16,4-3-5 15,0-3 1-15,5-3-11 0,7-3 1 16</inkml:trace>
  <inkml:trace contextRef="#ctx0" brushRef="#br0" timeOffset="36435.7918">16164 9924 27 0,'22'6'13'0,"20"36"2"0,-29-36-15 16,4 10 0-16,-5 6 0 16,5 0 3-16,-4 4 0 15,0-1-2-15,-5 1 0 0,1-1 0 16,-9 1 1-16,0-11 3 15,-4 1 1-15,-1-6-4 16,1-7 0-16,0-6 1 16,4-10 0-16,4-9-3 15,0-7 0-15,5 4 2 16,4-4 0-16,-1 4-1 16,5 3 0-16,0-1-1 15,9 7 0-15,-1 7 0 16,5-1 0-16,-1 7 1 15,-3 6 1-15,-1-3-6 16,-4 7 0-16,1 2-3 16,-1-6 1-16,-4-3-4 15,0 0 1-15,0 0-16 16,-5-3 0-16,5-3 22 0,-8-7 1 16</inkml:trace>
  <inkml:trace contextRef="#ctx0" brushRef="#br0" timeOffset="36946.1618">17182 9526 29 0,'9'-9'14'0,"-1"9"1"0,-8 0-14 0,0 0 0 16,0 0 0-16,0 0 2 16,0 0 0-16,0 0 1 15,0 0 0-15,-4 0-2 16,0 0 0-16,-1 3 0 16,-3-3 0-16,-1 6 1 15,-3 1 0-15,-1-1-1 16,4 0 0-16,1 1-3 15,-5 2 1-15,1 4-1 16,-1 0 1-16,0 3 1 16,0 3 0-16,-4 13 0 15,5 6 0-15,-1 3-2 16,0 4 0-16,5-4 1 0,-1 0 1 16,1 1 1-16,4-1 0 15,-1 10 3-15,10 0 0 16,3 0-5-16,5 3 1 15,4 0-1-15,0-7 0 16,0-2-1-16,4-7 1 16,0-3-4-16,-4-6 1 15,0-10-4-15,-4-3 0 16,-1-10-11-16,1-9 1 16,-4-7-9-16,3-6 1 15</inkml:trace>
  <inkml:trace contextRef="#ctx0" brushRef="#br0" timeOffset="37397.152">17275 9841 27 0,'9'-3'13'0,"12"28"0"15,-12-18-13-15,-1 2 1 16,1 1 0-16,-1 9 1 16,0 3 0-16,1 7 2 15,-1 3 0-15,1-4-4 16,-1 4 1-16,1 0 0 0,-1-4 0 16,1-2 3-16,-1-7 0 31,-3-16-2-31,-1-12 1 15,0-7-5-15,-8-13 0 16,0-3 2-16,4-3 1 16,0 4-2-16,8-1 1 15,1 13 1-15,3 6 0 16,5 7 0-16,4 6 1 16,5-7 0-16,4 14 0 15,3-7-3-15,1 3 0 16,-4 0-2-16,-9 0 0 15,0-3-6-15,-4 0 0 0,-4 0-7 16,-4 0 1-16,-1 0 0 16,5 3 0-16</inkml:trace>
  <inkml:trace contextRef="#ctx0" brushRef="#br0" timeOffset="37831.689">17899 9908 33 0,'0'-13'16'0,"0"23"2"16,0-10-17-16,0 0-1 16,0 0 0-16,-5 3 0 15,1-3 0-15,0 6 1 16,0-2 0-16,-5 8-1 16,5 1 1-16,0 6 0 15,0 0 0-15,4 0 0 0,0-3 1 16,4-3 1-16,4 0 0 15,9-4-3-15,0-3 0 16,4 1-1-16,1-10 1 16,-1-4 0-16,0-2 1 15,-4 6-1-15,4-7 0 16,-4-3 2-16,-4 4 0 16,-5-7-2-16,1-6 0 15,-9 2 0-15,-4-2 0 16,-1 3 0-16,-3-3 0 15,-5 3-2-15,0 6 0 16,-8 4-1-16,-4 2 1 0,-5-2 1 16,0 5 1-16,-4 4-3 15,1 0 0-15,7 7-3 16,-4-7 1-16,9 9-8 16,4-2 1-16,13-4-5 15,13 10 1-15</inkml:trace>
  <inkml:trace contextRef="#ctx0" brushRef="#br0" timeOffset="38553.0699">18323 9822 28 0,'-9'6'14'0,"-3"-28"2"0,7 29-15 15,5-4 3-15,-4-3 1 16,0 0-4-16,4-3 1 16,0 3-1-16,-4 3 0 15,-1 0 1-15,5-3 1 16,0 0-2-16,0 9 1 15,0-2-2-15,0-1 1 16,0 1 1-16,0-7 1 16,5 6-2-16,3 3 0 0,1 7 0 15,3 7 0-15,5 8-2 16,0 8 0-16,0 5 1 16,4-3 1-16,1-2 1 15,-5-8 0-15,0-2-1 16,-1-7 1-16,6-9-2 15,-5-3 1-15,0-14-1 16,-5-8 0-16,1-7 0 16,-4-4 1-16,-1-5-1 15,0-7 1-15,1 0-2 16,-1 6 0-16,1 4 0 16,-1-1 0-16,1 20 1 15,4 9 1-15,-5 7-2 16,5-1 0-16,0 10 0 0,-1 0 1 15,5 0 0-15,0 4 0 16,0-7 0-16,-4-4 1 16,0-2 0-16,-5-4 0 15,5-3-2-15,-1-6 0 16,-3-6 3-16,-1-7 0 16,5-7-3-16,0-2 1 15,-5-7-1-15,1 4 1 16,-5-1 1-16,5 7 0 15,-5 3-4-15,-4 0 0 16,0-4-2-16,0 7 1 0,0 0-3 16,4-3 0-1,0 0-5-15,5 3 1 0,4 4-12 16,8-4 0-16</inkml:trace>
  <inkml:trace contextRef="#ctx0" brushRef="#br0" timeOffset="38973.8921">19273 9724 36 0,'-5'0'18'0,"18"-16"1"16,-13 16-17-16,0-4 0 15,-4-2 0-15,0 3-2 16,-5-3 0-16,-4-4 1 15,-4 4 0-15,0 3-2 0,1-1 0 16,-1 4 1-16,0 0 0 16,0 4-1-16,4 2 1 15,0 0 0-15,5 10 0 16,8 3 0-16,4 7 1 16,4-4-1-16,5 0 0 15,8 7 0-15,5-1 0 16,-1-2-1-16,1-7 1 15,-5 3 0-15,-4-3 1 16,-4 0 0-16,-9-3 0 16,-4-3-3-16,-4 0 1 15,-9-1-2-15,-8-5 0 0,-5-7-2 16,1 0 1-16,-5-3-2 16,0-1 0-16,5-5-12 15,4-4 0-15,4 4 11 16,0-1 0-16</inkml:trace>
  <inkml:trace contextRef="#ctx0" brushRef="#br0" timeOffset="39287.7324">19569 9329 31 0,'5'-25'15'0,"7"34"2"0,-3-9-16 16,-1 4 0-16,5-1 1 15,4 6 3-15,4 1 0 16,9 9-1-16,4 0 1 16,0 10-5-16,4 12 0 15,-13 13-4-15,-3 6 0 16,-14 7 4-16,-8 9 1 15,-13 4-1-15,-8-4 0 16,-9 1 0-16,-8-4 0 16,0-10-9-16,-9-2 1 15,5-10-23-15,4-10 1 0</inkml:trace>
  <inkml:trace contextRef="#ctx0" brushRef="#br0" timeOffset="40489.382">17347 10665 26 0,'9'-7'13'0,"12"14"2"15,-12-7-14-15,-1 0 3 16,1 0 1-16,3-3-1 16,-3 3 1-16,-5-4-3 15,-4 1 0-15,0 0-2 16,0-3 1-16,-8 6-1 15,-1-4 1-15,-4-2 0 16,-4-3 1 0,-17-7-1-1,1 3 1-15,-6-3-3 0,10 7 0 16,-1 5 1-16,5-2 0 16,-1 6 0-16,5 0 1 15,0 0-2-15,4 3 0 16,0 4 2-16,4 2 0 15,0 7-2-15,9 6 1 16,4 13 1-16,4 7 1 16,5 15-3-16,-1 10 1 15,1-1 0-15,-1 4 1 16,-3-6-1-16,-1-4 0 16,-4 1-5-16,-4-7 1 0,4-3-3 15,0-7 0-15,-5-3-2 16,5-9 1-16,-4-13-15 15,0-3 1-15</inkml:trace>
  <inkml:trace contextRef="#ctx0" brushRef="#br0" timeOffset="41361.2333">16597 10976 36 0,'17'-9'18'0,"59"-1"0"0,-50 10-18 16,8-3-3-1,12 6 1-15,9-6 1 16,9 3 1-16,4 0 0 0,4 0 1 16,0 3-4-16,0 4 0 15,0-4 3-15,0-3 0 16,-17 3 1-16,-4 0 0 15,-13-3-1-15,-4 10 0 16,-4-1 0-16,-9 4 1 16,-4 3 0-16,-4 6 1 15,-5 7-1-15,1-1 1 16,-1-5 1-16,1 2 1 16,-5-3-2-16,0-3 0 15,5-3 1-15,-1-3 0 0,1-7-3 16,3 1 1-16,1-17 0 15,-4-3 0-15,-1-12-1 16,1-4 1-16,-5-12-2 16,0 12 0-16,0-12 1 15,1 9 0-15,-1 7 1 16,0 15 0-16,0-2-2 16,-4 8 0-16,0 1-2 15,0 0 0-15,0 3-2 16,5-3 0-16,3 6-6 15,1 0 1-15,3-12 2 16,1-1 0-16,4 1 9 16,0 2 0-16,4 1 0 15,0 0 1-15,5 2 2 0,-5 4 0 16,0 0-2-16,-4 7 1 16,0 2 0-16,4 1 1 15,-4-1-3-15,4 7 1 16,1 3-1-16,-1 4 1 15,-4-7-2-15,0-1 1 16,-5 1 1-16,-3 3 1 16,-5-9 0-16,0-1 1 15,-4-2-1-15,-4-1 0 16,0-6-3-16,-5-6 0 16,-3-7 0-16,-1-3 1 0,-4-12-1 15,0-1 0 1,4 0 1-16,1 1 0 0,3 2 0 15,5 4 0-15,0 3-1 16,4 3 0-16,12-3 3 16,10 3 0-16,7 7-3 15,1 2 1-15,4 1-5 16,0-1 1-16,-4 7 2 16,-9 0 0-16,0 0-8 15,-4 0 0-15,-4 4-12 16,-13-4 1-16,0 6 5 15,-5-3 1-15</inkml:trace>
  <inkml:trace contextRef="#ctx0" brushRef="#br0" timeOffset="41721.0083">17636 10983 23 0,'13'-13'11'0,"37"3"0"0,-37 7-13 15,0 0 1-15,0 0 1 16,-1 0 1-16,1-4 0 0,0-2 0 15,-5 2 1-15,1 1 0 16,-5 0 1-16,-4-1 0 16,0 1 1-16,-4 0-3 15,-1-1 0-15,-3 1-1 16,-9 0 0-16,-4 2-3 16,-5 1 1-16,1 3-6 15,-5 7 1-15,5-1-13 16,8 4 0-16</inkml:trace>
  <inkml:trace contextRef="#ctx0" brushRef="#br0" timeOffset="42276.2153">18976 10325 28 0,'17'-16'14'0,"12"32"-1"16,-20-13-14-16,-1-3 1 15,-3 0 0-15,-5 0 2 16,0 0 0-16,-5 6 0 15,-7 4 0-15,-10 5-3 16,-7 5 1-16,-5-1 0 16,-9 0 0-16,1 6 3 15,0 10 1-15,3-3-3 16,1 16 1-16,9 6 0 16,3 3 1-16,5 10-2 0,8-4 1 15,5-5-2-15,4-8 1 16,12-5-2-16,5-7 1 15,8-9-6-15,4-4 1 16,9-9-12-16,4-6 1 16,9-4-1-16,4-3 0 15</inkml:trace>
  <inkml:trace contextRef="#ctx0" brushRef="#br0" timeOffset="42891.6923">19374 10693 32 0,'-12'-12'16'0,"-14"8"0"15,18 8-16-15,-5-4 1 16,-4 3 0-16,-4 0 1 16,0 0 1-16,-1 4-3 15,1 2 0-15,0 10 2 16,4 10 0-16,4 3 0 15,9 18 0-15,4-5-3 16,9-4 1-16,8-6-2 16,8-3 1-16,5-3 0 15,-1-13 0-15,5-1-4 16,4-8 0-16,1-14 0 16,-1-2 0-16,-4-7 5 0,-5-9 0 15,-7-7 2-15,-5 3 0 16,-5 4 3-16,1 6 0 15,-5 6-5-15,1 7 0 16,-5 6 3-16,0 3 0 16,1 10-4-16,-1-1 0 15,4 4 2-15,1-3 0 16,-1 0 0-16,5-1 0 16,0-2 0-16,0-10 1 15,3 0-2-15,6-3 1 16,-5-10-1-16,0 3 0 0,0-6-1 15,-5 1 1 1,1-1 2-16,-4 0 0 0,-5-3-2 16,-4 0 0-16,-9 0 0 15,-3 3 0-15,-10-3 0 16,1 9 1-16,-4 1-3 16,-5 2 1-16,0 7-4 15,1 3 1-15,3 4 0 16,1 2 0-16,4 7-4 15,4-3 0-15,4-4-9 16,4-2 1-16,9-7 9 16,13 3 1-16</inkml:trace>
  <inkml:trace contextRef="#ctx0" brushRef="#br0" timeOffset="43147.3922">19824 10398 19 0,'13'-35'9'0,"8"25"3"0,-17 7-11 16,5 0 1-16,-5 12 1 16,0 1 3-16,-4 3 0 15,0 6-1-15,0 12 0 16,0 11-2-16,4 2 0 16,5 14-3-16,-1 2 0 15,1 4 0-15,-1-10 1 16,5-4-3-16,-5-5 0 15,5-13-3-15,-4-7 1 16,-5-6-6-16,4-6 0 0,-3-10-11 16,3-9 1-16</inkml:trace>
  <inkml:trace contextRef="#ctx0" brushRef="#br0" timeOffset="43687.7796">20447 10604 23 0,'-17'0'11'0,"26"-12"0"15,-9 12-13-15,0 0-2 16,0 0 0-16,4 6-13 16,4-6 0-16</inkml:trace>
  <inkml:trace contextRef="#ctx0" brushRef="#br0" timeOffset="44228.1683">20460 10601 19 0,'0'-6'9'0,"21"9"8"0,-21-3-11 16,9 3-2-16,-9-3 0 16,4 0 0-16,-4 0 0 15,0 0-2-15,0-3 0 0,0 0-2 16,-4 3 1-16,-1-3-2 16,-3-1 0-16,-5 4 1 15,-4 4 0-15,-4-4 1 16,0 3 1-16,0 3-1 15,4 1 0-15,4-1-1 16,0 3 0-16,5-2 2 16,3 2 0-16,10 4-2 15,3 0 0-15,5-1 1 16,4 4 1-16,4 7-4 16,0-1 1-16,0 0 2 15,-4 0 1-15,0 1-3 16,0-4 1-16,0 3 0 0,-4-3 1 15,0 0-3-15,-5-3 0 16,-4 0 0-16,-4 0 1 16,-4-3 2-16,-8-10 0 15,-14 0-1-15,-8-3 0 16,-4-6-1-16,0-1 0 16,-5-2-3-16,5-1 1 15,0 4-9-15,4-1 0 16,9-5-10-16,12-4 1 15</inkml:trace>
  <inkml:trace contextRef="#ctx0" brushRef="#br0" timeOffset="44663.4542">20706 10083 26 0,'0'-10'13'0,"47"39"0"0,-35-23-13 16,9 7 2-16,5 6 0 16,4 7 7-16,8 5 0 15,4 11-5-15,1 9 0 16,-1-1-4-16,-4 11 0 16,-8-4 3-16,-5 0 0 15,-12 13-3-15,-5-3 1 16,-8 3-2-16,-8 3 0 15,-9-9-4-15,-8-7 1 16,-5-9-1-16,-4-7 1 16,4-6-17-16,5-6 0 0,4-17 8 15,12-5 0 1</inkml:trace>
  <inkml:trace contextRef="#ctx0" brushRef="#br0" timeOffset="46870.6992">18683 11539 14 0,'-29'-3'7'0,"-5"-3"0"0,25 9-7 0,-4-3 3 16,1-3 0-16,-5-4 3 16,0 4 1-16,0 0-4 15,0-3 1-15,4 2-1 16,0 1 1-16,1 0-1 16,-5 0 1-16,4 0-3 15,5-1 1-15,-1 1-1 16,1 3 1-16,-1 0-2 15,1 0 1-15,-1 3-1 16,1 7 1-16,3-4-1 16,5 7 1-16,0 3-2 15,5 6 1-15,-1 10 0 0,4 9 1 16,1 10-3-16,4 6 1 16,-5 7-3-16,1 0 1 15,3 9-4-15,-3-13 1 16,-1-3-2-16,1-2 0 15,-5-11-11-15,0-6 1 16</inkml:trace>
  <inkml:trace contextRef="#ctx0" brushRef="#br0" timeOffset="47471.5129">18123 11870 36 0,'30'-3'18'0,"55"-4"0"15,-55 7-17-15,8 0 0 16,4 4 0-16,5-1-2 16,8-3 0-16,9 0 0 15,-1 6 0-15,1 0-4 16,-1-2 0-16,1-1 2 15,-9 0 1-15,-4-3 0 16,-9 0 1-16,-3 0 1 16,-10 0 1-16,-3 0-1 15,-9 0 1-15,-5 0 2 16,-12 0 1-16,0 0-4 0,-4 6 0 16,-4 1 1-16,-9-1 0 15,0 0-1-15,-4 4 0 16,-1-1 3-16,1 7 0 15,0 3-3-15,4 4 0 16,4 8 2-16,5 1 1 16,8 3-3-16,8 0 1 15,9-6-1-15,9-1 0 16,3-5-1-16,5-4 0 16,4-13 1-16,-4-3 1 15,5-6-1-15,-10-10 0 16,-3-2 0-16,-5-14 0 0,-8-6 0 15,-13-10 0-15,-5 4 0 16,1 3 1-16,-4 6-3 16,-1 10 1-16,-4 9-1 15,5 4 1-15,-5 9-4 16,5 3 0-16,3 3-3 16,5 1 1-16,5-1-9 15,3 0 0-15,9-6 10 16,9-3 0-16</inkml:trace>
  <inkml:trace contextRef="#ctx0" brushRef="#br0" timeOffset="47786.8367">19425 11911 24 0,'13'7'12'0,"-9"18"3"16,0-15-11-16,1 9-3 16,-1 0 1-16,4 3-2 0,-3 3 0 15,-1-2 0-15,0-4 1 16,-4 0 0-16,0-3 1 15,-4 0 1-15,-5-4 0 16,-3-9 1-16,-5-6 0 16,-4-6-1-16,-1-13 0 15,5-4-2-15,5 4 1 16,3 0-2-16,9-1 0 16,4 4 1-16,13 0 0 15,5 6-1-15,7 1 0 16,5 5-1-16,4 1 1 0,1 3-3 15,3-4 0-15,-4 4-4 16,0 3 1-16,0 0-8 16,-8 0 1-16,-4 3-7 15,-1 7 1-15</inkml:trace>
  <inkml:trace contextRef="#ctx0" brushRef="#br0" timeOffset="48312.8969">19798 12563 30 0,'-12'-6'15'0,"3"-13"0"0,5 12-16 15,-4-2 2-15,-5-4 0 0,-8-3-1 16,-5 3 1-16,1-6-2 16,-13 3 0-16,-1 4 1 15,1 8 1-15,0-2 0 16,4 6 1-16,0 6-3 16,5 4 0-16,-1 6 3 15,9 6 0-15,4 7-4 16,4 6 0-16,9 3 3 15,4 13 0-15,4 6 2 16,4-3 1-16,5-3-4 16,4-3 0-16,-4-7-2 15,0 0 0-15,-5-9-8 16,1-6 1-16,-9-4-15 16,-5-6 1-16</inkml:trace>
  <inkml:trace contextRef="#ctx0" brushRef="#br0" timeOffset="48732.0247">19052 12719 31 0,'4'19'15'0,"43"-19"2"0,-30 6-15 16,13-6-2-16,8-3 1 15,8 3-5-15,5-3 1 16,4-3 1-16,1-4 0 0,-6 10 3 15,-3-6 1-15,-4 6-5 16,-5 6 0-16,-9 0 2 16,-3 7 1-16,-5 9 0 15,-4 1 1-15,4 5-2 16,-8 1 1-16,0-4 1 16,-1 4 1-16,5-10 0 15,5 0 0-15,-1-6-2 16,4-10 1-16,1-9 3 15,-5-1 0-15,-4-9-3 16,0-6 1-16,-9 0 0 16,-4 0 0-16,-8-1-3 15,-9-2 1-15,-8-1-1 16,0 7 1-16,0 7 1 16,0 5 0-16,-1 4-5 0,6 0 1 15,3 6-7-15,9 0 0 16,4-6-13-16,8 0 0 15</inkml:trace>
  <inkml:trace contextRef="#ctx0" brushRef="#br0" timeOffset="49107.853">20231 12671 33 0,'0'7'16'0,"4"-11"0"0,-4 4-17 16,4 4 1-16,-4-4 0 15,0 9-1-15,-4-3 1 16,0 7 0-16,-5 6 1 0,1 3-1 16,0 10 0-16,-5 0-1 15,0 3 1-15,0-3 0 16,5-7 0-16,-5 4 0 16,0-7 0-16,5-6 2 15,-1-3 1-15,-3-7 0 16,-1-6 0-16,0-9-2 15,5-10 0-15,4-4-1 16,-1-12 1-16,10-6-1 16,7 3 0-16,9 0-1 15,5 9 0-15,4 4 1 16,4 5 0-16,4 11 0 16,0 3 0-16,4 6-3 15,1 0 0-15,-5 0-7 0,-4-4 0 16,0 4-14-16,0 0 0 15</inkml:trace>
  <inkml:trace contextRef="#ctx0" brushRef="#br0" timeOffset="50893.7361">20982 11256 17 0,'0'0'8'0,"0"0"7"16,0 0-8-16,4 0-1 15,-4 0 1-15,0 0-4 16,0 0 0-16,0 0 0 0,0 0 0 16,4 3 1-16,0 1 0 15,-4-4-4-15,9 0 1 16,-9 0 0-16,0 6 1 16,0 0 0-16,0 1 0 15,-5-1-2-15,1 4 0 16,-4-1 0-16,-1 7 1 15,-3 3-1-15,-1 10 1 16,-4 9-2-16,-4 22 1 16,-1 26 0-16,-7 22 1 15,3 23-2-15,-3 8 1 16,3-5 0-16,9 6 0 0,13-7 0 16,4 1 1-16,13-20-1 15,8-2 1-15,9-10-2 16,4-13 0-16,4-10-6 15,-4-15 1-15,-5-13-3 16,-3-13 0-16,-9-16-20 16,-5-13 1-16</inkml:trace>
  <inkml:trace contextRef="#ctx0" brushRef="#br0" timeOffset="52080.5832">21028 12150 26 0,'0'12'13'0,"9"-8"3"0,-5 2-13 15,0 0-1-15,-4-6 1 0,9 3 1 16,-1 1 0-16,1-1-4 15,3 6 1-15,5-5-1 16,4 5 0-16,5 4-1 16,4-4 1-16,3-2-1 15,1-4 1-15,0 0-7 16,-4-3 0-16,-5 3-5 16,1-6 0-16,-5-3-4 15,0-4 1-15</inkml:trace>
  <inkml:trace contextRef="#ctx0" brushRef="#br0" timeOffset="52381.7594">21507 11838 30 0,'-4'-3'15'0,"8"3"0"0,-4 0-15 16,0 0-1-16,0 0 1 15,0 6 3-15,0 1 1 16,0 5-3-16,0 7 1 16,0 13-3-16,5 6 0 15,-1 13-1-15,0 0 0 16,0 0-4-16,1-3 1 0,-1-7-5 15,0-9 1-15,0-7-7 16,0-2 0-16</inkml:trace>
  <inkml:trace contextRef="#ctx0" brushRef="#br0" timeOffset="104793.3003">19506 4878 17 0,'-9'-7'8'0,"18"-9"3"0,-13 13-8 15,4-3 0-15,-5 0 0 16,1-1 0-16,-4 1 0 16,-1-4-4-16,-4 1 1 0,-4-1-1 15,1 4 1-15,-6 3 0 16,1 3 1-16,0 3-1 16,0 3 0-16,4 4 0 15,4 2 1-15,5 4-2 16,3 7 1-16,5 2 0 15,9 0 1-15,4 7-2 16,-1 0 0-16,5-3 2 16,4-1 1-16,1 1-3 15,-5-4 0-15,0 1 3 16,-5-7 0-16,-3 0 0 16,-5 0 1-16,-4 0-1 15,-9-3 0-15,-3 0-3 0,-9-3 1 16,-9-7 0-16,0 0 1 15,1-2-2-15,-1-8 0 16,4 1-4-16,9-6 0 16,5-10-5-16,7-7 0 15,10 4-5-15,7 0 0 16</inkml:trace>
  <inkml:trace contextRef="#ctx0" brushRef="#br0" timeOffset="105034.7319">19548 4836 20 0,'-8'-22'10'0,"8"22"0"0,0 0-9 0,4 6-1 16,0-2 1-16,0 8 1 16,1 1 0-16,-1 6 1 15,0 0 0-15,-4 13-2 16,0 3 1-16,0 0-1 15,0 0 0-15,0-6-5 16,0 2 0-16,0-5-20 16,4-7 0-16,1 0 24 15,-5-13 0-15</inkml:trace>
  <inkml:trace contextRef="#ctx0" brushRef="#br0" timeOffset="105199.3812">19548 4623 25 0,'4'-3'12'0,"13"-10"-2"0,-8 17-13 16,-1 5-19-16,1-3 1 15</inkml:trace>
  <inkml:trace contextRef="#ctx0" brushRef="#br0" timeOffset="105874.0422">19688 4881 22 0,'-17'-16'11'0,"17"13"-1"0,9 3-11 0,-1-3 1 15,1-1 1-15,3-2-1 16,1 0 0-16,4-1 6 16,0 1 0-16,4 0-5 15,5-1 1-15,-1 7-1 16,5 0 0-16,-5 7-3 16,1-1 0-16,-5 4 2 15,-8 9 1-15,-9 3 0 16,-8 6 0-16,-13 7-2 15,-5 0 0-15,-3 0 2 0,4-6 0 16,4-4-2-16,4-5 0 16,5-5 1-16,12-2 0 15,9-3 1-15,8-4 0 16,8-3-1-16,5-6 0 16,5 0 0-16,3 0 0 15,-4 0 0-15,0-4 0 16,-8 4-1-16,-5 0 1 15,-3 0 0-15,-5-4 1 16,0 4-2-16,0-3 1 0,-5-4 0 16,1 1 0-16,0-1 0 15,4-9 1-15,4 0-1 16,-8 0 0-16,-1 0-1 16,1 0 1-16,-5 0 0 15,1 0 0-15,-5-4 0 16,-4 7 1-16,-4 0-1 15,0 4 1-15,-9 5-1 16,-4 7 1-16,0 10 1 16,-8 3 1-16,3 6-1 15,5 13 0-15,5-4-3 16,8 4 0-16,4 0 2 16,8 0 0-16,5-4 0 15,8-6 1-15,0 1-3 16,9-7 0-16,-1-7-8 0,5-3 0 15,0-2-17-15,-4-8 0 16</inkml:trace>
  <inkml:trace contextRef="#ctx0" brushRef="#br0" timeOffset="106264.7533">20956 4913 16 0,'-4'-16'8'0,"4"16"1"0,0 0-9 16,0 0 5-16,0 6 0 0,-4 4-1 16,4-1 0-16,0 17 0 15,0-7 0-15,4 0-4 16,4 6 0-16,9-3 1 15,9-2 0-15,-1-5-1 16,1-5 1-16,-5-4 3 16,0-6 0-16,0-3-4 15,-4-6 1-15,-8-7-1 16,-5-7 1-16,-8 1-1 16,-5-3 0-16,-8-1-1 15,-4 4 1-15,0 0 0 16,0 3 0-16,4 6-4 15,4 3 1-15,0 4-6 0,9 3 1 16,4 3-15-16,13 0 0 16</inkml:trace>
  <inkml:trace contextRef="#ctx0" brushRef="#br0" timeOffset="106579.8043">21465 4728 19 0,'-17'-19'9'0,"-8"3"0"0,20 10-9 16,1-4-1-16,0 4 0 15,0-4 1-15,-5 1 1 16,1 6 1-16,-5 3 1 0,0 3 1 16,-4 0 0-16,-4 10-4 15,4 0 1-15,0 6-1 16,4 6 1-16,5 4-1 15,4 6 0-15,4 3 1 16,4 6 1-16,0 1-3 16,5-1 1-16,3-2-1 15,1-4 1-15,0 0-1 16,-5-9 1-16,1-4-19 16,-1-3 0-16,1-3 13 15,-5-3 0-15</inkml:trace>
  <inkml:trace contextRef="#ctx0" brushRef="#br0" timeOffset="106776.6401">21126 4989 27 0,'8'-25'13'0,"30"28"3"0,-16-3-14 16,11-3-2-16,10-1 0 15,8 1 0-15,0-3 0 16,0 3 0-16,4-4 0 15,-13 4 0-15,-4 0 0 16,-4 0-13-16,-4 0 0 16,-5 3-3-16,-8 3 1 15</inkml:trace>
  <inkml:trace contextRef="#ctx0" brushRef="#br0" timeOffset="107300.184">21350 5345 18 0,'-4'-6'9'0,"4"-4"2"15,0 10-10-15,-4-6-2 16,0-1 1-16,-5 1 4 0,-4 0 0 16,-3 6-3-16,-6 0 1 15,-3 3 0-15,-5 0 1 16,-4 3-2-16,0 10 0 16,5 3 0-16,-1 7 1 15,9 3-2-15,8-1 0 16,9 10 0-16,4-6 0 15,13-3 0-15,4-7 0 16,4-9 0-16,4-10 0 16,5-6-1-16,0-10 1 15,-5-6-5-15,0-7 0 16,-8-2 2-16,0-1 0 0,-8 4 5 16,-1 9 1-16,-8 3 3 15,0 7 0-15,5 9-2 16,-1 7 0-16,4 2-4 15,1 4 0-15,3 3 0 16,5 3 0 0,17 4-11-1,-4-17 1-15,0 1-13 16,-1-7 1-16</inkml:trace>
  <inkml:trace contextRef="#ctx0" brushRef="#br0" timeOffset="108156.1403">21550 5412 15 0,'-9'13'7'0,"9"12"7"16,0-19-9-16,4 10-5 0,1-6 1 15,-5-1 1-15,0 1 0 16,4-4 3-16,-4-6 0 16,4-3-4-16,0-6 1 15,5-4-1-15,-1-13 0 16,9 4-3-16,9 3 1 15,-1 0 0-15,1 6 0 16,-1 1-3-16,1 5 1 16,-1 1 1-16,-4 3 1 15,-8-1 0-15,0 4 0 16,-5 0 2-16,1 0 0 16,-1 0-1-16,-4 4 0 0,1 2 2 15,-1 7 0-15,0-1-2 16,5 8 1-16,-5 2 1 15,4 0 0-15,-3 3-1 16,-1-9 1-16,0 3 0 16,0-6 1-16,0 0 1 15,-4-13 0-15,0-3-5 16,0-7 1-16,0-6 0 16,0-6 0-16,5-10 0 15,3 4 0-15,5 5-2 16,0 1 1-16,4 3-1 15,4 3 0-15,4 3 1 16,1 4 0-16,-1 2-1 16,-4 1 0-16,5 3-3 15,-5 3 0-15,4-3 0 0,-3 3 1 16,-1 0 2-16,-4 0 1 16,0 0 3-16,-5 3 0 15,1 0 1-15,-4-3 1 16,-1 0-1-16,1 0 0 15,-9 0-2-15,4 0 1 16,-4 0-2-16,0 0 1 16,-4 0-1-16,-9 6 1 15,0 4 2-15,-4 3 1 16,0 3-3-16,5 3 1 16,-1 3-2-16,4 0 0 15,5-3-2-15,4 0 0 16,4-3 4-16,5 0 0 0,-1-6-2 15,9-10 0-15,0-7-1 16,0-9 1-16,0-6-2 16,-4 0 0-16,4 0 1 15,-9 3 1-15,1 6 0 16,-1 3 1-16,1 4 0 16,-5 6 0-16,0 3-2 15,5 7 1-15,-1-1 0 16,5 7 0-16,0-3 0 15,4-4 0-15,4-2-6 16,0-4 1-16,4-3-10 16,-3-3 0-16,-1-7 4 15,-4-2 1-15</inkml:trace>
  <inkml:trace contextRef="#ctx0" brushRef="#br0" timeOffset="108636.8225">22550 5339 23 0,'-4'6'11'0,"4"16"3"0,4-15-12 16,5 2-1-16,-1 1 1 15,5-1-2-15,0-2 1 16,0-4-1-16,4-3 1 16,-1-3-1-16,-3-4 1 15,8-2-2-15,-8-1 0 16,0-2 1-16,0 2 1 16,-1 0-2-16,-3 1 1 15,-1-1 2-15,-3 1 0 0,-1 2 0 16,-4-2 1-16,0 6-1 15,0 3 1-15,0 0-2 16,0 6 0-16,0 4-1 16,0 2 1-16,4 4-2 15,0 0 1-15,0 0 1 16,1 0 0-16,-1 0-2 16,4 0 0-16,-3 0 1 15,3 3 0-15,1-7 0 16,-5 1 0-16,0 0 0 15,0 3 1-15,1 3-2 16,-1 6 1-16,0 7 0 16,5 3 1-16,-5 0-1 15,0 0 0-15,0 0 0 0,-4-10 0 16,0-5 0-16,-8-5 0 16,-9-2-1-16,-4-3 1 15,-9-4 0-15,-4-9 0 16,-4 3 0-16,0 0 1 15,4-3-11-15,4 3 0 16,9-3-15-16,8-4 0 16</inkml:trace>
  <inkml:trace contextRef="#ctx0" brushRef="#br0" timeOffset="109101.1436">23318 4855 29 0,'0'-12'14'0,"0"18"3"0,0-3-16 16,-4 10-1-16,-5 3 1 15,-3 12 0-15,-5 11 0 16,-9 8 2-16,1 1 0 16,-5 6-2-16,-4 0 0 15,0 3-2-15,4 1 0 16,5-4 1-16,4-7 0 16,4-5-6-16,4-7 0 15,5 0-6-15,3-10 0 16,5-6-5-16,5-6 1 0</inkml:trace>
  <inkml:trace contextRef="#ctx0" brushRef="#br0" timeOffset="109401.91">23165 5316 25 0,'-4'-22'12'0,"13"29"2"15,-5-1-12-15,4 3-1 16,1 7 1-16,3 10 1 15,1 2 0-15,0 4 2 16,0 6 0-16,-1 4-4 16,5-7 1-16,-4-7-2 15,0-2 0-15,-5-7 3 16,1-13 0-16,-1-15-3 16,1-4 1-16,-1-9-2 0,1-7 0 15,8-9-2-15,0-7 1 16,4 7-2-16,-4 10 0 15,4 5-3-15,0 11 0 16,-4 2-1-16,0 7 0 16,0 3-10-16,-4 3 0 15</inkml:trace>
  <inkml:trace contextRef="#ctx0" brushRef="#br0" timeOffset="109657.5111">23585 5431 22 0,'9'16'11'0,"8"-23"9"0,-9 4-11 16,9-3-5-16,0 0 1 0,4-1-5 15,0-2 1-15,1-1 0 16,-5-3 1-16,-1 4-4 16,1-4 1-16,-4 4 2 15,-4-1 0-15,-9 4-1 16,-5-1 1-16,-7 7-1 16,-5 7 1-16,-4 2 1 15,-1 10 1-15,1 7-4 16,4 2 1-16,4 1 0 15,13 9 1-15,5-6-4 16,7-3 0-16,10-7-14 16,3-3 0-16,9-3-3 15,0-10 0-15</inkml:trace>
  <inkml:trace contextRef="#ctx0" brushRef="#br0" timeOffset="109942.6362">24077 5377 28 0,'-21'-19'14'0,"12"12"0"0,9 7-14 16,0-6-2-16,-4 3 1 15,-4 0 2-15,-5 0 0 16,0 3 2-16,0 3 1 16,1 6 0-16,-1 4 0 15,0 9-4-15,5 4 1 16,4 5-1-16,8 14 0 15,9-7 0-15,3 0 0 16,6 0-9-16,3-9 1 0,5-7-5 16,-1-9 0-16,-3-10 2 15,-1-12 0-15,1-10 10 16,-5-10 1-16,-4-12-2 16,-4-10 0-16</inkml:trace>
  <inkml:trace contextRef="#ctx0" brushRef="#br0" timeOffset="110079.6385">24285 5237 17 0,'4'29'8'0,"9"21"5"16,-9-30-9-16,0 5-3 15,0 7 0-15,5 3-2 16,-5 12 1-16,-4-5-4 16,0-1 0-16,-4-3-13 15,0-9 0-15</inkml:trace>
  <inkml:trace contextRef="#ctx0" brushRef="#br0" timeOffset="110693.6445">24102 5469 24 0,'22'-6'12'0,"54"18"1"0,-51-12-12 16,9 0-3-16,4 4 1 15,1-1 0-15,-5-3 0 16,-5 0 2-16,-8 3 1 15,-4 0 1-15,-8 4 0 16,-5 2-1-16,-4 4 0 16,0 6-2-16,0 3 1 0,4 4-1 15,9-1 0-15,0-3-1 16,4-3 1 0,12-15 1-1,-3-4 0-15,-9-7 0 16,-4-12 1-16,-9-3-2 15,-8-10 1-15,-5 3 0 16,-4 4 1-16,1 3-2 16,3 6 1-16,1 3-1 15,3 0 0-15,5 10-1 16,5 0 0-16,7 3-3 16,5 3 0-16,9 0 1 15,-1 4 0-15,5-1 3 16,0 0 1-16,-5 4 0 0,-4 0 0 15,-4 2 3-15,-4 1 0 16,0 12-3-16,-1-2 1 16,1-1-2-16,-4-6 1 15,-5 3-3-15,-8-3 1 16,-1-10 1-16,-7-9 0 16,-1-10 6-16,0-6 0 15,5-6-2-15,3-4 0 16,5 1-3-16,9-1 1 15,8 7-1-15,8-4 0 16,9 10-1-16,4 4 0 0,5 2 0 16,-1 4 1-16,-4 3-3 15,-4 3 0-15,-8 0-20 16,-1 3 0-16,-16 3 1 16,-9-6 1-16</inkml:trace>
  <inkml:trace contextRef="#ctx0" brushRef="#br0" timeOffset="324543.3416">8040 9450 15 0,'31'-43'7'0,"27"-3"0"16,-40 42-7-16,-1-2 0 15,5-1 1-15,-4 1 1 16,0-1 0-16,-5-3 6 16,0 3 0-16,-4 4-4 15,0 0 0-15,0-1 0 16,0 4 0-16,0 0 0 16,-5-3 1-16,-4 3 0 15,0 0 1-15,0 0-5 0,0 0 1 16,0 7 0-16,0 13 0 15,-4 0-1-15,-5-1 1 16,0 1-1-16,-4 4 0 16,-5-1-2-16,0 3 1 31,-4-6 1-31,0 7 0 0,-9-1 1 0,0 4 0 16,-9 7-4-16,-4 9 0 15,0 7 6-15,-1 7 1 16,1 6-3-16,-9 17 1 15,4-3-4-15,5 3 1 16,9 13 1-16,-1 7 0 16,10 10 0-16,4 13 0 0,4 3 1 15,9 14 1-15,5 3-1 16,4 6 1-16,0-2-4 16,0 5 1-16,0-9 0 15,0 4 1-15,0-11-2 16,4 0 1-16,5-6 1 15,4 3 1-15,9-23 1 16,5 3 0-16,0-6 0 16,3 2 0-16,1-2-2 15,5-7 1-15,-5-10-3 16,0-7 0-16,-5-10 2 16,-4 0 0-16,1-9-2 15,-6-1 0-15,-8-6 0 0,0-14 1 16,0 4-4-16,-5-13 0 15,1-8-6-15,-5-2 0 16,-5-7-6-16,-4-7 1 16,1-13-20-16,-1-13 0 15,0-10 30-15,0-7 0 16</inkml:trace>
  <inkml:trace contextRef="#ctx0" brushRef="#br0" timeOffset="327064.3991">8417 9424 33 0,'-18'0'16'0,"9"0"3"15,9 0-18-15,4 6 1 16,5-9 1-16,0 3-1 16,0-6 1-16,0-4-2 15,4 3 1-15,5-3-1 16,-1-3 1-16,6-4 0 15,8-3 1-15,8-6-3 16,6-4 1-16,8-3-2 16,22-14 1-16,13 4 2 15,19-7 1 1,132-63-3-16,-9 14 0 16,-9 6 0-16,0 4 0 15,9 16 1-15,5 6 1 16,8 11-1-16,5 3 0 15,4 13-1-15,9 13 0 16,5 4 1-16,-1 16 0 16,10 7 0-16,-14 14 1 15,-9 9-5-15,-17 13 0 16,-23 14 6-16,-22 0 0 16,-22 10 0-16,-17 6 0 15,-10 0-2-15,-21 1 1 0,-14-1-3 16,-8-3 1-16,-14 0 0 15,-14 0 1-15,-8-6-2 16,-13-4 1-16,-5-4-6 16,-13-9 1-16,-9-7-6 15,-8-6 0-15,-10-10-17 16,-4-17 0-16,-4-10 16 16,-1-17 1-16</inkml:trace>
  <inkml:trace contextRef="#ctx0" brushRef="#br0" timeOffset="328071.4289">6208 11073 35 0,'0'-10'17'0,"-8"13"4"0,8-3-18 0,-5 0-2 16,5 0 1-16,-4 3-1 15,-1 1 1-15,1 9-1 16,-1 10 1-16,5 10-1 16,0 14 0-16,5 16-1 15,-1 6 0-15,5 8 1 16,-4 2 0-16,-1 4 0 15,0-10 0-15,1-13-2 16,-1-14 1-16,1-9 3 16,4-14 0-16,8-16-3 15,-4-20 0-15,5-24-2 16,4-13 1-16,0-16 1 0,5-10 1 16,0-7-1-16,4 16 0 15,4 18 0-15,0 12 1 16,1 14 4-16,4 16 0 15,-1 17-4-15,-3 10 0 16,-1 17 0-16,-4 6 0 16,0 13-3-16,-9 4 1 15,-4 3-9-15,-5-3 0 16,-4-7-12-16,-4-10 0 16,8-10 1-16,4-40 1 15</inkml:trace>
  <inkml:trace contextRef="#ctx0" brushRef="#br0" timeOffset="328836.1161">11218 7798 33 0,'0'0'16'0,"0"0"2"16,0 0-16-16,0 0-2 16,4 0 0-16,5 0 0 15,4 0 1-15,-4 10 2 16,4 13 0-16,-4 17-2 15,0 7 1-15,0 16-1 16,-5 0 1-16,-4-4-2 16,0-9 1-16,0-3-1 15,0-8 1-15,0-9 2 16,0-13 0-16,0-17-2 16,0-7 0-16,0-13-1 0,0-23 1 15,5-16-1-15,-1-1 0 16,5 0 0-16,4 0 1 15,5 7 0-15,4 10 1 16,5 7-2-16,4 16 0 16,-5 10 0-16,1 10 1 15,-1 10-1-15,-4 13 1 16,-4 10-1-16,4 7 0 16,0 6-7-16,0 1 0 15,5 6-35-15,4-3 0 16</inkml:trace>
  <inkml:trace contextRef="#ctx0" brushRef="#br0" timeOffset="372692.2495">15461 10266 9 0,'-9'7'4'0,"1"-4"12"0,8 1-6 16,0-4-7-16,-5 3 1 15,1 0 0-15,-1 4 0 16,1-4-1-16,-1 1 0 15,1 2 0-15,0 1 1 16,-1 0-3-16,5-1 0 16,0 4 1-16,9-3 0 15,4-1-1-15,1 1 0 16,3 0 0-16,5-1 1 16,5-2-2-16,4 2 1 15,0-2 0-15,13 2 1 0,0 1-1 16,9-4 0-16,9-3 0 15,9 0 0-15,4-6-1 16,10-8 0-16,3 4-1 16,5 0 0-16,13 0 1 15,-4 0 1-15,0 1-1 16,4-1 0-16,-4 3-1 16,8-3 1-16,10-3 0 15,-1 6 1-15,1-3-2 16,4 3 0-16,4-2 2 15,9 2 0-15,-13-3-1 16,4 3 0-16,-4-3 2 16,0 7 1-16,9 0-2 15,-5-4 1-15,-8 0-2 16,4 1 1-16,0 6-1 0,-1-10 0 16,-3 0 1-16,-9 0 0 15,-5-3-1-15,-4 13 0 16,-1 3 0-16,-8-6 1 15,-4-4-1-15,-5 7 0 16,-9 0 0-16,-4 0 0 16,-9-3 1-16,-9-1 1 15,-9 1-1-15,-4 3 1 16,0-7-3-16,-9 4 0 16,-5 3 1-16,5 0 0 15,-4 0 0-15,-5 0 0 16,0 0 0-16,0 0 0 0,-4 3 0 15,0-6 0-15,-5 0 0 16,-4 0 0-16,0 3-1 16,-9 0 0-16,-5-4-8 15,1 1 0-15,-5 0-28 16,0 3 1-16,5-7 32 16,4-6 1-16</inkml:trace>
  <inkml:trace contextRef="#ctx0" brushRef="#br0" timeOffset="373773.0679">21037 9477 21 0,'-5'-3'10'0,"14"19"3"16,-4-19-12-16,-5 3 5 16,4 10 0-16,-4 3-4 15,0 4 1-15,0-1 0 16,0 7 0-16,0 4-2 16,0 3 0-16,0-4-1 0,0-6 1 15,5-3 2-15,-1-4 0 16,-4-3 1-16,0-10 0 15,4-3-2-15,5-4 0 16,0-9-4-16,4-11 1 16,5-13 2-16,4-6 1 15,9 9-2-15,9-9 0 16,9 9 0-16,-1 8 0 16,-3 15 0-16,-6 14 1 15,1 17-1-15,-9 9 0 16,-4 17-1-16,-1 4 1 15,1 3-7-15,-1 6 1 16,5-9-25-16,0-8 0 0,9-5 25 16,-4-15 0-16</inkml:trace>
  <inkml:trace contextRef="#ctx0" brushRef="#br0" timeOffset="375484.1594">16470 11335 18 0,'-13'13'9'0,"13"-26"5"0,0 13-8 0,0 0-3 15,0-4 1-15,-5 1 0 16,5 0 0-16,-4-1-3 15,0 1 1-15,-1 6-1 16,1-3 0-16,-1 4 0 16,1-1 1-16,4 4-1 15,4-4 0-15,5 4 0 16,9-1 0-16,4-2 0 16,9 2 0-16,4-2-1 15,5-4 1-15,4 3 0 16,10 0 1-16,8 4-1 15,4-4 0-15,22-3 1 0,5 0 0 16,14-3-2-16,3-7 1 16,14 7-1-16,4-11 1 15,14 11-2-15,-5-4 0 16,-4-6 2-16,0 3 0 16,4 0-1-16,-4 7 0 15,-5 0-1-15,0 3 1 16,-4 3 1-16,4-10 0 15,1 4-2-15,-5 0 1 16,0-4 0-16,0 7 1 16,4-3-2-16,-9-4 0 15,-4 0 2-15,-8 1 1 0,3 6-1 16,-4 0 1-16,5-7-2 16,-5-3 0-16,0-3 0 15,1 3 0-15,-1 0-1 16,4 0 1-16,-8 0-1 15,0-3 1-15,-13 3 1 16,-10 3 0-16,-12 1-1 16,-10-1 0-16,-13 4 0 15,-8-1 0-15,-10 1 1 16,1 3 1-16,-9-3-4 16,-5-1 1-16,-4 4-8 15,-9 0 1-15,0 7-25 16,-5-7 0-16,5 0 28 15,0-10 1-15</inkml:trace>
  <inkml:trace contextRef="#ctx0" brushRef="#br0" timeOffset="376294.7369">22333 10349 23 0,'9'-3'11'0,"13"3"3"0,-13 0-12 15,0 3 1-15,0 1 1 16,0 6 0-16,-5 6 1 0,1 11-7 16,-5 19 1-16,0 4 2 15,-5 3 1-15,1 0-2 16,-1 0 1-16,1-6-1 15,0-1 0-15,-1-9 0 16,1-11 0-16,-1-6 3 16,1-13 0-16,4-14-3 15,4-13 1-15,5-16-2 16,4-14 1-16,5-10 0 16,4 4 1-16,5 3-1 15,8 10 0-15,1 9 2 16,-1 18 1-16,0 13 1 15,1 9 1-15,-5 11-4 16,0 3 0-16,0 16-3 0,0 1 1 16,0 2-17-16,0-2 0 15,0 3-7-15,4-4 0 16</inkml:trace>
  <inkml:trace contextRef="#ctx0" brushRef="#br0" timeOffset="379267.0545">18528 12217 10 0,'-22'7'5'0,"4"-4"6"0,14-3-4 16,-5 3-3-16,0 1 1 16,4-4-1-16,-3 3 1 15,-1-3 0-15,0 3 0 16,0 1-4-16,0-4 1 16,0 0 1-16,5 0 1 15,0 0-3-15,4 0 0 16,0 0 1-16,8 0 1 15,6 0-2-15,3-4 1 16,14 4 0-16,5 0 0 0,4-3-2 16,4 0 1-16,4-1 0 15,6-2 1-15,16-1-2 16,1 1 0-16,9-4-2 16,13 3 1-16,0 0 2 15,0 1 1-15,4-1-3 16,5 0 1-16,-5-3-2 15,0 7 1-15,-4 0 2 16,0-4 0-16,5 1-1 16,-1-1 1-16,5 4-1 15,-5-4 1-15,0 4-2 16,-4-1 1-16,0 1 0 16,-4 3 0-16,4 0 0 0,-5-3 0 15,1-4 0-15,-10 4 0 16,1-4 0-16,-5 7 0 15,-4-3 0-15,0 3 1 16,4-4-2-16,-9 1 0 16,-4 0 2-16,0 3 0 15,-4-3-2-15,-9 3 0 16,-5-4 2-16,-4-2 0 16,-9 6-1-16,0-4 0 15,-5 4 1-15,-4 0 1 16,-4-3-2-16,-5 0 0 15,-4-1 0-15,0 4 0 0,0 4 1 16,-9-4 0-16,4 6 0 16,1-9 1-16,-5 3-3 15,4-3 1-15,-4-1 0 16,0 1 0-16,0 3 0 16,-4 0 1-16,-1 3-2 15,1 4 1-15,-1-7-1 16,-3 3 0-16,3 1-8 15,1-4 1-15,-1 0-20 16,1-7 1-16,4 10 16 16,4-13 1-16</inkml:trace>
  <inkml:trace contextRef="#ctx0" brushRef="#br0" timeOffset="386939.2949">21962 11255 41 0,'0'0'20'0,"48"0"3"16,-30-7-20-16,4 4-2 16,9-3 0-16,9-1-1 15,4-3 0-15,1 0 1 16,-1 3 1-16,-4 1-4 16,-1 9 0-16,-8 4 3 15,-4-1 0-15,-9 8-1 16,-5-4 1-16,-9 6-2 15,-8 11 1-15,-9-1 1 0,-5 1 0 16,-4-4-1-16,0 0 1 16,0-6-1-16,-1-1 0 15,6-2 0-15,3-4 1 16,6-4-2-16,8-6 1 16,0 0 1-16,13 4 1 15,5-1-1-15,-1-3 1 16,5 3-3-16,5 4 0 15,0-1 1-15,-1 4 1 16,1 0-1-16,-1 0 1 16,1 0 0-16,-10 0 1 15,-3 0 0-15,-10 0 1 16,-4 0-1-16,-9 7 0 0,-8-1-2 16,-6 1 0-16,-8-1 1 15,0 1 0-15,-4 0-2 16,-5-7 1-16,-4-4-1 15,0-6 0-15,-9-6 0 16,0-4 0-16,-1-4-4 16,1-2 1-16,9 2-5 15,9 1 1-15,13 7-20 16,13 2 1-16,26 11 14 16,14-1 0-16</inkml:trace>
  <inkml:trace contextRef="#ctx0" brushRef="#br0" timeOffset="393740.8365">22360 12230 12 0,'-27'0'6'0,"1"-16"11"0,21 13-6 16,1 3 0-16,0-4 0 0,-1 1-8 15,5-4 1-15,0 4-2 16,5-4 1-16,3 4-2 15,1 0 0-15,5-14-1 16,3 7 0-16,5 0-2 16,5-3 1-16,4 6 0 15,-5 1 0-15,5 2 2 16,-8 1 0-16,-6 3 0 16,-8 13 0-16,-9 4-2 15,-9 6 0-15,-8 7 1 16,-6 3 0-16,-8 0 0 15,5 0 0-15,-1 1 0 16,5-8 0-16,5-6 0 16,3 0 0-16,5-7 0 0,5-3 0 15,4-10 1-15,9 0 1 16,9-3 1-16,4 3 0 16,4 7-3-16,5 3 1 15,5 3 1-15,3 10 0 16,-3-3 0-16,-1 0 1 15,-4 6 0-15,-4-2 1 16,-5-1-2-16,-9 0 1 16,-4-3-2-16,-13 3 1 15,-5-3-2-15,-9 3 0 16,-4-3 0-16,-5-7 1 16,-4-3-8-16,-8-10 1 0,-1-10-5 15,-5 0 0-15,6-6-7 16,-1-7 1-16,4 6-5 15,10 4 1-15</inkml:trace>
  <inkml:trace contextRef="#ctx0" brushRef="#br0" timeOffset="395346.9928">21537 7669 27 0,'4'-13'13'0,"10"13"4"0,-10 6-15 0,5-12 0 15,0-4 1-15,-5-4-1 16,1 1 0-16,-1-3-1 16,-4-1 1-16,-4-3-1 15,-5 0 0-15,0 0-1 16,-9 4 0-16,-4 2-1 15,-5 4 0-15,-3 0 2 16,-1 7 1-16,-5 10-2 16,1 9 1-16,-5 11-3 15,5 3 1-15,4 3 0 16,4-3 1-16,0 0 1 16,19 6 0-16,8-6-3 0,8-3 1 15,15-4 2-15,3-10 1 16,14-3-1-16,13-7 0 15,0-3-1-15,5-13 1 16,4 3-3-16,-9-7 1 16,-5-2 1-16,-3-1 0 15,-10 3 2-15,-8 7 1 16,-5 0-1-16,-5 4 0 16,-3-4 0-16,-5 10 0 15,-9 13 0-15,0 0 1 16,-5 14 0-16,1 12 0 15,-1 18 0-15,-4 22 1 0,1 21-4 16,-1 3 1-16,0-4-1 16,0 4 0-16,-4-3 0 15,-1-14 0-15,6-10-2 16,-1-13 0-16,0-10-5 16,0-13 1-16,0-7-12 15,0-19 1-15,1-11-9 16,-1-20 0-16</inkml:trace>
  <inkml:trace contextRef="#ctx0" brushRef="#br0" timeOffset="396112.2108">22103 8001 28 0,'-22'-10'14'0,"18"13"1"16,4-3-14-16,4 3-2 16,-4-3 1-16,5 7 4 0,-5 3 0 15,0 6-2-15,4 11 1 16,0 9-2-16,-4 18 0 15,0 2-2-15,0 7 1 16,0-3-1-16,0-4 1 16,0-6 0-16,0-10 0 15,0-4 1-15,0-16 0 16,5-10-1-16,4-10 1 16,0-17 0-16,-1-16 0 15,1-3-1-15,0-24 0 16,9-10-2-16,4 1 1 15,0-8 1-15,5 18 1 0,-1 12 0 16,-4 14 1-16,0 20 2 16,1 13 0-16,-6 13-1 15,-3 14 0-15,-6 12-2 16,-3 11 1-16,-1 13-2 16,-4-10 0-16,0 4-2 15,0-4 1-15,0-7-12 16,0-9 0-16,5-11-19 15,4-6 1-15</inkml:trace>
  <inkml:trace contextRef="#ctx0" brushRef="#br0" timeOffset="396878.7087">22656 7530 23 0,'-8'-27'11'0,"21"54"1"0,-4-24-11 0,0 0 1 16,-1-6 0-16,6 0 1 16,-1-11 0-16,5 4-2 15,4 0 0-15,4 4 1 16,5-1 0-16,5 0-1 15,-5 4 1-15,-5 10-3 16,-4-4 1-16,-8 7 1 16,-5 7 0-16,-5-1-1 15,-8 7 0-15,-10 4 1 16,-3-4 1-16,-6 0-2 16,-3 1 0-16,-1 5-1 15,-4-2 0-15,0-7 2 0,5 0 1 16,4 0-1-16,0 0 0 15,8-4 1-15,10 4 0 16,4-3-1-16,9-4 0 16,13-6-1-16,9-4 0 15,9-3-1-15,4 0 1 16,9-3 2-16,0-1 0 16,0 1-2-16,-4 3 0 15,0-7 1-15,4 7 1 16,-14-3-2-16,-3 3 1 15,-5 3 1-15,-5-3 0 16,-3 4-1-16,-6-4 1 0,-4 3 1 16,-4-3 0-16,-9 0-3 15,0 0 0-15,0 0 2 16,0 0 0-16,0 3-3 16,-4 1 0-16,-1-1 0 15,1 4 0-15,0-7-10 16,-1 3 0-16,1-3-26 15,4 0 1-15,9 7 34 16,4-7 1-16</inkml:trace>
  <inkml:trace contextRef="#ctx0" brushRef="#br0" timeOffset="414309.11">10744 7858 16 0,'-9'0'8'0,"9"0"5"15,0 0-9-15,0 0-2 16,0 0 0-16,5 0 1 0,4 0 0 15,-1 0-4-15,-3 0 0 16,-1 0 3-16,-4 0 0 16,5 3 0-16,-1 4 0 15,1 0-1-15,-5-1 0 16,0 1 1-16,4 3 0 16,-4 3-3-16,4 4 1 15,1 6 1-15,4 0 1 16,-1 4-3-16,1-1 1 15,0 1 1-15,-4 3 1 16,-1-7-4-16,0 3 0 0,-4 1 2 16,5-1 1-1,-5-2-1-15,4-4 0 0,1-7 0 16,-1 0 0-16,5-3-1 16,0-7 1-16,0-3 0 15,-5-6 1-15,5-4 2 16,0-10 1-16,0-10-3 15,4 0 0-15,0-3-2 16,5-7 0-16,0-3 3 16,4 0 0-16,0 6-2 15,0 4 0-15,0 0 1 16,0 13 1-16,5 4-3 16,-1 2 0-16,-4 4 1 15,1 4 1-15,-6 2 0 16,1 4 0-16,0 4-3 0,-5-1 1 15,-4 4 0-15,-5-1 1 16,1 1 1-16,-5 3 1 16,4 0-7-16,-4 3 1 15,0 0-13-15,0 1 0 16,5 9 0-16,3-10 0 16</inkml:trace>
  <inkml:trace contextRef="#ctx0" brushRef="#br0" timeOffset="416485.1828">2279 11262 46 0,'0'0'23'0,"-22"0"1"16,22-4-23-16,-5 1-2 0,1 3 1 15,0 0 0-15,-5 0 0 16,-5 3 0-16,-12 1 0 16,-5 19-1-16,-5 4 1 15,-3 6 0-15,-14 10 0 16,-1 17 0-16,1 16 0 15,9 13 0-15,-5 18 1 16,27 12-1-16,5 4 1 16,21 3-2-16,14-17 1 15,4-26-1-15,22-13 0 16,-9-24 3-16,19-19 1 16,12-17 0-16,5-27 0 15,4-26-4-15,5-20 1 0,-10-13 0 16,-8-17 1-16,-9-23-1 15,-4-10 0-15,-27-7-2 16,-17 4 0-16,-10 13 1 16,-12 26 0-16,-19 24 1 15,1 19 0-15,-9 21-1 16,-5 9 0-16,0 10-3 16,-8 14 1-16,8 0-8 15,5 6 0-15,8 4-7 16,14-4 1-16,-4 0 2 15,17-6 1-15</inkml:trace>
  <inkml:trace contextRef="#ctx0" brushRef="#br0" timeOffset="416830.129">3106 10807 42 0,'-17'20'21'0,"-14"10"0"0,22-20-20 16,-4 7-1-16,-18 2 1 16,0 8-1-16,-18 13 0 15,0 10 2-15,-4 13 0 0,5 20 1 16,3 19 1-16,10 24-3 15,-1 20 0-15,19 7 2 16,17-7 1-16,13-10-5 16,14-3 1-16,8-27-3 15,14-7 0-15,-9-22-1 16,-1-14 0-16,-8-17-6 16,-4-9 0-16,-1-17-25 15,-3-10 0-15</inkml:trace>
  <inkml:trace contextRef="#ctx0" brushRef="#br0" timeOffset="418422.3835">3261 11408 25 0,'-9'-7'12'0,"1"-3"5"15,8 10-13-15,0-3-3 16,0 3 0-16,0 0 0 16,0 0 1-16,4 6 0 0,-4 4 1 15,0 14-1-15,0 9 1 16,0 13-1-16,-4 14 1 15,4 13-2-15,-5 0 1 16,-4 0-2-16,5-3 1 16,-1-4-1-16,1-6 0 15,4-14 1-15,-4-9 0 16,4-8 1-16,0-5 1 16,0-11-3-16,0-13 1 15,4-13-1-15,0-21 1 16,5-5-2-16,5-18 1 15,-1-6-1-15,9-3 1 0,9 0 0 16,-9 6 0-16,9 10 1 16,0 17 1-16,-4 6-4 15,-5 11 1-15,0 2 3 16,-9 11 0-16,0 10-1 16,-4 6 0-16,5 10 0 15,-14 17 0-15,-5 10-1 16,-4 6 1-16,0 11-1 15,-4-8 0-15,0-6-2 16,0 0 0-16,4-3-7 16,-5-3 1-16,10-14-10 15,0-3 1-15,8-10-4 16,5-14 1-16</inkml:trace>
  <inkml:trace contextRef="#ctx0" brushRef="#br0" timeOffset="419563.1852">4226 11507 30 0,'-4'-16'15'0,"21"9"3"0,-3 4-15 15,-10-1-1-15,14-2 0 16,-5-1 2-16,0 4 1 15,-4 3 1-15,0 3 0 16,0 7-4-16,-5 3 0 16,1 11-1-16,-1 12 1 0,0 10-3 15,1 4 0-15,-5 7 1 16,0-1 0-16,-5-3 0 16,1 4 1-16,-9-4 0 15,-1-7 0-15,1-6 1 16,4-7 1-16,-4-6-3 15,4-8 1-15,0-12 1 16,5-4 0-16,4-13-2 16,0-13 0-1,13-50-1 1,9 0 1-16,0 7 0 16,1 6 1-16,-1 14-1 15,9 9 0-15,-18 11 0 0,5 9 0 16,-1 11-1-16,1 12 0 15,-9 11 2-15,4 16 1 16,0 10-2-16,1 3 1 16,-1 8-3-16,0-8 1 15,-4 4 1-15,4-14 0 16,-4-6 0-16,0-3 0 16,4-7 0-16,-4-7 1 15,0-7-1-15,4-9 1 16,1-10-2-16,-1-17 0 15,5-13-1-15,-1-10 0 16,1-10 3-16,4 0 1 16,0 10-3-16,0 0 0 0,1 6-1 15,-1 11 1-15,0 6 2 16,0 7 0-16,-4 6 0 16,-5 7 0-16,0 23 0 15,-4 11 1-15,-9 15-1 16,0 11 1-16,-4 13-2 15,-1-3 0-15,-4 3-2 16,-4-10 0-16,0 7-6 16,-5-7 1-16,-4-3-2 15,0-4 1-15,0-3-2 16,0-10 0-16,-1-3-3 16,1-10 0-16</inkml:trace>
  <inkml:trace contextRef="#ctx0" brushRef="#br0" timeOffset="420523.6554">4837 10850 32 0,'-31'14'16'0,"31"-4"2"15,0-14-17-15,0 4-1 16,8 4 0-16,6-4 4 16,8-4 0-16,4 4-2 15,5 7 1-15,5 0-2 16,-1 2 0-16,5 11-1 15,-5 10 0-15,-4 10 4 16,0 20 0-16,0 3-2 0,0 0 0 16,0 10-3-1,-9-3 1-15,1 2 0 0,-6 5 0 16,-3 6 0-16,-6 10 0 16,-8-4 0-16,-8 7 1 15,-6 14 4-15,-3-7 0 16,-1-10-8-16,0-10 0 15,0-7 0-15,5-13 0 16,0-13-13-16,0-14 1 16,-1-16-15-16,1-17 0 0</inkml:trace>
  <inkml:trace contextRef="#ctx0" brushRef="#br0" timeOffset="421231.9163">3704 11663 26 0,'0'-3'13'0,"17"9"2"0,-12-2-12 16,-1 2-2-16,-4-6 1 15,5 4-1-15,4-1 0 16,-5 4 1-16,0 3 0 0,1 0-2 16,-1 0 1-16,1 0-1 15,-1-1 1-15,5 1 0 16,-5-3 0-16,-4 0-1 15,0-7 1-15,0 0-1 16,0 0 0-16,5-4 0 16,-1-6 0-16,1-3-1 15,-5 0 1-15,0-4 1 16,0 1 0-16,0 2 1 16,0 4 1-16,0 1-3 15,-5 5 0-15,1 4 0 16,4 4 1-16,0 2-1 15,0 4 0-15,0-3 0 16,0-1 1-16,4 1 1 16,1-4 0-16,4 1-2 0,-5-4 1 15,0 0-1-15,1-4 1 16,-1 1 1-16,-4 0 0 16,0-1-4-16,0 1 1 15,5 0-11-15,-1 6 0 16,9 4-19-16,-4-7 1 15</inkml:trace>
  <inkml:trace contextRef="#ctx0" brushRef="#br0" timeOffset="432939.7482">2580 9649 48 0,'0'0'24'0,"9"-3"3"16,-5 0-24-16,-4 3 1 15,0-7 0-15,0 4-2 16,-4 3 1-16,-5 0-3 15,-4 0 1-15,-14 6 0 16,-8 4 0-16,-10 0 0 16,-3 10 0-16,-1 0-1 0,-13 7 1 15,9 3-1-15,9 6 0 16,8 4 0-16,5 16 1 16,14 11-1-16,12-4 1 15,14 0-1-15,9 3 1 16,13-3-2-16,9-13 1 15,4-7 0-15,13-13 0 16,1-10 0-16,4-10 1 16,-5-10 0-16,1-20 0 15,-5 3-1-15,-4-19 0 16,-5-7-1-16,-13-7 1 16,-9-13 0-16,-9-10 1 15,-22-7-1-15,-8 7 1 0,-5-6-2 16,-9 6 0-16,-5 13 0 15,1-6 1-15,-1 16-6 16,1 7 1-16,-5 9-2 16,0 5 0-16,9 5-3 15,-8 4 0-15,16 4-4 16,-3 3 0-16,17-1-11 16,13 8 0-16</inkml:trace>
  <inkml:trace contextRef="#ctx0" brushRef="#br0" timeOffset="433375.3942">3213 9225 31 0,'4'-33'15'0,"18"23"7"0,-17 6-15 16,3 1-5-16,1 0 1 15,-4 3 1-15,-5 0 1 16,4 0 0-16,-4 0 0 16,0 6-1-16,-4 4 0 15,-5 4-1-15,-4-1 0 16,-1 3-1-16,-3 1 0 16,-10 6-2-16,9 0 1 15,-13 14-2-15,0-7 1 0,9 10 1 16,5 16 0-16,3 4-1 15,10 16 0-15,4 10-1 16,13 1 1-16,5-1 1 16,8 0 1-16,5-10-1 15,5-9 0-15,4-8-2 16,4-6 0-16,-4-9 0 16,-5-11 0-16,-4-7-9 15,-4-6 0-15,-5-10-1 16,-9-13 1-16,-9-10-20 15,1-7 1-15,4-4 20 16,-5-15 0-16</inkml:trace>
  <inkml:trace contextRef="#ctx0" brushRef="#br0" timeOffset="435402.046">3602 9762 23 0,'0'-13'11'0,"0"16"6"0,4-6-11 16,1-4-3-16,-1 4 1 16,-4 0 1-16,5-1 0 15,-1 4-2-15,1-3 1 16,-1 0-2-16,5 3 0 15,-9 10 0-15,4 10 0 16,5 9-2-16,4 15 1 0,1 5-1 16,-1 8 0-16,5 2 0 15,-10-5 0-15,1-5 0 16,5-9 0-16,-6 0 0 16,1-10 1-16,0-7 0 15,0-10 0-15,-5-13 0 16,1-16 0-16,-1-11-1 15,5-16 0-15,0-7-1 16,0-3 0-16,0-3 1 16,0-1 1-16,4 14-1 15,0 7 0-15,5 13 1 16,0 9 1-16,-1 14 1 16,1 14 1-16,0 5-4 0,-1 8 1 15,1 0-1-15,-5 2 0 16,1 8 0-16,-6-4 0 15,6-3-9-15,-1-4 0 16,0-9-11-16,1 3 1 16,-1-13-5-16,0-14 1 15</inkml:trace>
  <inkml:trace contextRef="#ctx0" brushRef="#br0" timeOffset="435867.591">4239 9563 38 0,'-4'-10'19'0,"22"17"0"16,-14-10-19-1,27-11 1 1,0-2 1-16,0 2-1 15,9 11 1-15,0 0 2 16,-1 3 0-16,6 3-1 16,-6 7 0-16,-3 0-3 15,-10 3 0-15,-8 1 1 16,-5 2 0-16,1 4-1 16,-23 3 1-16,0 0-2 15,-4 1 1-15,-1-1 2 16,6-7 0-16,-1-2-5 0,4-1 1 15,5-3 6-15,9 0 0 16,0 3-2-16,4-3 0 16,9 0-2-16,0 0 1 15,5-3 0-15,4 3 1 16,4-4-3-16,1 1 0 16,-5-7-10-16,4-3 1 15,-4-1-2-15,5-2 1 16,-14-4-7-16,0-4 1 15,4 1 1-15,-8-3 1 16</inkml:trace>
  <inkml:trace contextRef="#ctx0" brushRef="#br0" timeOffset="436167.9709">5142 9165 30 0,'4'-17'15'16,"10"14"1"-16,-5 6-14 0,-1 7 0 15,10 4 0-15,4 9-1 16,5 3 0-16,4 8 1 16,9 2 1-16,-5 14-1 15,9 0 0-15,-4-1-1 16,-5 11 1-16,1 10 0 16,-10 3 0-16,-4 3 2 15,-13 7 1-15,-9-7-5 16,-13 4 0-16,-13-14 1 0,-10-6 0 15,-4-7-3-15,0-3 1 16,1-10-5-16,-1-7 1 16,9-10-11-16,9-10 1 15,8-13-10-15,19-3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18T22:04:03.50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4845 7719 0,'23'0'47,"-1"0"-16,0 44 16,0 66-31,-22-87-16,0 21 16,0-22-16,0 0 15,0 22 1,0 0-16,22-21 15,-22 21-15,0-22 16,0 44 0,0-21-1,0-1 1,0-22-16,22 44 16,-22-44-1,0 45-15,0-45 16,0 0-1,0 0 1,0 0 0,0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</a:t>
            </a:fld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554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1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226219"/>
            <a:ext cx="7732713" cy="7358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1200150"/>
            <a:ext cx="8283575" cy="3420666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04-</a:t>
            </a:r>
            <a:fld id="{0F9304B4-7360-4298-9ACC-01396B20E7A5}" type="slidenum">
              <a:rPr lang="en-US"/>
              <a:pPr>
                <a:defRPr/>
              </a:pPr>
              <a:t>‹#›</a:t>
            </a:fld>
            <a:r>
              <a:rPr lang="en-US"/>
              <a:t>/33</a:t>
            </a:r>
          </a:p>
        </p:txBody>
      </p:sp>
    </p:spTree>
    <p:extLst>
      <p:ext uri="{BB962C8B-B14F-4D97-AF65-F5344CB8AC3E}">
        <p14:creationId xmlns:p14="http://schemas.microsoft.com/office/powerpoint/2010/main" val="33941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0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tags" Target="../tags/tag10.xml"/><Relationship Id="rId7" Type="http://schemas.openxmlformats.org/officeDocument/2006/relationships/customXml" Target="../ink/ink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2.xml"/><Relationship Id="rId10" Type="http://schemas.openxmlformats.org/officeDocument/2006/relationships/image" Target="../media/image4.emf"/><Relationship Id="rId4" Type="http://schemas.openxmlformats.org/officeDocument/2006/relationships/tags" Target="../tags/tag11.xml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tags" Target="../tags/tag15.xml"/><Relationship Id="rId7" Type="http://schemas.openxmlformats.org/officeDocument/2006/relationships/image" Target="../media/image40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customXml" Target="../ink/ink3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5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emf"/><Relationship Id="rId5" Type="http://schemas.openxmlformats.org/officeDocument/2006/relationships/customXml" Target="../ink/ink5.xml"/><Relationship Id="rId4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7.emf"/><Relationship Id="rId5" Type="http://schemas.openxmlformats.org/officeDocument/2006/relationships/customXml" Target="../ink/ink6.xml"/><Relationship Id="rId4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8.emf"/><Relationship Id="rId5" Type="http://schemas.openxmlformats.org/officeDocument/2006/relationships/customXml" Target="../ink/ink7.xml"/><Relationship Id="rId4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tags" Target="../tags/tag33.xml"/><Relationship Id="rId7" Type="http://schemas.openxmlformats.org/officeDocument/2006/relationships/customXml" Target="../ink/ink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0.emf"/><Relationship Id="rId5" Type="http://schemas.openxmlformats.org/officeDocument/2006/relationships/customXml" Target="../ink/ink9.xml"/><Relationship Id="rId4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9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400.xml"/><Relationship Id="rId5" Type="http://schemas.openxmlformats.org/officeDocument/2006/relationships/tags" Target="../tags/tag45.xml"/><Relationship Id="rId10" Type="http://schemas.openxmlformats.org/officeDocument/2006/relationships/chart" Target="../charts/chart1.xml"/><Relationship Id="rId4" Type="http://schemas.openxmlformats.org/officeDocument/2006/relationships/tags" Target="../tags/tag44.xml"/><Relationship Id="rId9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tags" Target="../tags/tag51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image" Target="../media/image9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3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 du Jour: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1600" dirty="0" smtClean="0"/>
              <a:t>Last time:</a:t>
            </a:r>
          </a:p>
          <a:p>
            <a:pPr lvl="2"/>
            <a:r>
              <a:rPr lang="en-US" sz="1600" dirty="0" smtClean="0"/>
              <a:t>Performance of Fibonacci recursive code</a:t>
            </a:r>
          </a:p>
          <a:p>
            <a:pPr lvl="2"/>
            <a:r>
              <a:rPr lang="en-US" sz="1600" dirty="0" smtClean="0"/>
              <a:t>Look at growth of various functions</a:t>
            </a:r>
          </a:p>
          <a:p>
            <a:pPr lvl="3"/>
            <a:r>
              <a:rPr lang="en-US" sz="1600" dirty="0" smtClean="0"/>
              <a:t>Traveling Salesperson problem</a:t>
            </a:r>
          </a:p>
          <a:p>
            <a:pPr lvl="3"/>
            <a:r>
              <a:rPr lang="en-US" sz="1600" dirty="0" smtClean="0"/>
              <a:t>Problem sizes up to number of Facebook accounts</a:t>
            </a:r>
            <a:endParaRPr lang="en-US" sz="1600" dirty="0"/>
          </a:p>
          <a:p>
            <a:pPr lvl="2"/>
            <a:r>
              <a:rPr lang="en-US" sz="1600" dirty="0"/>
              <a:t>Formal mathematical definition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This </a:t>
            </a:r>
            <a:r>
              <a:rPr lang="en-US" sz="1600" b="1" dirty="0" smtClean="0">
                <a:solidFill>
                  <a:schemeClr val="tx1"/>
                </a:solidFill>
              </a:rPr>
              <a:t>time: Big-O performance analysis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Simplifying </a:t>
            </a:r>
            <a:r>
              <a:rPr lang="en-US" sz="1600" dirty="0" smtClean="0">
                <a:solidFill>
                  <a:schemeClr val="tx1"/>
                </a:solidFill>
              </a:rPr>
              <a:t>Big-O expressions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Analyzing algorithms/code </a:t>
            </a:r>
          </a:p>
          <a:p>
            <a:pPr lvl="3"/>
            <a:r>
              <a:rPr lang="en-US" sz="1600" dirty="0">
                <a:solidFill>
                  <a:schemeClr val="tx1"/>
                </a:solidFill>
              </a:rPr>
              <a:t>J</a:t>
            </a:r>
            <a:r>
              <a:rPr lang="en-US" sz="1600" dirty="0" smtClean="0">
                <a:solidFill>
                  <a:schemeClr val="tx1"/>
                </a:solidFill>
              </a:rPr>
              <a:t>ust a bit for now, but we’ll be applying this to all our algorithms as we encounter them from </a:t>
            </a:r>
            <a:r>
              <a:rPr lang="en-US" sz="1600" dirty="0" smtClean="0">
                <a:solidFill>
                  <a:schemeClr val="tx1"/>
                </a:solidFill>
              </a:rPr>
              <a:t>now on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Head start on Wednesday’s topic: make your own classes!</a:t>
            </a:r>
            <a:endParaRPr lang="en-US" sz="1600" b="1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Needed for Boggle assignment, we are starting to see a little bit in </a:t>
            </a:r>
            <a:r>
              <a:rPr lang="en-US" sz="1600" dirty="0" err="1" smtClean="0">
                <a:solidFill>
                  <a:schemeClr val="tx1"/>
                </a:solidFill>
              </a:rPr>
              <a:t>MarbleBoard</a:t>
            </a:r>
            <a:r>
              <a:rPr lang="en-US" sz="1600" dirty="0" smtClean="0">
                <a:solidFill>
                  <a:schemeClr val="tx1"/>
                </a:solidFill>
              </a:rPr>
              <a:t> assignment as well.</a:t>
            </a:r>
            <a:endParaRPr lang="en-US" sz="1600" dirty="0">
              <a:solidFill>
                <a:schemeClr val="tx1"/>
              </a:solidFill>
            </a:endParaRPr>
          </a:p>
          <a:p>
            <a:pPr lvl="3"/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8179" y="124013"/>
            <a:ext cx="7285703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Translating code to a f(n) model of the performance</a:t>
            </a:r>
            <a:endParaRPr lang="en-US" dirty="0"/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/>
          </p:nvPr>
        </p:nvGraphicFramePr>
        <p:xfrm>
          <a:off x="3771900" y="1417321"/>
          <a:ext cx="4339713" cy="3211196"/>
        </p:xfrm>
        <a:graphic>
          <a:graphicData uri="http://schemas.openxmlformats.org/drawingml/2006/table">
            <a:tbl>
              <a:tblPr/>
              <a:tblGrid>
                <a:gridCol w="439400"/>
                <a:gridCol w="3155519"/>
                <a:gridCol w="744794"/>
              </a:tblGrid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6" charset="0"/>
                        </a:rPr>
                        <a:t> 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Statements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Cost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double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findAvg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( Vector&lt;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&gt;&amp; grades ){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double sum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3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int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count = 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4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while ( count &lt;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) {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+ 1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sum += grades[count];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6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count++;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n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7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8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if (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 &gt; 0 )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9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sum /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grades.size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();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13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10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else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562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11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      return 0.0;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12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}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DejaVu Sans" charset="0"/>
                        <a:cs typeface="DejaVu Sans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49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6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cs typeface="Times New Roman" pitchFamily="16" charset="0"/>
                        </a:rPr>
                        <a:t>ALL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cs typeface="Times New Roman" pitchFamily="16" charset="0"/>
                      </a:endParaRP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DejaVu Sans" charset="0"/>
                          <a:cs typeface="DejaVu Sans" charset="0"/>
                        </a:rPr>
                        <a:t>3n+5</a:t>
                      </a:r>
                    </a:p>
                  </a:txBody>
                  <a:tcPr marL="68580" marR="3429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27246" y="1685881"/>
              <a:ext cx="1870560" cy="79083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21126" y="1680842"/>
                <a:ext cx="1883880" cy="798389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2194294" y="3273943"/>
            <a:ext cx="371475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Do we really care about the +5? </a:t>
            </a:r>
          </a:p>
          <a:p>
            <a:r>
              <a:rPr lang="en-US" b="1" dirty="0"/>
              <a:t>Or the 3 for that matter?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633000" y="4189680"/>
              <a:ext cx="1992240" cy="519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23640" y="4180320"/>
                <a:ext cx="2010960" cy="53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48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/>
          </p:nvPr>
        </p:nvGraphicFramePr>
        <p:xfrm>
          <a:off x="1701009" y="298861"/>
          <a:ext cx="5884605" cy="4133527"/>
        </p:xfrm>
        <a:graphic>
          <a:graphicData uri="http://schemas.openxmlformats.org/drawingml/2006/table">
            <a:tbl>
              <a:tblPr/>
              <a:tblGrid>
                <a:gridCol w="771738"/>
                <a:gridCol w="1211919"/>
                <a:gridCol w="1157748"/>
                <a:gridCol w="1511710"/>
                <a:gridCol w="1231490"/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.000003s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1,048,576  (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.0003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 x 10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1,300,000,000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39000000000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(13s)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1690000000000000000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(18 years)</a:t>
                      </a: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 x 10</a:t>
                      </a:r>
                      <a:r>
                        <a:rPr lang="en-US" sz="14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391,338,994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656074" y="4588316"/>
              <a:ext cx="2555280" cy="2025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034" y="4582561"/>
                <a:ext cx="2568600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211513" y="4186688"/>
              <a:ext cx="365850" cy="4914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03599" y="417732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82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8/87/Kitten_%2806%29_by_Ron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6" b="9817"/>
          <a:stretch/>
        </p:blipFill>
        <p:spPr bwMode="auto">
          <a:xfrm>
            <a:off x="7374673" y="0"/>
            <a:ext cx="2207942" cy="168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81564" y="214196"/>
            <a:ext cx="5268558" cy="857250"/>
          </a:xfrm>
        </p:spPr>
        <p:txBody>
          <a:bodyPr/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984305" y="1153075"/>
            <a:ext cx="6504038" cy="397602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" indent="0"/>
            <a:r>
              <a:rPr lang="en-US" sz="2000" dirty="0" smtClean="0"/>
              <a:t>We </a:t>
            </a:r>
            <a:r>
              <a:rPr lang="en-US" sz="2000" dirty="0"/>
              <a:t>say a function f(n) is </a:t>
            </a:r>
            <a:r>
              <a:rPr lang="en-US" sz="2000" b="1" dirty="0">
                <a:solidFill>
                  <a:schemeClr val="accent1"/>
                </a:solidFill>
              </a:rPr>
              <a:t>“big-O”</a:t>
            </a:r>
            <a:r>
              <a:rPr lang="en-US" sz="2000" dirty="0"/>
              <a:t> of another function g(n), and write </a:t>
            </a:r>
            <a:r>
              <a:rPr lang="en-US" sz="2000" dirty="0" smtClean="0"/>
              <a:t>“f(n</a:t>
            </a:r>
            <a:r>
              <a:rPr lang="en-US" sz="2000" dirty="0"/>
              <a:t>) </a:t>
            </a:r>
            <a:r>
              <a:rPr lang="en-US" sz="2000" dirty="0" smtClean="0"/>
              <a:t>is </a:t>
            </a:r>
            <a:r>
              <a:rPr lang="en-US" sz="2000" b="1" dirty="0"/>
              <a:t>O</a:t>
            </a:r>
            <a:r>
              <a:rPr lang="en-US" sz="2000" dirty="0"/>
              <a:t>(g(n</a:t>
            </a:r>
            <a:r>
              <a:rPr lang="en-US" sz="2000" dirty="0" smtClean="0"/>
              <a:t>))” </a:t>
            </a:r>
            <a:r>
              <a:rPr lang="en-US" sz="2000" dirty="0" err="1" smtClean="0"/>
              <a:t>iff</a:t>
            </a:r>
            <a:r>
              <a:rPr lang="en-US" sz="2000" dirty="0" smtClean="0"/>
              <a:t> </a:t>
            </a:r>
            <a:r>
              <a:rPr lang="en-US" sz="2000" dirty="0"/>
              <a:t>there </a:t>
            </a:r>
            <a:r>
              <a:rPr lang="en-US" sz="2000" dirty="0" smtClean="0"/>
              <a:t>exist positive </a:t>
            </a:r>
            <a:r>
              <a:rPr lang="en-US" sz="2000" dirty="0"/>
              <a:t>constants c and n</a:t>
            </a:r>
            <a:r>
              <a:rPr lang="en-US" sz="2000" baseline="-25000" dirty="0"/>
              <a:t>0</a:t>
            </a:r>
            <a:r>
              <a:rPr lang="en-US" sz="2000" dirty="0"/>
              <a:t> such </a:t>
            </a:r>
            <a:r>
              <a:rPr lang="en-US" sz="2000" dirty="0" smtClean="0"/>
              <a:t>that:</a:t>
            </a:r>
            <a:endParaRPr lang="en-US" sz="2000" dirty="0"/>
          </a:p>
          <a:p>
            <a:r>
              <a:rPr lang="en-US" sz="2000" dirty="0" smtClean="0"/>
              <a:t>				f(n</a:t>
            </a:r>
            <a:r>
              <a:rPr lang="en-US" sz="2000" dirty="0"/>
              <a:t>) ≤</a:t>
            </a:r>
            <a:r>
              <a:rPr lang="en-US" sz="2000" dirty="0" smtClean="0"/>
              <a:t> </a:t>
            </a:r>
            <a:r>
              <a:rPr lang="en-US" sz="2000" dirty="0"/>
              <a:t>c g(n) </a:t>
            </a:r>
            <a:r>
              <a:rPr lang="en-US" sz="2000" i="1" dirty="0"/>
              <a:t>for all </a:t>
            </a:r>
            <a:r>
              <a:rPr lang="en-US" sz="2000" dirty="0"/>
              <a:t>n ≥</a:t>
            </a:r>
            <a:r>
              <a:rPr lang="en-US" sz="2000" dirty="0" smtClean="0"/>
              <a:t> n</a:t>
            </a:r>
            <a:r>
              <a:rPr lang="en-US" sz="2000" baseline="-25000" dirty="0" smtClean="0"/>
              <a:t>0</a:t>
            </a:r>
            <a:r>
              <a:rPr lang="en-US" sz="2000" dirty="0"/>
              <a:t>. </a:t>
            </a:r>
          </a:p>
          <a:p>
            <a:pPr marL="51435" indent="0"/>
            <a:endParaRPr lang="en-US" sz="2000" dirty="0" smtClean="0"/>
          </a:p>
          <a:p>
            <a:pPr marL="51435" indent="0"/>
            <a:endParaRPr lang="en-US" sz="2000" dirty="0"/>
          </a:p>
          <a:p>
            <a:pPr marL="51435" indent="0"/>
            <a:r>
              <a:rPr lang="en-US" sz="2000" b="1" dirty="0">
                <a:solidFill>
                  <a:schemeClr val="bg2"/>
                </a:solidFill>
              </a:rPr>
              <a:t>What you need to know:</a:t>
            </a:r>
          </a:p>
          <a:p>
            <a:r>
              <a:rPr lang="en-US" sz="2000" dirty="0" smtClean="0"/>
              <a:t>O(X) </a:t>
            </a:r>
            <a:r>
              <a:rPr lang="en-US" sz="2000" dirty="0"/>
              <a:t>describes an “upper bound”—</a:t>
            </a:r>
            <a:r>
              <a:rPr lang="en-US" sz="2000" b="1" dirty="0"/>
              <a:t>the algorithm will perform </a:t>
            </a:r>
            <a:r>
              <a:rPr lang="en-US" sz="2000" b="1" u="sng" dirty="0"/>
              <a:t>no worse</a:t>
            </a:r>
            <a:r>
              <a:rPr lang="en-US" sz="2000" b="1" dirty="0"/>
              <a:t> than </a:t>
            </a:r>
            <a:r>
              <a:rPr lang="en-US" sz="2000" b="1" dirty="0" smtClean="0"/>
              <a:t>X</a:t>
            </a:r>
            <a:endParaRPr lang="en-US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We </a:t>
            </a:r>
            <a:r>
              <a:rPr lang="en-US" sz="2000" dirty="0"/>
              <a:t>ignore constant factors in saying that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We ignore behavior for “small” </a:t>
            </a:r>
            <a:r>
              <a:rPr lang="en-US" sz="2000" dirty="0" smtClean="0"/>
              <a:t>n</a:t>
            </a:r>
            <a:endParaRPr lang="en-US" sz="2000" dirty="0"/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 rot="16200000">
            <a:off x="6673334" y="265843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/>
              <a:t>Image has been put in the public domain by its author. http</a:t>
            </a:r>
            <a:r>
              <a:rPr lang="en-US" sz="900" dirty="0"/>
              <a:t>://commons.wikimedia.org/wiki/File:Kitten_(06)_by_Ron.jpg</a:t>
            </a:r>
          </a:p>
        </p:txBody>
      </p:sp>
    </p:spTree>
    <p:extLst>
      <p:ext uri="{BB962C8B-B14F-4D97-AF65-F5344CB8AC3E}">
        <p14:creationId xmlns:p14="http://schemas.microsoft.com/office/powerpoint/2010/main" val="900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Simplifying Big-O Expressions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4335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We always report Big-O analyses in simplified form and generally give the tightest bound we can</a:t>
            </a:r>
          </a:p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examples: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 smtClean="0"/>
              <a:t>Let </a:t>
            </a:r>
            <a:r>
              <a:rPr lang="en-US" sz="2000" dirty="0"/>
              <a:t>f(n) = 3 </a:t>
            </a:r>
            <a:r>
              <a:rPr lang="en-US" sz="2000" dirty="0" smtClean="0"/>
              <a:t>log</a:t>
            </a:r>
            <a:r>
              <a:rPr lang="en-US" sz="2000" baseline="-33000" dirty="0" smtClean="0"/>
              <a:t>2</a:t>
            </a:r>
            <a:r>
              <a:rPr lang="en-US" sz="2000" i="1" dirty="0" smtClean="0"/>
              <a:t>n</a:t>
            </a:r>
            <a:r>
              <a:rPr lang="en-US" sz="2000" dirty="0" smtClean="0"/>
              <a:t>  </a:t>
            </a:r>
            <a:r>
              <a:rPr lang="en-US" sz="2000" dirty="0"/>
              <a:t>+  4 </a:t>
            </a:r>
            <a:r>
              <a:rPr lang="en-US" sz="2000" i="1" dirty="0" smtClean="0"/>
              <a:t>n</a:t>
            </a:r>
            <a:r>
              <a:rPr lang="en-US" sz="2000" dirty="0" smtClean="0"/>
              <a:t>log</a:t>
            </a:r>
            <a:r>
              <a:rPr lang="en-US" sz="2000" baseline="-33000" dirty="0" smtClean="0"/>
              <a:t>2</a:t>
            </a:r>
            <a:r>
              <a:rPr lang="en-US" sz="2000" i="1" dirty="0" smtClean="0"/>
              <a:t>n </a:t>
            </a:r>
            <a:r>
              <a:rPr lang="en-US" sz="2000" dirty="0" smtClean="0"/>
              <a:t> </a:t>
            </a:r>
            <a:r>
              <a:rPr lang="en-US" sz="2000" dirty="0"/>
              <a:t>+  </a:t>
            </a:r>
            <a:r>
              <a:rPr lang="en-US" sz="2000" i="1" dirty="0" smtClean="0"/>
              <a:t>n………..f(n) is O(            ).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= 546 + 34n + </a:t>
            </a:r>
            <a:r>
              <a:rPr lang="en-US" sz="2000" dirty="0" smtClean="0"/>
              <a:t>2n</a:t>
            </a:r>
            <a:r>
              <a:rPr lang="en-US" sz="2000" baseline="30000" dirty="0" smtClean="0"/>
              <a:t>2</a:t>
            </a:r>
            <a:r>
              <a:rPr lang="en-US" sz="2000" i="1" dirty="0" smtClean="0"/>
              <a:t>……………..…..</a:t>
            </a:r>
            <a:r>
              <a:rPr lang="en-US" sz="2000" i="1" dirty="0"/>
              <a:t>f(n) is O(    </a:t>
            </a:r>
            <a:r>
              <a:rPr lang="en-US" sz="2000" i="1" dirty="0" smtClean="0"/>
              <a:t>         </a:t>
            </a:r>
            <a:r>
              <a:rPr lang="en-US" sz="2000" i="1" dirty="0"/>
              <a:t>).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</a:t>
            </a:r>
            <a:r>
              <a:rPr lang="en-US" sz="2000" dirty="0" smtClean="0"/>
              <a:t>= </a:t>
            </a:r>
            <a:r>
              <a:rPr lang="en-US" sz="2000" dirty="0"/>
              <a:t>2</a:t>
            </a:r>
            <a:r>
              <a:rPr lang="en-US" sz="2000" i="1" baseline="33000" dirty="0"/>
              <a:t>n</a:t>
            </a:r>
            <a:r>
              <a:rPr lang="en-US" sz="2000" dirty="0"/>
              <a:t> + 14</a:t>
            </a:r>
            <a:r>
              <a:rPr lang="en-US" sz="2000" i="1" dirty="0"/>
              <a:t>n</a:t>
            </a:r>
            <a:r>
              <a:rPr lang="en-US" sz="2000" baseline="33000" dirty="0"/>
              <a:t>2</a:t>
            </a:r>
            <a:r>
              <a:rPr lang="en-US" sz="2000" dirty="0"/>
              <a:t> + </a:t>
            </a:r>
            <a:r>
              <a:rPr lang="en-US" sz="2000" dirty="0" smtClean="0"/>
              <a:t>4</a:t>
            </a:r>
            <a:r>
              <a:rPr lang="en-US" sz="2000" i="1" dirty="0" smtClean="0"/>
              <a:t>n</a:t>
            </a:r>
            <a:r>
              <a:rPr lang="en-US" sz="2000" baseline="33000" dirty="0" smtClean="0"/>
              <a:t>3</a:t>
            </a:r>
            <a:r>
              <a:rPr lang="en-US" sz="2000" i="1" dirty="0" smtClean="0"/>
              <a:t>……………..…...</a:t>
            </a:r>
            <a:r>
              <a:rPr lang="en-US" sz="2000" i="1" dirty="0"/>
              <a:t>f(n) is O( </a:t>
            </a:r>
            <a:r>
              <a:rPr lang="en-US" sz="2000" i="1" dirty="0" smtClean="0"/>
              <a:t>            ).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/>
              <a:t>Let f(n) = </a:t>
            </a:r>
            <a:r>
              <a:rPr lang="en-US" sz="2000" dirty="0" smtClean="0"/>
              <a:t>100</a:t>
            </a:r>
            <a:r>
              <a:rPr lang="en-US" sz="2000" i="1" dirty="0" smtClean="0"/>
              <a:t>……………………....…..…...</a:t>
            </a:r>
            <a:r>
              <a:rPr lang="en-US" sz="2000" i="1" dirty="0"/>
              <a:t>f(n) is O(     </a:t>
            </a:r>
            <a:r>
              <a:rPr lang="en-US" sz="2000" i="1" dirty="0" smtClean="0"/>
              <a:t>        ).</a:t>
            </a:r>
            <a:endParaRPr lang="en-US" sz="2000" i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981440" y="2385720"/>
              <a:ext cx="6941520" cy="23011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4240" y="2381400"/>
                <a:ext cx="6951960" cy="231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46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Applying to 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code examples:</a:t>
            </a: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- 1;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&gt;= 0;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--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){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= 0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j++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&lt;&lt; data[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&lt;&lt; data[j]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lnSpc>
                <a:spcPct val="200000"/>
              </a:lnSpc>
            </a:pPr>
            <a:r>
              <a:rPr lang="en-US" sz="2000" i="1" dirty="0" smtClean="0"/>
              <a:t>is O(       ) where n 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endParaRPr lang="en-US" sz="2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50920" y="1453680"/>
              <a:ext cx="5940360" cy="2305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3720" y="1446840"/>
                <a:ext cx="5951160" cy="231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743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code examples:</a:t>
            </a: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- 1;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&gt;= 0;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-= 3){ </a:t>
            </a: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= 0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&lt;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 += 3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&lt;&lt; data[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&lt;&lt; data[j] &lt;&lt;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3444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lnSpc>
                <a:spcPct val="200000"/>
              </a:lnSpc>
            </a:pPr>
            <a:r>
              <a:rPr lang="en-US" sz="2000" i="1" dirty="0" smtClean="0"/>
              <a:t>is O(       ) where n 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endParaRPr lang="en-US" sz="2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605960" y="1405800"/>
              <a:ext cx="7194960" cy="2869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8400" y="1400040"/>
                <a:ext cx="7205040" cy="287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33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59352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familiar examples:</a:t>
            </a:r>
          </a:p>
          <a:p>
            <a:pPr marL="51435" indent="0">
              <a:lnSpc>
                <a:spcPct val="200000"/>
              </a:lnSpc>
            </a:pPr>
            <a:r>
              <a:rPr lang="en-US" sz="2000" dirty="0" smtClean="0"/>
              <a:t>Binary search…….</a:t>
            </a:r>
            <a:r>
              <a:rPr lang="en-US" sz="2000" i="1" dirty="0" smtClean="0"/>
              <a:t>…………..is O(        ) where n is                    .</a:t>
            </a:r>
            <a:endParaRPr lang="en-US" sz="2000" dirty="0"/>
          </a:p>
          <a:p>
            <a:pPr marL="51435" indent="0">
              <a:lnSpc>
                <a:spcPct val="200000"/>
              </a:lnSpc>
            </a:pP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r>
              <a:rPr lang="en-US" sz="2000" dirty="0" err="1" smtClean="0"/>
              <a:t>Fauxtoshop</a:t>
            </a:r>
            <a:r>
              <a:rPr lang="en-US" sz="2000" dirty="0" smtClean="0"/>
              <a:t> edge detection.</a:t>
            </a:r>
            <a:r>
              <a:rPr lang="en-US" sz="2000" i="1" dirty="0" smtClean="0"/>
              <a:t>..is </a:t>
            </a:r>
            <a:r>
              <a:rPr lang="en-US" sz="2000" i="1" dirty="0"/>
              <a:t>O(   </a:t>
            </a:r>
            <a:r>
              <a:rPr lang="en-US" sz="2000" i="1" dirty="0" smtClean="0"/>
              <a:t>     ) where n is                    .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45283140"/>
              </p:ext>
            </p:extLst>
          </p:nvPr>
        </p:nvGraphicFramePr>
        <p:xfrm>
          <a:off x="1901899" y="2185877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  <a:gridCol w="415637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58154881"/>
              </p:ext>
            </p:extLst>
          </p:nvPr>
        </p:nvGraphicFramePr>
        <p:xfrm>
          <a:off x="2986419" y="3460955"/>
          <a:ext cx="2407830" cy="1959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66"/>
                <a:gridCol w="481566"/>
                <a:gridCol w="481566"/>
                <a:gridCol w="481566"/>
                <a:gridCol w="481566"/>
              </a:tblGrid>
              <a:tr h="362559"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-1</a:t>
                      </a:r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+0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R -1</a:t>
                      </a:r>
                    </a:p>
                    <a:p>
                      <a:r>
                        <a:rPr lang="en-US" sz="1050" b="0" dirty="0" smtClean="0">
                          <a:solidFill>
                            <a:schemeClr val="tx1"/>
                          </a:solidFill>
                        </a:rPr>
                        <a:t>C +1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+0</a:t>
                      </a:r>
                    </a:p>
                    <a:p>
                      <a:r>
                        <a:rPr lang="en-US" sz="1050" dirty="0" smtClean="0"/>
                        <a:t>C -1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05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 +0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05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 +0</a:t>
                      </a:r>
                      <a:endParaRPr lang="en-US" sz="105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+0</a:t>
                      </a:r>
                    </a:p>
                    <a:p>
                      <a:r>
                        <a:rPr lang="en-US" sz="1050" dirty="0" smtClean="0"/>
                        <a:t>C +1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-1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+0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R +1</a:t>
                      </a:r>
                    </a:p>
                    <a:p>
                      <a:r>
                        <a:rPr lang="en-US" sz="1050" dirty="0" smtClean="0"/>
                        <a:t>C +1</a:t>
                      </a:r>
                    </a:p>
                  </a:txBody>
                  <a:tcPr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559"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46920" y="1658520"/>
              <a:ext cx="8381520" cy="325116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9000" y="1653480"/>
                <a:ext cx="8393040" cy="326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76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9352" y="505539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Applying Big-O to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912345" y="1119964"/>
            <a:ext cx="7801876" cy="36930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Some code </a:t>
            </a:r>
            <a:r>
              <a:rPr lang="en-US" sz="2000" dirty="0" smtClean="0"/>
              <a:t>examples (assume </a:t>
            </a:r>
            <a:r>
              <a:rPr lang="en-US" sz="2000" dirty="0" err="1" smtClean="0"/>
              <a:t>data.size</a:t>
            </a:r>
            <a:r>
              <a:rPr lang="en-US" sz="2000" dirty="0" smtClean="0"/>
              <a:t>() &gt;= 5):</a:t>
            </a:r>
            <a:endParaRPr lang="en-US" sz="2000" dirty="0" smtClean="0"/>
          </a:p>
          <a:p>
            <a:pPr marL="344488" lvl="2" indent="0">
              <a:buNone/>
            </a:pP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= 0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&lt; data.size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i += (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/ 5)) { </a:t>
            </a:r>
            <a:endParaRPr lang="nn-NO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4488" lvl="2" indent="0">
              <a:buNone/>
            </a:pPr>
            <a:r>
              <a:rPr lang="nn-NO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cout </a:t>
            </a: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&lt;&lt; data[i] &lt;&lt; endl; </a:t>
            </a:r>
          </a:p>
          <a:p>
            <a:pPr marL="344488" lvl="2" indent="0">
              <a:buNone/>
            </a:pPr>
            <a:r>
              <a:rPr lang="nn-NO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lnSpc>
                <a:spcPct val="200000"/>
              </a:lnSpc>
            </a:pPr>
            <a:r>
              <a:rPr lang="en-US" sz="2000" i="1" dirty="0" smtClean="0"/>
              <a:t>is O(       ) where n is </a:t>
            </a: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 marL="51435" indent="0">
              <a:lnSpc>
                <a:spcPct val="200000"/>
              </a:lnSpc>
            </a:pPr>
            <a:endParaRPr lang="en-US" sz="2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744200" y="2778840"/>
              <a:ext cx="48240" cy="318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34840" y="2769480"/>
                <a:ext cx="66960" cy="33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902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Big-O 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Interpreting </a:t>
            </a:r>
            <a:r>
              <a:rPr lang="en-US" dirty="0" smtClean="0"/>
              <a:t>graphs using the formal definition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03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3600" dirty="0" smtClean="0"/>
              <a:t>f</a:t>
            </a:r>
            <a:r>
              <a:rPr lang="en-US" sz="3600" baseline="-25000" dirty="0"/>
              <a:t>2</a:t>
            </a:r>
            <a:r>
              <a:rPr lang="en-US" sz="3600" dirty="0" smtClean="0"/>
              <a:t> is O(f</a:t>
            </a:r>
            <a:r>
              <a:rPr lang="en-US" sz="3600" baseline="-25000" dirty="0"/>
              <a:t>1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666568" y="1607574"/>
            <a:ext cx="2823136" cy="274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94335">
              <a:buFont typeface="+mj-lt"/>
              <a:buAutoNum type="alphaUcPeriod"/>
            </a:pPr>
            <a:r>
              <a:rPr lang="en-US" sz="2400" dirty="0" smtClean="0"/>
              <a:t>TRUE</a:t>
            </a:r>
          </a:p>
          <a:p>
            <a:pPr marL="394335">
              <a:buFont typeface="+mj-lt"/>
              <a:buAutoNum type="alphaUcPeriod"/>
            </a:pPr>
            <a:r>
              <a:rPr lang="en-US" sz="2400" dirty="0" smtClean="0"/>
              <a:t>FALSE</a:t>
            </a:r>
          </a:p>
          <a:p>
            <a:pPr marL="394335">
              <a:buFont typeface="+mj-lt"/>
              <a:buAutoNum type="alphaUcPeriod"/>
            </a:pPr>
            <a:endParaRPr lang="en-US" sz="2400" dirty="0" smtClean="0"/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51435" indent="0"/>
            <a:r>
              <a:rPr lang="en-US" sz="2400" dirty="0" smtClean="0"/>
              <a:t>Why or why not?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294967295"/>
            <p:custDataLst>
              <p:tags r:id="rId3"/>
            </p:custDataLst>
            <p:extLst/>
          </p:nvPr>
        </p:nvGraphicFramePr>
        <p:xfrm>
          <a:off x="4365523" y="1437968"/>
          <a:ext cx="2825852" cy="2917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7127091" y="187273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1" name="Rectangle 10"/>
          <p:cNvSpPr/>
          <p:nvPr>
            <p:custDataLst>
              <p:tags r:id="rId5"/>
            </p:custDataLst>
          </p:nvPr>
        </p:nvSpPr>
        <p:spPr>
          <a:xfrm>
            <a:off x="7127091" y="2647803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>
            <p:custDataLst>
              <p:tags r:id="rId7"/>
            </p:custDataLst>
          </p:nvPr>
        </p:nvSpPr>
        <p:spPr>
          <a:xfrm>
            <a:off x="3653277" y="24154"/>
            <a:ext cx="202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“f(n) is </a:t>
            </a:r>
            <a:r>
              <a:rPr lang="en-US" b="1" dirty="0"/>
              <a:t>O</a:t>
            </a:r>
            <a:r>
              <a:rPr lang="en-US" dirty="0"/>
              <a:t>(g(n))” </a:t>
            </a:r>
            <a:r>
              <a:rPr lang="en-US" dirty="0" err="1"/>
              <a:t>iff</a:t>
            </a:r>
            <a:r>
              <a:rPr lang="en-US" dirty="0"/>
              <a:t> </a:t>
            </a:r>
          </a:p>
        </p:txBody>
      </p:sp>
      <p:cxnSp>
        <p:nvCxnSpPr>
          <p:cNvPr id="5" name="Straight Connector 4"/>
          <p:cNvCxnSpPr/>
          <p:nvPr>
            <p:custDataLst>
              <p:tags r:id="rId8"/>
            </p:custDataLst>
          </p:nvPr>
        </p:nvCxnSpPr>
        <p:spPr>
          <a:xfrm flipV="1">
            <a:off x="4854498" y="2862146"/>
            <a:ext cx="2207941" cy="7136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52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319981" y="1732825"/>
            <a:ext cx="3001297" cy="26197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	Because we ignore the constant coefficient that determines slope, f1 and f2 look the “same” in Big-O analysis</a:t>
            </a:r>
          </a:p>
          <a:p>
            <a:r>
              <a:rPr lang="en-US" dirty="0" smtClean="0"/>
              <a:t>	f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is O(f</a:t>
            </a:r>
            <a:r>
              <a:rPr lang="en-US" baseline="-25000" dirty="0"/>
              <a:t>1</a:t>
            </a:r>
            <a:r>
              <a:rPr lang="en-US" dirty="0" smtClean="0"/>
              <a:t>) </a:t>
            </a:r>
            <a:r>
              <a:rPr lang="en-US" b="1" i="1" dirty="0" smtClean="0"/>
              <a:t>and </a:t>
            </a:r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O(f</a:t>
            </a:r>
            <a:r>
              <a:rPr lang="en-US" baseline="-25000" dirty="0" smtClean="0"/>
              <a:t>2</a:t>
            </a:r>
            <a:r>
              <a:rPr lang="en-US" dirty="0" smtClean="0"/>
              <a:t>)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z="1300" dirty="0" smtClean="0"/>
              <a:t>Math version: </a:t>
            </a:r>
            <a:r>
              <a:rPr lang="en-US" sz="1300" i="1" dirty="0" smtClean="0"/>
              <a:t>We </a:t>
            </a:r>
            <a:r>
              <a:rPr lang="en-US" sz="1300" i="1" dirty="0"/>
              <a:t>can </a:t>
            </a:r>
            <a:r>
              <a:rPr lang="en-US" sz="1300" i="1" dirty="0" smtClean="0"/>
              <a:t>move f</a:t>
            </a:r>
            <a:r>
              <a:rPr lang="en-US" sz="1300" i="1" baseline="-25000" dirty="0" smtClean="0"/>
              <a:t>2</a:t>
            </a:r>
            <a:r>
              <a:rPr lang="en-US" sz="1300" i="1" dirty="0" smtClean="0"/>
              <a:t> </a:t>
            </a:r>
            <a:r>
              <a:rPr lang="en-US" sz="1300" i="1" dirty="0" smtClean="0"/>
              <a:t>above f</a:t>
            </a:r>
            <a:r>
              <a:rPr lang="en-US" sz="1300" i="1" baseline="-25000" dirty="0" smtClean="0"/>
              <a:t>1 </a:t>
            </a:r>
            <a:r>
              <a:rPr lang="en-US" sz="1300" i="1" dirty="0" smtClean="0"/>
              <a:t>by multiplying by </a:t>
            </a:r>
            <a:r>
              <a:rPr lang="en-US" sz="1300" b="1" i="1" dirty="0" smtClean="0">
                <a:solidFill>
                  <a:srgbClr val="FF3399"/>
                </a:solidFill>
              </a:rPr>
              <a:t>c </a:t>
            </a:r>
            <a:r>
              <a:rPr lang="en-US" sz="1300" i="1" dirty="0" smtClean="0"/>
              <a:t>(</a:t>
            </a:r>
            <a:r>
              <a:rPr lang="en-US" sz="1300" i="1" dirty="0"/>
              <a:t>we can change the slope of f</a:t>
            </a:r>
            <a:r>
              <a:rPr lang="en-US" sz="1300" i="1" baseline="-25000" dirty="0"/>
              <a:t>2</a:t>
            </a:r>
            <a:r>
              <a:rPr lang="en-US" sz="1300" i="1" dirty="0"/>
              <a:t> by a constant factor</a:t>
            </a:r>
            <a:r>
              <a:rPr lang="en-US" sz="1300" i="1" dirty="0" smtClean="0"/>
              <a:t>)</a:t>
            </a:r>
            <a:endParaRPr lang="en-US" sz="1300" b="1" i="1" dirty="0" smtClean="0">
              <a:solidFill>
                <a:srgbClr val="FF3399"/>
              </a:solidFill>
            </a:endParaRPr>
          </a:p>
          <a:p>
            <a:pPr lvl="1"/>
            <a:endParaRPr lang="en-US" b="1" dirty="0" smtClean="0">
              <a:solidFill>
                <a:srgbClr val="FF3399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/>
          </p:nvPr>
        </p:nvGraphicFramePr>
        <p:xfrm>
          <a:off x="4626769" y="1734742"/>
          <a:ext cx="2564606" cy="2620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7230330" y="2057400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7191375" y="2677480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" name="Rectangle 1"/>
          <p:cNvSpPr/>
          <p:nvPr>
            <p:custDataLst>
              <p:tags r:id="rId5"/>
            </p:custDataLst>
          </p:nvPr>
        </p:nvSpPr>
        <p:spPr>
          <a:xfrm>
            <a:off x="1002890" y="604684"/>
            <a:ext cx="6511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"/>
            <a:r>
              <a:rPr lang="en-US" sz="2000" dirty="0"/>
              <a:t>f(n) </a:t>
            </a:r>
            <a:r>
              <a:rPr lang="en-US" sz="2000" dirty="0" smtClean="0"/>
              <a:t>is </a:t>
            </a:r>
            <a:r>
              <a:rPr lang="en-US" sz="2000" dirty="0"/>
              <a:t>O(g(n)), if there are positive constants c and n</a:t>
            </a:r>
            <a:r>
              <a:rPr lang="en-US" sz="2000" baseline="-25000" dirty="0"/>
              <a:t>0</a:t>
            </a:r>
            <a:r>
              <a:rPr lang="en-US" sz="2000" dirty="0"/>
              <a:t> such that f(n) ≤ </a:t>
            </a:r>
            <a:r>
              <a:rPr lang="en-US" sz="2000" b="1" dirty="0">
                <a:solidFill>
                  <a:srgbClr val="FF3399"/>
                </a:solidFill>
              </a:rPr>
              <a:t>c</a:t>
            </a:r>
            <a:r>
              <a:rPr lang="en-US" sz="2000" dirty="0"/>
              <a:t> * g(n) for all n ≥ n</a:t>
            </a:r>
            <a:r>
              <a:rPr lang="en-US" sz="2000" baseline="-25000" dirty="0"/>
              <a:t>0</a:t>
            </a:r>
            <a:r>
              <a:rPr lang="en-US" sz="2000" dirty="0"/>
              <a:t>. </a:t>
            </a:r>
          </a:p>
        </p:txBody>
      </p:sp>
      <p:cxnSp>
        <p:nvCxnSpPr>
          <p:cNvPr id="8" name="Straight Connector 7"/>
          <p:cNvCxnSpPr/>
          <p:nvPr>
            <p:custDataLst>
              <p:tags r:id="rId6"/>
            </p:custDataLst>
          </p:nvPr>
        </p:nvCxnSpPr>
        <p:spPr>
          <a:xfrm flipV="1">
            <a:off x="5122127" y="2862146"/>
            <a:ext cx="1940312" cy="7136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23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21621" y="924584"/>
            <a:ext cx="7707862" cy="488024"/>
          </a:xfrm>
        </p:spPr>
        <p:txBody>
          <a:bodyPr>
            <a:noAutofit/>
          </a:bodyPr>
          <a:lstStyle/>
          <a:p>
            <a:r>
              <a:rPr lang="en-US" sz="3200" dirty="0" smtClean="0"/>
              <a:t>f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</a:t>
            </a:r>
            <a:r>
              <a:rPr lang="en-US" sz="3200" dirty="0"/>
              <a:t>is </a:t>
            </a:r>
            <a:r>
              <a:rPr lang="en-US" sz="3200" dirty="0" smtClean="0"/>
              <a:t>O(f</a:t>
            </a:r>
            <a:r>
              <a:rPr lang="en-US" sz="3200" baseline="-25000" dirty="0"/>
              <a:t>1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519231" y="1828800"/>
            <a:ext cx="2564892" cy="278573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94335">
              <a:buFont typeface="+mj-lt"/>
              <a:buAutoNum type="alphaUcPeriod"/>
            </a:pPr>
            <a:r>
              <a:rPr lang="en-US" sz="2400" dirty="0" smtClean="0"/>
              <a:t>TRUE</a:t>
            </a:r>
          </a:p>
          <a:p>
            <a:pPr marL="394335">
              <a:buFont typeface="+mj-lt"/>
              <a:buAutoNum type="alphaUcPeriod"/>
            </a:pPr>
            <a:r>
              <a:rPr lang="en-US" sz="2400" b="1" dirty="0" smtClean="0">
                <a:solidFill>
                  <a:schemeClr val="bg2"/>
                </a:solidFill>
              </a:rPr>
              <a:t>FALSE</a:t>
            </a:r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394335">
              <a:buFont typeface="+mj-lt"/>
              <a:buAutoNum type="alphaUcPeriod"/>
            </a:pPr>
            <a:endParaRPr lang="en-US" sz="2400" dirty="0"/>
          </a:p>
          <a:p>
            <a:pPr marL="51435" indent="0"/>
            <a:r>
              <a:rPr lang="en-US" sz="2400" dirty="0" smtClean="0"/>
              <a:t>The constant c cannot rescue us here “because calculus.”</a:t>
            </a:r>
          </a:p>
          <a:p>
            <a:pPr marL="51435" indent="0"/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  <p:custDataLst>
              <p:tags r:id="rId3"/>
            </p:custDataLst>
            <p:extLst/>
          </p:nvPr>
        </p:nvGraphicFramePr>
        <p:xfrm>
          <a:off x="4277032" y="1168596"/>
          <a:ext cx="3178278" cy="318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7367773" y="2769346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8" name="Rectangle 7"/>
          <p:cNvSpPr/>
          <p:nvPr>
            <p:custDataLst>
              <p:tags r:id="rId5"/>
            </p:custDataLst>
          </p:nvPr>
        </p:nvSpPr>
        <p:spPr>
          <a:xfrm>
            <a:off x="7367773" y="1328104"/>
            <a:ext cx="333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</a:t>
            </a:r>
            <a:r>
              <a:rPr lang="en-US" baseline="-25000" dirty="0" smtClean="0">
                <a:solidFill>
                  <a:schemeClr val="accent1"/>
                </a:solidFill>
              </a:rPr>
              <a:t>3</a:t>
            </a:r>
            <a:endParaRPr lang="en-US" baseline="-250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3568216" y="352072"/>
                <a:ext cx="5575784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>
            <p:custDataLst>
              <p:tags r:id="rId7"/>
            </p:custDataLst>
          </p:nvPr>
        </p:nvSpPr>
        <p:spPr>
          <a:xfrm>
            <a:off x="3653277" y="24154"/>
            <a:ext cx="202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“f(n) is </a:t>
            </a:r>
            <a:r>
              <a:rPr lang="en-US" b="1" dirty="0"/>
              <a:t>O</a:t>
            </a:r>
            <a:r>
              <a:rPr lang="en-US" dirty="0"/>
              <a:t>(g(n))” </a:t>
            </a:r>
            <a:r>
              <a:rPr lang="en-US" dirty="0" err="1"/>
              <a:t>iff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585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6532</TotalTime>
  <Words>817</Words>
  <Application>Microsoft Office PowerPoint</Application>
  <PresentationFormat>On-screen Show (16:9)</PresentationFormat>
  <Paragraphs>230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Cambria Math</vt:lpstr>
      <vt:lpstr>Consolas</vt:lpstr>
      <vt:lpstr>Courier New</vt:lpstr>
      <vt:lpstr>DejaVu Sans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Topics du Jour:</vt:lpstr>
      <vt:lpstr>Translating code to a f(n) model of the performance</vt:lpstr>
      <vt:lpstr>PowerPoint Presentation</vt:lpstr>
      <vt:lpstr>Big-O</vt:lpstr>
      <vt:lpstr>Simplifying Big-O Expressions</vt:lpstr>
      <vt:lpstr>Big-O</vt:lpstr>
      <vt:lpstr>Applying Big-O to Algorithms</vt:lpstr>
      <vt:lpstr>Applying Big-O to Algorithms</vt:lpstr>
      <vt:lpstr>Applying Big-O to Algorithms</vt:lpstr>
      <vt:lpstr>Applying Big-O to Algorithms</vt:lpstr>
      <vt:lpstr>Big-O Extra Slides</vt:lpstr>
      <vt:lpstr>f2 is O(f1)</vt:lpstr>
      <vt:lpstr>PowerPoint Presentation</vt:lpstr>
      <vt:lpstr>f3 is O(f1)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96</cp:revision>
  <dcterms:created xsi:type="dcterms:W3CDTF">2014-04-02T04:36:08Z</dcterms:created>
  <dcterms:modified xsi:type="dcterms:W3CDTF">2016-04-19T07:46:29Z</dcterms:modified>
</cp:coreProperties>
</file>