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ink/ink1.xml" ContentType="application/inkml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ink/ink2.xml" ContentType="application/inkml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ink/ink3.xml" ContentType="application/inkml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4.xml" ContentType="application/inkml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ink/ink5.xml" ContentType="application/inkml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ink/ink6.xml" ContentType="application/inkml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ink/ink7.xml" ContentType="application/inkml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ink/ink8.xml" ContentType="application/inkml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ink/ink9.xml" ContentType="application/inkml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ink/ink10.xml" ContentType="application/inkml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ink/ink11.xml" ContentType="application/inkml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ink/ink12.xml" ContentType="application/inkml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ink/ink13.xml" ContentType="application/inkml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38"/>
  </p:notesMasterIdLst>
  <p:handoutMasterIdLst>
    <p:handoutMasterId r:id="rId39"/>
  </p:handoutMasterIdLst>
  <p:sldIdLst>
    <p:sldId id="304" r:id="rId3"/>
    <p:sldId id="330" r:id="rId4"/>
    <p:sldId id="331" r:id="rId5"/>
    <p:sldId id="332" r:id="rId6"/>
    <p:sldId id="333" r:id="rId7"/>
    <p:sldId id="334" r:id="rId8"/>
    <p:sldId id="341" r:id="rId9"/>
    <p:sldId id="335" r:id="rId10"/>
    <p:sldId id="342" r:id="rId11"/>
    <p:sldId id="336" r:id="rId12"/>
    <p:sldId id="337" r:id="rId13"/>
    <p:sldId id="338" r:id="rId14"/>
    <p:sldId id="339" r:id="rId15"/>
    <p:sldId id="340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62" r:id="rId29"/>
    <p:sldId id="361" r:id="rId30"/>
    <p:sldId id="355" r:id="rId31"/>
    <p:sldId id="356" r:id="rId32"/>
    <p:sldId id="357" r:id="rId33"/>
    <p:sldId id="358" r:id="rId34"/>
    <p:sldId id="359" r:id="rId35"/>
    <p:sldId id="363" r:id="rId36"/>
    <p:sldId id="360" r:id="rId37"/>
  </p:sldIdLst>
  <p:sldSz cx="9144000" cy="5143500" type="screen16x9"/>
  <p:notesSz cx="6858000" cy="9144000"/>
  <p:custDataLst>
    <p:tags r:id="rId4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72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EE5B46-A2F8-4DE0-B256-02EC3A28E7C7}" type="doc">
      <dgm:prSet loTypeId="urn:microsoft.com/office/officeart/2005/8/layout/equation2" loCatId="process" qsTypeId="urn:microsoft.com/office/officeart/2005/8/quickstyle/simple1" qsCatId="simple" csTypeId="urn:microsoft.com/office/officeart/2005/8/colors/accent2_4" csCatId="accent2" phldr="1"/>
      <dgm:spPr/>
    </dgm:pt>
    <dgm:pt modelId="{7FA4E8E5-6A2F-4894-B9B9-08209BE0F42C}">
      <dgm:prSet phldrT="[Text]"/>
      <dgm:spPr/>
      <dgm:t>
        <a:bodyPr/>
        <a:lstStyle/>
        <a:p>
          <a:r>
            <a:rPr lang="en-US" b="1" dirty="0" smtClean="0"/>
            <a:t>INTERFACE</a:t>
          </a:r>
        </a:p>
        <a:p>
          <a:r>
            <a:rPr lang="en-US" dirty="0" smtClean="0"/>
            <a:t>declarations</a:t>
          </a:r>
        </a:p>
        <a:p>
          <a:r>
            <a:rPr lang="en-US" dirty="0" smtClean="0"/>
            <a:t>in .h file</a:t>
          </a:r>
          <a:endParaRPr lang="en-US" dirty="0"/>
        </a:p>
      </dgm:t>
    </dgm:pt>
    <dgm:pt modelId="{8541114D-8003-4C25-B5EE-93F356151DB5}" type="parTrans" cxnId="{97E62BD7-47A7-4A67-A109-77EFD85E532C}">
      <dgm:prSet/>
      <dgm:spPr/>
      <dgm:t>
        <a:bodyPr/>
        <a:lstStyle/>
        <a:p>
          <a:endParaRPr lang="en-US"/>
        </a:p>
      </dgm:t>
    </dgm:pt>
    <dgm:pt modelId="{8DC72498-BB26-4CB2-B09A-C1395F766E71}" type="sibTrans" cxnId="{97E62BD7-47A7-4A67-A109-77EFD85E532C}">
      <dgm:prSet/>
      <dgm:spPr/>
      <dgm:t>
        <a:bodyPr/>
        <a:lstStyle/>
        <a:p>
          <a:endParaRPr lang="en-US"/>
        </a:p>
      </dgm:t>
    </dgm:pt>
    <dgm:pt modelId="{CDCD5C08-D2DA-4C32-A4DA-6838BB7E77C5}">
      <dgm:prSet phldrT="[Text]"/>
      <dgm:spPr/>
      <dgm:t>
        <a:bodyPr/>
        <a:lstStyle/>
        <a:p>
          <a:r>
            <a:rPr lang="en-US" b="1" dirty="0" smtClean="0"/>
            <a:t>IMPLEMENTATION</a:t>
          </a:r>
        </a:p>
        <a:p>
          <a:r>
            <a:rPr lang="en-US" dirty="0" smtClean="0"/>
            <a:t>definitions (code)</a:t>
          </a:r>
        </a:p>
        <a:p>
          <a:r>
            <a:rPr lang="en-US" dirty="0" smtClean="0"/>
            <a:t>in .</a:t>
          </a:r>
          <a:r>
            <a:rPr lang="en-US" dirty="0" err="1" smtClean="0"/>
            <a:t>cpp</a:t>
          </a:r>
          <a:r>
            <a:rPr lang="en-US" dirty="0" smtClean="0"/>
            <a:t> file</a:t>
          </a:r>
          <a:endParaRPr lang="en-US" dirty="0"/>
        </a:p>
      </dgm:t>
    </dgm:pt>
    <dgm:pt modelId="{E535D10A-3456-4781-92D8-E1069BDD0261}" type="parTrans" cxnId="{BA8723B1-8445-4F97-9064-D50F37DD1619}">
      <dgm:prSet/>
      <dgm:spPr/>
      <dgm:t>
        <a:bodyPr/>
        <a:lstStyle/>
        <a:p>
          <a:endParaRPr lang="en-US"/>
        </a:p>
      </dgm:t>
    </dgm:pt>
    <dgm:pt modelId="{DD0B026F-A378-4A12-AF46-DD8D247AC142}" type="sibTrans" cxnId="{BA8723B1-8445-4F97-9064-D50F37DD1619}">
      <dgm:prSet/>
      <dgm:spPr/>
      <dgm:t>
        <a:bodyPr/>
        <a:lstStyle/>
        <a:p>
          <a:endParaRPr lang="en-US"/>
        </a:p>
      </dgm:t>
    </dgm:pt>
    <dgm:pt modelId="{064A6B41-D9E1-433C-B824-4C21A85B9FE8}">
      <dgm:prSet phldrT="[Text]"/>
      <dgm:spPr/>
      <dgm:t>
        <a:bodyPr/>
        <a:lstStyle/>
        <a:p>
          <a:r>
            <a:rPr lang="en-US" dirty="0" smtClean="0"/>
            <a:t>Class</a:t>
          </a:r>
          <a:endParaRPr lang="en-US" dirty="0"/>
        </a:p>
      </dgm:t>
    </dgm:pt>
    <dgm:pt modelId="{3004C69E-3B0C-4B34-9FCE-9DF8CD5592F5}" type="parTrans" cxnId="{6950775F-4703-43EF-945B-B5C82E789D99}">
      <dgm:prSet/>
      <dgm:spPr/>
      <dgm:t>
        <a:bodyPr/>
        <a:lstStyle/>
        <a:p>
          <a:endParaRPr lang="en-US"/>
        </a:p>
      </dgm:t>
    </dgm:pt>
    <dgm:pt modelId="{FCFAC2C2-B780-4AFF-8EFB-45879294AFD4}" type="sibTrans" cxnId="{6950775F-4703-43EF-945B-B5C82E789D99}">
      <dgm:prSet/>
      <dgm:spPr/>
      <dgm:t>
        <a:bodyPr/>
        <a:lstStyle/>
        <a:p>
          <a:endParaRPr lang="en-US"/>
        </a:p>
      </dgm:t>
    </dgm:pt>
    <dgm:pt modelId="{C9A9792B-2037-4444-BC7D-7FF76E22ED08}" type="pres">
      <dgm:prSet presAssocID="{B8EE5B46-A2F8-4DE0-B256-02EC3A28E7C7}" presName="Name0" presStyleCnt="0">
        <dgm:presLayoutVars>
          <dgm:dir/>
          <dgm:resizeHandles val="exact"/>
        </dgm:presLayoutVars>
      </dgm:prSet>
      <dgm:spPr/>
    </dgm:pt>
    <dgm:pt modelId="{2BA8A904-3E1D-454E-B903-88DAF6D3DAB1}" type="pres">
      <dgm:prSet presAssocID="{B8EE5B46-A2F8-4DE0-B256-02EC3A28E7C7}" presName="vNodes" presStyleCnt="0"/>
      <dgm:spPr/>
    </dgm:pt>
    <dgm:pt modelId="{4D748965-620A-4292-9653-97BF48638C1F}" type="pres">
      <dgm:prSet presAssocID="{7FA4E8E5-6A2F-4894-B9B9-08209BE0F42C}" presName="node" presStyleLbl="node1" presStyleIdx="0" presStyleCnt="3" custScaleX="1493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A973D0-F94F-42CA-918E-C355FE6DB531}" type="pres">
      <dgm:prSet presAssocID="{8DC72498-BB26-4CB2-B09A-C1395F766E71}" presName="spacerT" presStyleCnt="0"/>
      <dgm:spPr/>
    </dgm:pt>
    <dgm:pt modelId="{50A45551-D76D-48CE-9CD5-558628FEFB77}" type="pres">
      <dgm:prSet presAssocID="{8DC72498-BB26-4CB2-B09A-C1395F766E71}" presName="sibTrans" presStyleLbl="sibTrans2D1" presStyleIdx="0" presStyleCnt="2"/>
      <dgm:spPr/>
    </dgm:pt>
    <dgm:pt modelId="{C12DA8A9-894B-4293-BB9B-5D97EBC26BA3}" type="pres">
      <dgm:prSet presAssocID="{8DC72498-BB26-4CB2-B09A-C1395F766E71}" presName="spacerB" presStyleCnt="0"/>
      <dgm:spPr/>
    </dgm:pt>
    <dgm:pt modelId="{E93F5B1F-4192-42C8-8221-BF9F232C132F}" type="pres">
      <dgm:prSet presAssocID="{CDCD5C08-D2DA-4C32-A4DA-6838BB7E77C5}" presName="node" presStyleLbl="node1" presStyleIdx="1" presStyleCnt="3" custScaleX="1438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39C692-EC8B-483B-8883-5C34310C4292}" type="pres">
      <dgm:prSet presAssocID="{B8EE5B46-A2F8-4DE0-B256-02EC3A28E7C7}" presName="sibTransLast" presStyleLbl="sibTrans2D1" presStyleIdx="1" presStyleCnt="2" custScaleX="177236" custLinFactNeighborX="-44711" custLinFactNeighborY="1470"/>
      <dgm:spPr/>
    </dgm:pt>
    <dgm:pt modelId="{3762A6CD-32E5-4F9C-A6EB-DC375C960D6F}" type="pres">
      <dgm:prSet presAssocID="{B8EE5B46-A2F8-4DE0-B256-02EC3A28E7C7}" presName="connectorText" presStyleLbl="sibTrans2D1" presStyleIdx="1" presStyleCnt="2"/>
      <dgm:spPr/>
    </dgm:pt>
    <dgm:pt modelId="{8D97CC2E-66B0-49DC-88F0-B0712A1FDBF2}" type="pres">
      <dgm:prSet presAssocID="{B8EE5B46-A2F8-4DE0-B256-02EC3A28E7C7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0397BB63-B62E-489E-8F80-0A580EDE501B}" type="presOf" srcId="{8DC72498-BB26-4CB2-B09A-C1395F766E71}" destId="{50A45551-D76D-48CE-9CD5-558628FEFB77}" srcOrd="0" destOrd="0" presId="urn:microsoft.com/office/officeart/2005/8/layout/equation2"/>
    <dgm:cxn modelId="{97E62BD7-47A7-4A67-A109-77EFD85E532C}" srcId="{B8EE5B46-A2F8-4DE0-B256-02EC3A28E7C7}" destId="{7FA4E8E5-6A2F-4894-B9B9-08209BE0F42C}" srcOrd="0" destOrd="0" parTransId="{8541114D-8003-4C25-B5EE-93F356151DB5}" sibTransId="{8DC72498-BB26-4CB2-B09A-C1395F766E71}"/>
    <dgm:cxn modelId="{5CF02551-FD29-4471-AE52-0CD7FC9F830A}" type="presOf" srcId="{B8EE5B46-A2F8-4DE0-B256-02EC3A28E7C7}" destId="{C9A9792B-2037-4444-BC7D-7FF76E22ED08}" srcOrd="0" destOrd="0" presId="urn:microsoft.com/office/officeart/2005/8/layout/equation2"/>
    <dgm:cxn modelId="{24504ADB-0EDD-4028-8198-74DFEAB3F4C9}" type="presOf" srcId="{CDCD5C08-D2DA-4C32-A4DA-6838BB7E77C5}" destId="{E93F5B1F-4192-42C8-8221-BF9F232C132F}" srcOrd="0" destOrd="0" presId="urn:microsoft.com/office/officeart/2005/8/layout/equation2"/>
    <dgm:cxn modelId="{BA8723B1-8445-4F97-9064-D50F37DD1619}" srcId="{B8EE5B46-A2F8-4DE0-B256-02EC3A28E7C7}" destId="{CDCD5C08-D2DA-4C32-A4DA-6838BB7E77C5}" srcOrd="1" destOrd="0" parTransId="{E535D10A-3456-4781-92D8-E1069BDD0261}" sibTransId="{DD0B026F-A378-4A12-AF46-DD8D247AC142}"/>
    <dgm:cxn modelId="{FB271ACC-CE89-4CB7-8C23-2E00C2494725}" type="presOf" srcId="{DD0B026F-A378-4A12-AF46-DD8D247AC142}" destId="{3762A6CD-32E5-4F9C-A6EB-DC375C960D6F}" srcOrd="1" destOrd="0" presId="urn:microsoft.com/office/officeart/2005/8/layout/equation2"/>
    <dgm:cxn modelId="{6950775F-4703-43EF-945B-B5C82E789D99}" srcId="{B8EE5B46-A2F8-4DE0-B256-02EC3A28E7C7}" destId="{064A6B41-D9E1-433C-B824-4C21A85B9FE8}" srcOrd="2" destOrd="0" parTransId="{3004C69E-3B0C-4B34-9FCE-9DF8CD5592F5}" sibTransId="{FCFAC2C2-B780-4AFF-8EFB-45879294AFD4}"/>
    <dgm:cxn modelId="{E231FE53-804F-4ED7-82C2-C3D85D0B8BE2}" type="presOf" srcId="{064A6B41-D9E1-433C-B824-4C21A85B9FE8}" destId="{8D97CC2E-66B0-49DC-88F0-B0712A1FDBF2}" srcOrd="0" destOrd="0" presId="urn:microsoft.com/office/officeart/2005/8/layout/equation2"/>
    <dgm:cxn modelId="{0CFE810D-0AD7-4D9A-975B-CB20359DAAD3}" type="presOf" srcId="{DD0B026F-A378-4A12-AF46-DD8D247AC142}" destId="{4239C692-EC8B-483B-8883-5C34310C4292}" srcOrd="0" destOrd="0" presId="urn:microsoft.com/office/officeart/2005/8/layout/equation2"/>
    <dgm:cxn modelId="{D80767B0-A8E9-429A-AFE4-D190906E1973}" type="presOf" srcId="{7FA4E8E5-6A2F-4894-B9B9-08209BE0F42C}" destId="{4D748965-620A-4292-9653-97BF48638C1F}" srcOrd="0" destOrd="0" presId="urn:microsoft.com/office/officeart/2005/8/layout/equation2"/>
    <dgm:cxn modelId="{E5F02098-6ABF-4F8D-8694-B09DDC3892F5}" type="presParOf" srcId="{C9A9792B-2037-4444-BC7D-7FF76E22ED08}" destId="{2BA8A904-3E1D-454E-B903-88DAF6D3DAB1}" srcOrd="0" destOrd="0" presId="urn:microsoft.com/office/officeart/2005/8/layout/equation2"/>
    <dgm:cxn modelId="{608774FA-FF3E-42ED-9836-E5ECB54750E4}" type="presParOf" srcId="{2BA8A904-3E1D-454E-B903-88DAF6D3DAB1}" destId="{4D748965-620A-4292-9653-97BF48638C1F}" srcOrd="0" destOrd="0" presId="urn:microsoft.com/office/officeart/2005/8/layout/equation2"/>
    <dgm:cxn modelId="{36D90FC4-FDB7-4ACA-9207-068F0EFDAB0B}" type="presParOf" srcId="{2BA8A904-3E1D-454E-B903-88DAF6D3DAB1}" destId="{32A973D0-F94F-42CA-918E-C355FE6DB531}" srcOrd="1" destOrd="0" presId="urn:microsoft.com/office/officeart/2005/8/layout/equation2"/>
    <dgm:cxn modelId="{5040DD73-59D8-445C-88F6-81F09AD959D0}" type="presParOf" srcId="{2BA8A904-3E1D-454E-B903-88DAF6D3DAB1}" destId="{50A45551-D76D-48CE-9CD5-558628FEFB77}" srcOrd="2" destOrd="0" presId="urn:microsoft.com/office/officeart/2005/8/layout/equation2"/>
    <dgm:cxn modelId="{5EBF889F-6D85-4E0A-8DF7-F672B895BD22}" type="presParOf" srcId="{2BA8A904-3E1D-454E-B903-88DAF6D3DAB1}" destId="{C12DA8A9-894B-4293-BB9B-5D97EBC26BA3}" srcOrd="3" destOrd="0" presId="urn:microsoft.com/office/officeart/2005/8/layout/equation2"/>
    <dgm:cxn modelId="{3F5EABD1-FA82-430E-A3E5-BFDAA02EDD5A}" type="presParOf" srcId="{2BA8A904-3E1D-454E-B903-88DAF6D3DAB1}" destId="{E93F5B1F-4192-42C8-8221-BF9F232C132F}" srcOrd="4" destOrd="0" presId="urn:microsoft.com/office/officeart/2005/8/layout/equation2"/>
    <dgm:cxn modelId="{0EFD500D-B54F-40CF-B33F-75D02096AAA3}" type="presParOf" srcId="{C9A9792B-2037-4444-BC7D-7FF76E22ED08}" destId="{4239C692-EC8B-483B-8883-5C34310C4292}" srcOrd="1" destOrd="0" presId="urn:microsoft.com/office/officeart/2005/8/layout/equation2"/>
    <dgm:cxn modelId="{A3284E45-6FE7-4C7A-B54E-92E9A96A4D09}" type="presParOf" srcId="{4239C692-EC8B-483B-8883-5C34310C4292}" destId="{3762A6CD-32E5-4F9C-A6EB-DC375C960D6F}" srcOrd="0" destOrd="0" presId="urn:microsoft.com/office/officeart/2005/8/layout/equation2"/>
    <dgm:cxn modelId="{88FC2B22-991C-45C3-AC0B-1B3D820DFAFE}" type="presParOf" srcId="{C9A9792B-2037-4444-BC7D-7FF76E22ED08}" destId="{8D97CC2E-66B0-49DC-88F0-B0712A1FDBF2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748965-620A-4292-9653-97BF48638C1F}">
      <dsp:nvSpPr>
        <dsp:cNvPr id="0" name=""/>
        <dsp:cNvSpPr/>
      </dsp:nvSpPr>
      <dsp:spPr>
        <a:xfrm>
          <a:off x="1045515" y="225"/>
          <a:ext cx="2046355" cy="1370605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INTERFACE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declarations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 .h file</a:t>
          </a:r>
          <a:endParaRPr lang="en-US" sz="1200" kern="1200" dirty="0"/>
        </a:p>
      </dsp:txBody>
      <dsp:txXfrm>
        <a:off x="1345197" y="200945"/>
        <a:ext cx="1446991" cy="969165"/>
      </dsp:txXfrm>
    </dsp:sp>
    <dsp:sp modelId="{50A45551-D76D-48CE-9CD5-558628FEFB77}">
      <dsp:nvSpPr>
        <dsp:cNvPr id="0" name=""/>
        <dsp:cNvSpPr/>
      </dsp:nvSpPr>
      <dsp:spPr>
        <a:xfrm>
          <a:off x="1671218" y="1482124"/>
          <a:ext cx="794951" cy="794951"/>
        </a:xfrm>
        <a:prstGeom prst="mathPlus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776589" y="1786113"/>
        <a:ext cx="584209" cy="186973"/>
      </dsp:txXfrm>
    </dsp:sp>
    <dsp:sp modelId="{E93F5B1F-4192-42C8-8221-BF9F232C132F}">
      <dsp:nvSpPr>
        <dsp:cNvPr id="0" name=""/>
        <dsp:cNvSpPr/>
      </dsp:nvSpPr>
      <dsp:spPr>
        <a:xfrm>
          <a:off x="1082988" y="2388368"/>
          <a:ext cx="1971411" cy="1370605"/>
        </a:xfrm>
        <a:prstGeom prst="ellipse">
          <a:avLst/>
        </a:prstGeom>
        <a:solidFill>
          <a:schemeClr val="accent2">
            <a:shade val="50000"/>
            <a:hueOff val="260237"/>
            <a:satOff val="-62191"/>
            <a:lumOff val="4358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IMPLEMENTATION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definitions (code)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 .</a:t>
          </a:r>
          <a:r>
            <a:rPr lang="en-US" sz="1200" kern="1200" dirty="0" err="1" smtClean="0"/>
            <a:t>cpp</a:t>
          </a:r>
          <a:r>
            <a:rPr lang="en-US" sz="1200" kern="1200" dirty="0" smtClean="0"/>
            <a:t> file</a:t>
          </a:r>
          <a:endParaRPr lang="en-US" sz="1200" kern="1200" dirty="0"/>
        </a:p>
      </dsp:txBody>
      <dsp:txXfrm>
        <a:off x="1371694" y="2589088"/>
        <a:ext cx="1393999" cy="969165"/>
      </dsp:txXfrm>
    </dsp:sp>
    <dsp:sp modelId="{4239C692-EC8B-483B-8883-5C34310C4292}">
      <dsp:nvSpPr>
        <dsp:cNvPr id="0" name=""/>
        <dsp:cNvSpPr/>
      </dsp:nvSpPr>
      <dsp:spPr>
        <a:xfrm>
          <a:off x="2934270" y="1632162"/>
          <a:ext cx="772487" cy="509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409001"/>
            <a:satOff val="-93092"/>
            <a:lumOff val="581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934270" y="1734135"/>
        <a:ext cx="619528" cy="305919"/>
      </dsp:txXfrm>
    </dsp:sp>
    <dsp:sp modelId="{8D97CC2E-66B0-49DC-88F0-B0712A1FDBF2}">
      <dsp:nvSpPr>
        <dsp:cNvPr id="0" name=""/>
        <dsp:cNvSpPr/>
      </dsp:nvSpPr>
      <dsp:spPr>
        <a:xfrm>
          <a:off x="3914235" y="508994"/>
          <a:ext cx="2741211" cy="2741211"/>
        </a:xfrm>
        <a:prstGeom prst="ellipse">
          <a:avLst/>
        </a:prstGeom>
        <a:solidFill>
          <a:schemeClr val="accent2">
            <a:shade val="50000"/>
            <a:hueOff val="260237"/>
            <a:satOff val="-62191"/>
            <a:lumOff val="4358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smtClean="0"/>
            <a:t>Class</a:t>
          </a:r>
          <a:endParaRPr lang="en-US" sz="5600" kern="1200" dirty="0"/>
        </a:p>
      </dsp:txBody>
      <dsp:txXfrm>
        <a:off x="4315676" y="910435"/>
        <a:ext cx="1938329" cy="19383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4/19/2016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1:41:24.57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17364 11044 0,'0'-21'47,"-21"21"-47,-21 0 16,21 0-1,-22 0-15,-20 0 16,41 0 0,-20 0-16,0 0 15,20-21-15,-20 21 16,0-22-16,-1 22 15,22 0 1,-21 0-16,-22 0 16,43 0-16,-22 0 15,22 0-15,-42 0 16,20 0-16,1 0 16,-1 0-16,-20 0 15,20 0-15,1 22 16,0-1-16,-1-21 15,1 21-15,-22 0 16,22-21-16,21 0 16,-22 21-16,1 1 15,42-1-15,-43-21 16,22 21-16,0 0 31,0 0-31,0 22 16,21-22-1,-22-21-15,22 21 16,-21 0-16,21 1 16,0 20 15,0-21-15,0 0-16,0 1 15,0-1 1,0 0-1,0 0 1,0 0-16,21 22 16,22-43-16,-22 21 15,43-21-15,-22 0 16,-21 0-16,43 0 16,-22 21-16,1-21 15,20 0-15,-20 0 16,-22 0-16,21 0 15,1 0-15,-22 0 16,42 0-16,-41 0 16,-1 0-16,21 0 15,-21 0-15,22 0 16,-22 0-16,21 0 16,-20 0-16,-1-21 15,21 0-15,-42 0 16,43 21-1,20-22-15,-20 22 16,-1-21-16,-21 0 16,0 0-16,1 21 15,-1 0-15,0 0 16,0-21 0,0 21-16,-21-22 15,22 22 1,-1-21-16,-21 0 15,21 21 1,0-21-16,0 21 16,-21-21-16,22-1 15,-1 22-15,-21-21 16,21 0 0,-21 0-16,0 0 15,0-1 1,0 1-1,0 0-15,0 0 16,0 0 0,-21-1-1,0 22 1,-1-21-16,1 0 0,-42 21 16,41-21-16,1 0 15,0 21 1,-21 0-16,-22 0 15,43 0-15,0 0 16,-22-22-16,22 22 16,0 0-16,0 0 15</inkml:trace>
  <inkml:trace contextRef="#ctx0" brushRef="#br0" timeOffset="1408.3889">16792 11426 0,'-21'0'62,"0"0"-46,-22 0-16,1 0 16,21 0-16,-1 0 15,1 0-15,0 0 16,-21 0-16,-1 0 16,1 0-1,21 0-15,-22 0 16,22 0-16,-21 0 15,-1 0-15,22 0 16,-21 0-16,20 0 16,1 21-16,-21 0 15,21-21-15,-22 21 16,22 0 0,0-21-16,-22 0 15,43 22-15,-21-1 16,21 0-16,-21-21 15,0 0 1,21 21 0,0 0-16,0 1 31,0 20-31,0-21 0,0 22 16,0-22-1,42 21-15,-21-21 16,22-21-1,-1 22-15,-21 20 16,22-42-16,20 21 16,-20 0-16,-22 22 15,43-22-15,-1-21 16,-42 0-16,22 21 16,20 0-16,-41-21 15,-1 22-15,21-22 16,-21 0-16,22 0 15,-22 0-15,21 0 16,1 0-16,-22 0 16,43 0-16,-22 0 15,0 0-15,-20 0 16,20 0-16,0 0 16,1 0-16,-22 0 15,21 0-15,-20 0 16,-1 0-16,0 0 15,0 0 1,0 0 15,1 0 1,-22-22-17,0-20 1,0 21-16,0-22 15,0 22-15,0 0 16,0-21-16,-22-1 16,22 22-1,-21 21-15,21-21 16,0 0-16,-21-1 16,0 22-1,0-21-15,-1 0 16,1 21-1,-21 0 1,21 0 0,-1 0-16,-20-21 15,21 21-15,-22 0 16,1 0-16,42-21 16,-42 21-16,20 0 15,1 0 1,-21-22-16,21 1 0,-1 21 15,-20 0 1,21 0 0,0 0-16,-1 0 31,22-21-15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0T21:39:26.36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6933 5392 25 0,'0'-13'12'0,"4"13"1"0,-4 3-13 15,-4 0 0-15,-4-3 1 16,-5 0 0-16,-4-3 0 16,-9-3 1-16,-7-1 1 15,-1 1-3-15,-9 0 1 16,-3-1-1-16,-14-2 1 15,-8-4 1-15,-4-3 0 16,-25-6 0-16,-1 6 0 31,-67-6 1-31,12 3 1 16,13 3-5-16,13 3 1 0,0 10 0 16,0 0 1-16,-9 3-2 15,-4 3 1-15,4-3-1 16,-4 19 1-16,-4-6 1 15,4 9 0-15,13-3-2 16,13 0 1-16,8 0 0 16,8 0 1-16,9 0-1 15,13 7 0-15,8-1 0 16,13 1 1-16,8 2-2 16,13 4 1-16,9 3-1 15,8 6 1-15,8-3 0 16,13-3 1-16,9 10-2 15,13-4 1-15,8 7 0 16,8-7 0-16,9-3 0 16,0 1 1-16,8-4 1 0,13 3 0 15,13-6-1-15,-4-1 0 16,16-5-1-16,9-4 0 16,17 0-1-16,13 1 0 15,-1-1 1-15,1-3 1 16,0-3-1-16,12 3 1 15,-8 3-1-15,0 0 0 16,13 1-2-16,-5 2 1 16,5-12 1-16,-9-13 0 15,-4-7 0-15,-4-2 1 16,-5-17 0-16,-8-5 0 0,-4-11-2 16,-9-5 1-16,0-4-1 15,1 0 1-15,-18 0 1 16,-17 6 1-16,-12 1 0 15,-13 9 0-15,-22-6 1 16,-16-1 1-16,-17-2-5 16,-22 2 1-16,-20-8-2 15,-18-8 1-15,-21 1-2 16,-12-3 1-16,-18 9-6 16,5 9 0-16,12 11-26 15,18 15 1-15</inkml:trace>
  <inkml:trace contextRef="#ctx0" brushRef="#br0" timeOffset="2537.458">12793 10460 36 0,'-8'-10'18'0,"4"20"-1"16,4-10-18-16,4 3 0 15,-4-3 1-15,0 0 1 16,0 0 1-16,0 0-3 16,-13 3 1-16,-8-3 2 15,-9 0 1-15,-12 0-5 16,-18 0 1-16,-16 7 2 16,-30-14 0-16,-17 1 0 0,-21-7 1 15,-26 4-2-15,-16-4 0 16,-9-9 0-16,-13-4 0 15,-13 1-3-15,-8-4 0 16,-8-6 2-16,-22-6 0 16,-8 3 1-16,-30-7 0 15,-8 1 0-15,-21 9 0 16,-1-3 1-16,-16-7 1 16,3 7-2-16,14-3 1 15,8 2 0-15,21 1 1 16,13 3-4-16,17-3 0 0,21-3 2 15,4-4 1 1,13-6-1-16,0-6 0 0,4-6 0 16,5-10 1-16,4-7 3 15,16 1 0-15,18-4-2 16,17 3 1-16,29-9-2 16,13-3 0-16,21-3 1 15,22-7 1-15,7-9-2 16,23-4 0-16,7-12-2 15,13 0 1-15,9-7 0 16,0 10 0-16,4 0 0 16,9-3 1-16,3 9-1 15,5-2 0-15,5 11 2 16,7 5 1-16,-3 5-3 16,4 7 0-16,4 3 1 0,4 9 0 15,0 1-4-15,4 6 1 16,1 9 5-16,8 4 0 15,0-14-3-15,4-5 0 16,8 3-1-16,10-4 1 16,7-6-2-16,14 4 0 15,-1 2 3-15,0-6 0 16,-4 0-1-16,-8 4 1 31,-9 15-2-31,-25 19 1 16,-22 29-8-16,-16 19 1 15,-9 13-29-15,-4 19 0 16</inkml:trace>
  <inkml:trace contextRef="#ctx0" brushRef="#br0" timeOffset="14428.3274">7565 6132 24 0,'4'-9'12'0,"17"18"3"0,-21-9-12 16,5 0 0-16,-1-3 0 16,9 0 1-16,3-3 1 15,1-1-4-15,5 1 0 16,3 3 0-16,5 0 0 16,4 3 0-16,0 3 0 15,17 0 1-15,4 0 0 16,12 4 0-16,6-7 0 15,3-4-3-15,4 4 1 16,5 0 0-16,4 0 0 0,-8 0-1 16,-9-3 1-16,-4 0 0 15,-9 0 1-15,-12 0-1 16,-13-4 0-16,-5 4 0 16,-7-3 0-16,-10 3 0 15,-12-4 0-15,-8 4 0 16,-18 0 0-1,-12 3 0-15,-17 0 0 0,-13 3 0 16,-4 7 0-16,-17 2-1 16,-4 4 1-16,-13-6 0 15,17-4 0-15,12 0 0 16,18-2 0-16,17-1-1 16,21 0 0-16,21 3 1 15,16-2 0-15,23-8 2 0,20 4 1 16,13-3-3-16,13 3 1 15,21 0-1-15,8 0 1 16,1-3-1-16,-9 3 0 16,-9-3-1-16,-16 3 1 15,-13 3 0-15,-30-6 1 16,-21 0-1-16,-26-1 0 16,-24 4 0-16,-35-3 0 15,-26-6 1-15,-12 2 0 16,-12 4-6-16,-10-3 1 15,1-10-12-15,21 0 0 16,17 3-7-16,21 4 0 16</inkml:trace>
  <inkml:trace contextRef="#ctx0" brushRef="#br0" timeOffset="16995.1277">20859 11522 27 0,'21'-22'13'0,"8"28"2"15,-20-3-15-15,4 7 0 16,-5-4 0-16,1 1 1 16,-5-1 1-16,0 0 3 15,0 1 0-15,-4-7-4 16,-4 3 0-16,0-3 0 16,-5 0 1-16,1 0-1 15,-5 3 0-15,0-3 1 16,1-3 0-16,-1 3-1 15,-8 0 1-15,0-7-4 16,-5 4 1-16,-12-6 1 16,-4-4 1-16,-14 0 0 0,-7-9 0 15,-1 0 1-15,1-4 0 16,3 1-2-16,5-4 0 16,0-6 0-16,0-6 0 15,4-4 0-15,-4-9 0 16,-9-6 1-16,-8-13 0 15,-4-10-1-15,-9 4 0 16,-8-13 0-16,-18-7 0 16,-3-6 0-16,-5-9 1 15,-4-1-1-15,-4 4 0 0,-9-13 0 16,1 0 0-16,-9 0-1 16,-9 6 1-16,-12 0 0 15,-1 7 1-15,-8-3-1 16,-12 2 0-16,-5 7-1 15,0-3 1-15,-8 7 0 16,-9-1 0-16,-13 3 0 16,-20 1 1-16,-1 6-2 15,-12 6 1-15,-1 9-1 16,5-2 1-16,8 6 0 16,18-7 1-16,7-15-2 15,14-10 1-15,20-13-1 16,14-25 1-16,3-29-1 15,14-15 1-15,3-29 0 16,5-10 0-16,-13-16 0 0,13 13 1 16,4 13-1-16,0 9 0 15,-8 7 0-15,8 12 1 16,8 10-1-16,10 13 0 16,-1 9 0-16,-5 20 0 15,5-1 0-15,5-3 0 16,-5 13 0-16,-5 6 0 15,-7 19-1-15,-1 7 0 16,-4 18 3-16,-8 4 1 16,-13 6-5-16,4 17 0 15,-4 5 3-15,-5 7 1 16,-3 6-3-16,12 16 1 0,0 10 0 16,4 3 1-16,5 6-1 15,12 10 0-15,5 12-1 16,-1 0 1-16,5 4 0 15,8 6 0-15,9 6 0 16,4 7 1-16,13 9-2 16,4 1 0-16,4 2 1 15,13 0 1-15,8 7-1 16,9-6 0-16,8-7-1 16,5 3 0-16,4 0 1 15,4 7 1-15,0-1-1 16,4 1 0-16,5 0 0 15,4 2 1-15,4 4-1 16,4-9 1-16,9-4-2 0,4 6 1 16,4-5 0-16,4-1 1 15,5 0-2-15,0-3 1 16,0-3 0-16,-1-6 1 16,-3-7-2-16,-1-6 0 15,-4-7 2-15,1-3 0 16,-5-6-1-16,4-3 0 15,0 0 2-15,-4-4 0 16,4 1-2-16,1-4 0 16,-5-6 0-16,0-3 1 15,0 0-1-15,-5-7 1 16,1 1-2-16,-9-4 0 16,-4-3 1-16,-8-6 0 0,-5 6 0 15,-4-3 0-15,-8-3-1 16,0-1 1-16,-1 1 1 15,-3 3 0-15,7 0-2 16,10 3 1-16,3 3 0 16,5 4 0-16,4 2 0 15,9 1 0-15,-1-4-1 16,5 4 1-16,0 3 0 16,4 0 0-16,0 0 0 15,0 3 0 1,17 12 0-1,4 4 1-15,0-3-2 16,4 0 0-16,1-1 1 16,4 1 0-16,4-7 0 0,4-6 1 15,4 0-8-15,1-3 1 16,-1-3-21-16,-8-7 1 16,-4-3 13-16,3-6 1 15</inkml:trace>
  <inkml:trace contextRef="#ctx0" brushRef="#br0" timeOffset="25552.5285">9537 6164 25 0,'-22'-9'12'0,"10"2"0"0,12 11-12 16,0-1 2-16,0-3 0 15,0 0 0-15,8 12 0 16,9-8 0-16,4-4 0 15,13 0-1-15,9-4 1 16,8 1-1-16,12 0 1 0,5-10 0 16,8 1 0-16,9-1-4 15,8 7 1 1,13 2 1-16,0 4 0 0,-8 0-1 16,-9 4 1-16,-17 2 0 15,-12-3 0-15,-18 0 1 16,-12 0 0-16,-13-3-1 15,-17-3 0-15,-13 3 1 16,-17-3 0-16,-16 0-1 16,-18-3 0-16,-12-1-1 15,-9 1 1-15,-4 3 1 16,-5 3 0-16,-7-4-1 16,7 1 1-16,14 0 0 15,12 3 0-15,13-3-1 0,17 0 0 16,12 3 0-16,14 0 1 15,20 0 0-15,22 0 1 16,21-3-3-16,16-1 0 16,18 1 2-16,4 3 0 15,9 3 0-15,-13 4 1 16,-13-7-1-16,-13 3 1 16,-17 0-1-16,-12 0 1 15,-21 4-4-15,-26 2 1 16,-17-2 1-16,-13-4 1 15,-8-3-14-15,-9 3 0 16,1-3-17-16,8-10 1 16</inkml:trace>
  <inkml:trace contextRef="#ctx0" brushRef="#br0" timeOffset="67004.4925">22631 7420 44 0,'25'-57'22'0,"-12"32"0"0,-21 12-21 16,-5-13-1-16,-8-9 0 16,-17-12 0-16,-18-11 0 15,-20-15 0-15,-13-13 0 16,-17 1 0-16,-25 2 1 0,-22 0-1 16,-4 10 1-1,-21 16-1-15,-21 3 0 0,-9 6 1 16,-17 20 0-16,-4 18 1 15,0 10 1-15,4 10-2 16,13 9 0-16,17 22-1 16,17 10 0-16,17 12 0 15,30 11 0-15,20 15 2 16,27-7 0-16,24 7-4 16,31 13 0-16,33 0 2 15,42 3 1-15,39 3-2 16,43 0 1-16,45 13 0 15,31-4 0-15,25 14-1 16,17-17 1-16,8-6 0 0,-4-3 1 16,5-6-1-16,-13-4 0 15,-13-15 0-15,-22-10 0 16,-7-10-1-16,-14-22 1 16,-16-25 0-16,-5-23 1 15,1-34-1-15,-10-32 0 16,-16-29-1-16,-17-32 1 15,-21-16 1-15,-34 1 0 16,-34-4 0-16,-38 26 0 16,-43 9 0-16,-42 13 0 15,-34 12-1-15,-30 14 1 16,-21 5-6-16,9 10 0 0,0 10-11 16,4 6 0-16,-1 13-16 15,10 10 1-15</inkml:trace>
  <inkml:trace contextRef="#ctx0" brushRef="#br0" timeOffset="69676.9841">19230 6946 31 0,'-4'-12'15'0,"0"24"1"0,-1-5-16 15,-3-7 0-15,-9-3 0 16,-4-7 0-16,-9-9 1 15,-8 0-1-15,-9-10 1 16,-4-2-2-16,-4-14 1 16,-8-3 1-16,-9-6 1 15,-9-9-1-15,-12-14 0 16,-17-18 2-16,-18-16 1 16,1-4-2-16,-4-15 0 15,-14-10-3-15,-16 0 1 16,4-3 1-16,1 6 0 0,-14-15-1 15,0 8 0-15,1 5 0 16,-14 8 1-16,-24-28-2 16,-5 13 1-16,-17 6 0 15,-17 6 0-15,-13 1 0 16,-8 12 1-16,-9-3-2 16,-4 10 1-16,-4 9-1 15,-8 16 1-15,-5 3-1 16,-8 6 0-16,-5 10 4 15,-17 10 1-15,5-7-4 16,-21 13 0-16,16 13-1 16,-20 9 0-16,12 19-1 15,-5 7 1-15,10 19 2 16,-1 15 0-16,4 10-1 0,13 4 0 16,9 2 0-16,8 4 1 15,5-7-2-15,3-3 0 16,-3 4 1-16,8-10 1 15,8 6-1-15,5-3 0 16,21-3 1-16,8 12 1 16,21-6-1-16,35-3 0 15,29 13 0-15,30 0 0 16,21-4-1-16,21-3 1 16,17-2-2-16,9-4 1 15,-1 0 0-15,5 3 0 16,4 6 0-16,0-6 0 0,5 4 0 15,-1 2 1-15,5 4-2 16,8-7 1-16,8-3-1 16,9-9 1-16,9 0 0 15,4-10 1-15,4-7-1 16,4-5 1-16,0-10 1 16,0-7 0-16,-4 1-2 15,0-14 0-15,-4 1 0 16,0 0 0-16,-5-1 0 15,-3 8 0-15,-5-1 0 16,-5 0 0-16,-7 6-1 16,-9 1 1-16,-13-1-1 15,0 1 1-15,-13-1 1 16,-8 1 0-16,0 2-1 0,-4 1 0 16,-13 6 0-16,-9 3 0 15,-16 3 0-15,3 7 0 16,-3 6 0-16,-5 10 0 15,0 3-1-15,1-1 1 16,7-2 0-16,14 9 0 16,8 0 0-16,4-6 0 15,5 3-1-15,-5-6 1 16,-4-1 0-16,0 1 1 16,0 3-1-16,0 0 1 15,-1 3-1-15,10-7 0 16,4 1 3-16,4-1 1 0,12 1-5 15,14-7 0-15,16 4 1 16,13-4 0-16,13 3 0 16,16 4 1-16,1 0-1 15,17 2 0-15,8 1 0 16,4-3 1-16,13 3-1 16,26-7 0-16,0 10 1 15,20-13 1-15,18 1 0 16,21-8 1-1,110 5-4 1,-29-1 0-16,-26-7 1 16,-13-5 0-16,-4-10 0 15,0 3 1-15,9-7 0 16,-5-9 1-16,13-3-3 16,9-13 1-16,4-9 0 0,-9-10 1 15,-4-3-1-15,-25 13 0 16,-22 12-2-16,-25 4 0 15,-17 6 2-15,-21 0 0 16,-22 6 0-16,-12 3 0 16,-13-2 1-16,-12-7 0 15,-18-1-1-15,-16-8 1 16,-22-4-3-16,-25-9 1 16,-34-10-1-16,-38-13 1 15,-30-3-4-15,-47 7 0 16,-42-4-6-16,-33 4 0 15,-10 3-21-15,-8 3 0 0,13 9 29 16,34-25 0-16</inkml:trace>
  <inkml:trace contextRef="#ctx0" brushRef="#br0" timeOffset="83339.4613">10779 6956 18 0,'-34'-10'9'0,"21"26"0"15,13-12-8-15,0-4-1 0,0 6 1 16,0 0 4-16,0 1 0 16,0-7-2-16,9 9 1 15,-1 1-1-15,1-4 1 16,4 0 0-16,4 4 1 16,4 3-3-16,8-4 0 15,10 1 0-15,3-1 1 16,13-2-2-16,5 5 0 15,7-5-1-15,5 2 1 16,9 1 0-16,12-1 0 16,-4 1-1-16,9-1 0 15,4 1-2-15,-1-4 0 0,5 1 4 16,9-4 0-16,-5 0-3 16,-4-3 0-16,-8-3 2 15,-5 0 1-15,-8-4-2 16,0 4 1-16,-1 0 0 15,-3-3 0-15,0 2 0 16,-5-2 0-16,0 0-2 16,9-7 0-16,0 0 3 15,4 1 0-15,0-11-2 16,-4 4 1-16,0-6-4 16,-5-1 1-16,-8 1 3 15,-4-4 1-15,0 1-3 16,-4-4 1-16,-5 3 0 15,0-3 0-15,1-3-1 16,-5 0 1-16,-4 1 0 0,-5-1 0 16,-12 3 0-16,-8 3 0 15,-9 0 0-15,-13 7 1 16,-13-6-2-16,-16 2 0 16,-13 4 0-16,-13-4 1 15,-4-2 0-15,-5-4 0 16,-7 7 0-16,-6-1 1 15,-7-2-1-15,-13-1 0 16,-5-6 0-16,-8 10 0 16,-8 5-2-16,-14 5 1 15,-12-1 2-15,5 6 0 16,-5 7-1-16,4 0 0 0,-4 0-1 16,9 6 0-16,8 9 0 15,8 1 1-15,1 6 0 16,-5-3 0-16,0 3 0 15,5 0 1-15,8 10-2 16,-4-7 1-16,-1 0 0 16,5 1 0-16,13-1 0 15,8 0 1-15,13 1-1 16,13-1 1-16,12 6-2 16,9 7 0-16,12 7 2 15,10-1 0-15,7 7-2 16,9 3 1-16,9-1 0 15,3-2 1-15,9 3-2 16,9-6 0-16,8-7-3 0,9-6 1 16,12-7-12-16,9-3 1 15,13-6-10-15,20-6 0 16</inkml:trace>
  <inkml:trace contextRef="#ctx0" brushRef="#br0" timeOffset="84510.387">11886 7554 23 0,'-34'16'11'0,"8"-7"4"0,22-2-12 0,4 2 0 16,4-3 1-16,9 10-1 15,8-6 1-15,18 3-3 16,11-7 0-16,14 4-2 16,12 2 1-16,13 4 0 15,5 0 0-15,7 3 0 16,14 7 0-16,12-1 0 16,5 0 0-16,8 1 4 15,16-4 0-15,14-6-6 16,4-3 1-16,8-4 3 15,5-15 0-15,-9 0-4 16,-4-7 1-16,-9-9 0 16,-12-4 1-16,-22 1 0 15,-16-7 1-15,-5 0-1 0,-17 0 1 16,1-3-1-16,-14 0 0 16,-8-6 0-16,-8-7 0 15,-13 7 0-15,-13 3 1 16,-13 0-1-16,-16 3 1 15,-18-3 1-15,-20 6 0 16,-22-3-2-16,-17 0 1 16,-13 0-1-16,-20 6 0 15,-22 4 0-15,-9-1 0 16,-12 7-1-16,-13 3 1 16,-12-3 0-16,3 10 0 15,-12 2 0-15,0 1 1 0,0 6-2 16,0 3 1-16,0 10 1 15,4-4 1-15,13 4-3 16,12 6 0-16,5 7 1 16,8-1 0-16,22 4 0 15,16 3 0-15,9 3 0 16,13-1 0-16,8 1-1 16,9 4 0-16,8-4 1 15,13 0 1-15,12 0 0 16,9-4 0-16,9 4-1 15,8-3 0-15,21 3 1 16,13 0 0-16,21 0-1 16,38 3 0-16,18-6 0 15,16-3 0-15,17 2-7 0,9-2 1 16,-5-7 1-16,-8-3 1 16,0 0-6-16,-4-6 0 15,-1-10-11-15,-7-3 1 16</inkml:trace>
  <inkml:trace contextRef="#ctx0" brushRef="#br0" timeOffset="86462.0227">19264 9338 8 0,'-25'-23'4'0,"20"46"9"0,1-23-4 16,0-7 2-16,4 7 0 16,4 7-7-16,5-7 0 15,3 0-2-15,5-4 0 16,9 8-1-16,12-4 1 0,13 3-2 15,8-3 1-15,13-3 0 16,9-1 1-16,25-2 0 16,4 3 0-16,9 3-2 15,8 0 1-15,13 6-1 16,8 1 1-16,1 5-1 16,-1 4 0-16,5 0-1 15,4-6 0-15,-9-1 1 16,1 7 0-16,3-6 1 15,1-10 1-15,-9 0-3 16,-12-4 0-16,-9 1 2 16,-13 3 0-16,-13-6 1 15,-16 0 0-15,-13-4 0 16,-17 7 0-16,-13-4 0 16,-13 1 1-16,-12 0-3 0,-13-1 1 15,-9 1-2-15,-16-4 0 16,-9-2 0-16,-13 2 1 15,-12 7 0-15,-13-3 0 16,-17 3-1-16,-17 6 1 16,-9-6 0-16,-8 3 0 15,-8 0 1-15,-9 0 1 16,-13 0-3-16,1 6 0 16,-9 0 1-16,-9-6 1 15,5 0-2-15,-1-3 1 16,1 6 0-16,4-6 0 15,8 0 0-15,5 3 1 0,4 0-2 16,4 0 1-16,21 0 0 16,13 0 0-16,17 6 1 15,12-6 0-15,22 0-1 16,9 3 0-16,20 1 3 16,14-4 1-16,20 0-5 15,17 0 1-15,26 0 1 16,30 0 1-16,21 0-2 15,29 6 0-15,22 0 0 16,25 1 0-16,13-1-3 16,12 0 1-16,5 4 1 15,4-1 1-15,0-5-1 16,-4 5 1-16,0-6 0 16,-13 4 0-16,-13 2 0 0,-25-2 0 15,-21 5 0-15,-22-2 1 16,-21-1-2-16,-25-2 0 15,-21-4-1-15,-17 0 0 16,-18-3-5-16,-16-3 0 16,-4-3-21-16,-5-1 1 15,4-2 16-15,5-7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1:41:31.595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1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20T21:42:11.321"/>
    </inkml:context>
  </inkml:definitions>
  <inkml:trace contextRef="#ctx0" brushRef="#br0">3541 3625 0,'42'0'78,"64"0"-78,43 0 16,63 0-16,21 0 15,21 0-15,1 0 16,63 42-16,-43 0 16,22-42-16,21 43 15,-42-43-15,-1 0 16,-63 0-16,0 0 16,-63 0-16,-1 0 15,-42 0-15,0 0 16,-21 0-16,0 0 15,-43 0-15,43 0 16,-42 0-16,-1 0 16,0 0-16,-20 0 15,-1 0 1,0 0-16,0 0 16,22 0-1,-22 0-15,21 0 0,1 0 16,-1 0-1,0 0-15,1 0 16,-22 0-16,21 0 16,1-21-16,-43-1 15,21 22 1,0 0-16,-21-21 47,21 21-32,1 0 17,-22-21-1,21 21-15</inkml:trace>
  <inkml:trace contextRef="#ctx1" brushRef="#br0">7807 7929 21 0,'-47'-13'10'0,"13"13"8"0,30 3-12 15,0-3-3-15,-1 4 1 16,1-4 0-16,4 0 1 16,9 0-3-16,-1 0 0 15,0 3-2-15,5 0 0 16,8 3 0-16,5 1 1 16,21-1-2-16,16 7 1 15,22-7 0-15,21-6 0 16,25 0 0-16,35-6 1 0,3-1-3 15,18-2 0-15,4-4 3 16,-22 4 0-16,-12 2-1 16,-25 4 1-16,-22 6 2 15,-38-3 1-15,-21 0 1 16,-30 7 1-16,-25-7-4 16,-30 0 0-16,-30 3-2 15,-33 3 1-15,-18-6 1 16,-25 3 1-16,-21 4-5 15,-17-1 0-15,0 7 3 16,0-1 0-16,8-2 0 16,9 6 0-16,13 3-2 15,16-6 0-15,22-7 1 16,25 0 1-16,26-6-2 16,21 7 0-16,25-7 2 0,30 3 0 15,25-3-1-15,35-3 1 16,25 0-1-16,25-7 1 15,17 4-1-15,26-1 1 16,8-5-1-16,-9 8 0 16,1 4 1-16,-13-3 0 15,-26 0-2-15,-25 3 0 16,-25-6 2-16,-22-1 0 16,-25 1-2-16,-25 6 1 15,-31 0 0-15,-33-6 1 16,-30-1-4-16,-29 4 1 15,-30-3 3-15,-17-1 1 0,-5 4-3 16,-8 0 0-16,9 0 1 16,21 0 1-16,17 0-2 15,21 3 0-15,25 0 1 16,22 0 0-16,16 0 0 16,22 0 0-16,25-4 0 15,30 1 0-15,21 3 0 16,34-6 0-16,30 3-3 15,25 3 1-15,26 3-6 16,0-3 1-16,-18 0-17 16,-12 6 0-16,-21-3 7 15,-26-9 1-15</inkml:trace>
  <inkml:trace contextRef="#ctx1" brushRef="#br0" timeOffset="1485.8991">3528 7125 21 0,'-72'-13'10'0,"46"19"3"0,35-3-10 0,-5-6-1 15,22 3 0-15,12-3-1 16,25-3 0-16,14 2 1 16,29 1 1-16,17 0-2 15,29 0 0-15,39 3 0 16,17-3 0-16,42 6 1 15,39 6 1-15,29 1-1 16,42 3 0-16,9 6-1 16,-9-3 1-16,-8 9-2 15,-38-6 0-15,-30-3-2 16,-51-3 1-16,-42-7 1 16,-51-3 0-16,-38-3 5 15,-34-3 1-15,-39 0-5 16,-29-3 0-16,-38-4-2 15,-38-3 0-15,-47 1 0 0,-51-1 1 16,-42 0-2-16,-39 4 1 16,-58-1-2-16,-22 7 0 15,-30 3 3-15,-21 3 1 16,9 7-1-16,16 2 1 16,31 7-1-16,24 4 1 15,52 2-2-15,46 1 1 16,47-7 0-16,51 0 0 15,29-3-2-15,43 0 0 16,38-13 3-16,34 3 1 16,55-6 0-16,38-9 0 0,55 2-2 15,52 1 1-15,50-4-2 16,46 1 1-16,27-7 0 16,29 0 0-16,-13 0-1 15,-30-3 1-15,-37 0-6 16,-56 0 0-16,-51-3 4 15,-38 6 1-15,-51-7-26 16,-42 4 1-16,-30-6 22 16,-21-23 1-16</inkml:trace>
  <inkml:trace contextRef="#ctx1" brushRef="#br0" timeOffset="14201.4376">3910 10899 22 0,'-26'-16'11'0,"9"3"2"0,17 13-10 0,-4-3-1 16,4 0 1-16,4 0-1 15,0-4 0-15,1 1 2 16,-1 3 1-16,9 0-1 16,-9-1 0-16,9 1-1 15,4 0 0-15,17 0-2 16,12-3 1-16,22-4-2 15,34-3 1-15,25 1-2 16,17 2 1-16,30 4 1 0,30-1 0 16,8 7-2-16,8 0 0 15,1 7 1-15,-9 2 0 16,-9-2 0-16,-21-4 0 16,-25 0 0-16,-21 6 1 15,-21 1-1-15,-26-4 1 16,-22-2-2-16,-28-1 0 15,-22-6 1-15,-30-4 0 16,-30-2 1-16,-37 2 0 16,-47-2-1-16,-22-4 0 15,-33 3 0-15,-26 4 0 16,-17 6 0-16,-16 0 1 0,-14 10-2 16,9 2 0-16,13 7 2 15,17 1 0-15,21-8-1 16,21 1 0-16,42 0-1 15,35-4 1-15,25 1-1 16,29-1 1-16,18-2 0 16,34 5 1-16,24-8-2 15,31 2 1-15,29-12 0 16,39 2 1-16,42-5-2 16,33 2 0-16,31-2 1 15,29 3 1-15,0-1-13 16,-12 10 1-16,-22-3-20 15,-21-3 1-15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1:46:42.49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7362 12998 0,'0'-20'16,"-60"20"-1,21-20 1,-21-20-16,-19-19 15,-20-40-15,-20-1 16,-40-19-16,40 20 16,-20-20-16,20 0 15,0 20-15,0-1 16,39 21-16,21 20 16,19 19-16,0 0 15,1 0-15,-1 21 16,40-1-16,-20-20 15,0 20-15,1-19 16,-1-1-16,0 0 16,0-39-16,0 19 15,20-19-15,0 0 16,-20 19 0,20-19-16,0-1 15,0 60-15,0-59 16,0 0-16,0-1 15,40 1-15,-20 0 16,20-1-16,19 1 16,1-40-16,19 0 15,0 39-15,1-19 16,-1 40-16,-19-21 16,19 40-16,0-19 15,21 19-15,-1 1 16,20-21-16,0-19 15,20-1-15,20 41 16,-40-61-16,-20 61 16,20-41-16,0 21 15,-40 39-15,21-20 16,-21 20-16,20 20 16,-19-19-16,39-1 15,39 0-15,-19 20 16,0-40-16,20 40 15,20 0 1,-21 0-16,21 0 0,19 0 16,-39 0-1,79 0-15,0 40 16,0 39-16,1-19 16,-61-21-16,-39 21 15,-40-20-15,20-1 16,-39 21-16,-21-20 15,1 39-15,-21-39 16,1 19-16,0 1 16,0 19-16,-40-39 15,0 19-15,0 41 16,0-1-16,0 40 16,0 0-16,-40-1 15,0 41-15,-39 0 16,19 19-16,1-19 15,-21 19-15,-39 60 16,40-79-16,39-21 16,-39 1-16,39-20 15,-39-20-15,19 0 16,-19-20-16,19 21 16,-39-21-16,40 20 15,-41 0-15,41-40 16,-40-19-1,59-1-15,-20-19 0,1 0 16,-1-1 0,1-19-16,19 0 15,-39 20-15,19-20 16,-19 19-16,-1-19 16,1 40-16,20-21 15,-21 1-15,21-20 16,-21 20-16,21-21 15,-1 1-15,-39 20 16,39-40-16,-39 20 16,-40 19-16,20-19 15,0 20-15,-40-40 16,21 40-16,19-20 16,-1-20-16,1 19 15,40-19-15,-20 20 16,0 20-16,-1-40 15,-39 20-15,-39 0 16,19-1-16,40 21 16,40-20-16,-1 0 15,1-20 1,19 0-16,1 0 16,-21 0-16,1 0 15,39-20-15,-19-20 16,19 1-16,0-1 15,1 0-15,19 20 16,0 1-16,-39-21 16,19 0-16,0-19 15,20-1-15,1 40 16,-21-39-16,20 39 16,0 20-16,0-60 15,0 21-15,1 19 16,-21-20-16,0-19 15,20-1-15,-19-19 16,-1-1-16,0 21 16,1 19-16,19-19 15,0-1-15,20 20 16,0 1 0,0 19-1,0-20-15,-20 20 16,20-19-16,0-1 15,0 0-15,0-39 16,0 19 0,0 21-16,0-21 0,0 1 15,0 19 1,0 20 0,0 0-1,20 0 1,0 0-1,0 1 1,-20-1 0,0 0-1,0 0 1,0 0-16,0-19 16,0 19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0T21:47:25.25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12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6-04-20T21:48:47.383"/>
    </inkml:context>
  </inkml:definitions>
  <inkml:trace contextRef="#ctx0" brushRef="#br0">3208 4580 7 0,'-22'0'3'0,"4"-10"5"15,18 7-4-15,0-4 1 16,0-3 0-16,0 0-4 0,5-3 1 16,-5 0-2-16,4 3 1 15,1 3 1-15,-1 4 1 16,0 3 0-16,5 3 1 15,0 4-1-15,4 0 0 16,10 3-1-16,-6-4 0 16,28 4-2-16,-10-3 1 15,18-4-1-15,5-3 1 16,4 3-2-16,4-6 1 16,0 3 1-16,1 0 0 15,8 0-1-15,0 3 1 16,0 11-2-16,1 2 1 15,-1 1-1-15,-4-1 1 0,-1-2 1 16,1-4 0-16,9-4 1 16,4 4 1-16,4 0-1 15,10-10 1-15,4 0-3 16,-1-3 1-16,1 0-1 16,13-4 0-16,5 0 0 15,-1-3 1-15,1 0-1 16,3-3 1-16,6 0-2 15,4 3 0-15,-5 0 0 16,-4-3 1-16,4 6 0 16,0 4 1-16,-4-4-1 15,-4-3 0-15,-5 7-1 16,4-1 1-16,-4 8 0 16,-4-1 1-16,-5 10-1 0,-4-3 1 15,-9 4-2-15,0-1 0 16,13 7 0-16,-4-7 1 15,0 4 0-15,-5-4 1 16,0 0-2-16,5-3 1 16,13 0 0-16,5-3 0 15,-1 3 0-15,1 0 0 16,-1 0 0-16,5 3 0 16,-5 0 1-16,-3 0 0 15,-10 1-2-15,-5-1 0 16,6 4 1-16,3-1 1 15,1-3-2-15,0-6 1 0,4-4 1 16,9-3 0-16,8-3-2 16,5-7 0-16,-4-7 1 15,-4 1 0-15,3-7-2 16,-8-1 1-16,-9-2 0 16,-4-7 1-16,-9 0-2 15,-9-4 1-15,-14 1 2 16,-8 2 1-16,-5-2-2 15,-17-1 1-15,-9 1 0 16,-14-4 0-16,-8 0-1 16,-18-6 1-16,-9 3-2 15,-13 0 1-15,-9-1 0 16,-9-5 1-16,-13 9-1 16,-13 0 1-16,-9-3-3 0,-9 0 0 15,-9 10 2-15,-14-7 1 16,-21 0-2-16,-18 4 1 15,-4-1-1-15,-14 4 1 16,-13 3 0-16,-5 3 1 16,5 4-2-16,5 0 1 15,-1 3-3-15,1 4 1 16,-1 6 1-16,-8 0 0 16,-5 0-2-16,0 6 0 15,-18 4 5-15,1 7 1 16,-5 3-4-16,4 0 1 15,10 3-1-15,8 0 0 16,13-3 0-16,5-6 1 0,9-1 1 16,8 4 1-16,1 3-2 15,-5-7 0-15,-4 4 0 16,4 9 1-16,-9-3 0 16,-8 11 0-16,-1 5-1 15,0-2 0-15,10-7 0 16,12 0 1-16,14-10-2 15,22 0 1-15,18-7 1 16,4-6 0-16,9-1-2 16,0 8 1-16,-5-8-1 15,1 8 1-15,-5 6 1 16,-5 13 1-16,-8 3-2 16,-5 4 0-16,1 0-1 15,12 3 1-15,14 1 2 0,14-1 0 16,12 0-4-16,14-3 0 15,8 6 2-15,10 4 0 16,8 16 1-16,9 4 1 16,9 13-4-16,5-7 1 15,12-9 2-15,19-7 1 16,21 3-4-16,27-17 0 16,23-13-19-16,39-13 1 15,44-23 10-15,27-17 0 16</inkml:trace>
  <inkml:trace contextRef="#ctx0" brushRef="#br0" timeOffset="26379.7079">3686 4066 23 0,'5'-3'11'0,"8"3"6"0,-13 0-13 16,0 0-2-16,9 6 1 15,-9-2-1-15,4-1 0 16,-4-3 0-16,0 0 0 15,0 0-1-15,0 0 1 16,-4 3 0-16,-14 4 1 16,0 3-2-16,-4 3 1 15,-4 4 0-15,-5 6 1 16,-5 3-4-16,-12 1 1 16,3 3 3-16,5 6 0 15,5 1-5-15,0 6 1 0,4-3 3 16,9 0 0-16,-9 3-2 15,8 0 1-15,1 3-1 16,0 7 0-16,-4 0 1 16,-1 7 0-16,1 3 0 15,-1 10 0-15,-4 7 0 16,4-7 0-16,1-7 0 16,4 1 0-16,4 2 0 15,5-6 1-15,-5 4-1 16,5-11 0-16,4 0-1 15,0 1 1-15,5-1-1 16,-5-3 0-16,-4 7 2 16,-1-7 0-16,-3-3-1 15,3 6 1-15,1 7-1 16,-5 4 0-16,5 2 1 0,0-2 0 16,0 2-3-16,4-2 1 15,-9-1 2-15,5-6 1 16,4-7-1-16,0 6 0 15,5 5-3-15,-1-1 1 16,1 0 0-16,4 0 1 16,0 10-1-16,0 3 0 15,0-6 2-15,0-1 1 16,4 4-3-16,1 7 1 16,8-1-1-16,-4-9 0 15,4 0 0-15,9-7 0 16,-9 3 0-16,5-6 1 0,0 0 0 15,-1-1 1-15,1-2-2 16,4 2 0-16,5 4 1 16,-5-3 0-16,5-3 0 15,4-1 0-15,4-3-1 16,-4-3 0-16,4 0-1 16,5-1 1-16,-4-6 0 15,-6 4 0-15,1-1 2 16,5 1 0-16,4-1-3 15,0 4 0-15,-1-4 2 16,1-2 1-16,0-1-2 16,4-3 1-16,-4-4-1 15,0 1 0-15,0-4-1 0,0-3 0 16,-5-4-9-16,-9-6 1 16,1-7-13-16,-14-9 1 15,-8-8-19-15,-5-6 0 16</inkml:trace>
  <inkml:trace contextRef="#ctx0" brushRef="#br0" timeOffset="27267.5765">1597 4361 24 0,'-22'-3'12'0,"-9"13"3"0,23-3-11 15,8-1-2-15,0 7 1 16,0 7-1-16,8 10 1 16,-3 7-2-16,4 3 0 15,-5 9-1-15,5 11 0 16,-5 0 0-16,-4-1 0 16,0-5-7-16,-4-8 1 15,4-6-7-15,-5-17 1 16,1-13-2-16,8-20 0 15</inkml:trace>
  <inkml:trace contextRef="#ctx0" brushRef="#br0" timeOffset="27447.2213">1783 3814 27 0,'-26'-13'13'0,"21"19"1"16,5-6-14-16,5 4-8 16,4-4 0-16,-1 0-11 15,6 3 1-15</inkml:trace>
  <inkml:trace contextRef="#ctx0" brushRef="#br0" timeOffset="27865.779">2474 3631 25 0,'-18'-13'12'0,"0"10"3"0,14 3-12 15,-14 0-1-15,0 0 0 16,-8 3-2-16,-10-3 1 15,1 3-1-15,-14 1 1 16,5 6 0-16,0 3 0 0,4 0-2 16,5 4 0-16,-5 9 4 15,13 1 0-15,-4-1-1 16,5 8 1-16,12 2-1 16,-3-3 0-16,8 7-1 15,4 7 1-15,5-4-4 16,9 0 1-16,0 7 1 15,9-1 0-15,-9 1 0 16,4 10 0-16,0 0-1 16,1-4 1-16,3 4 0 15,-3-11 0-15,8-9-7 16,4-7 0-16,-8-3-5 16,4-6 0-1</inkml:trace>
  <inkml:trace contextRef="#ctx0" brushRef="#br0" timeOffset="28121.373">1863 4448 29 0,'-35'0'14'0,"8"6"3"0,27-6-16 16,0 0-1-16,4 7 0 15,5-1 0-15,0-2 0 16,-4-4-1-16,8-7 1 15,9 4 1-15,13-4 1 16,5-9 0-16,13 2 0 0,14-2-1 16,8-8 0-16,0 1-2 15,-4-3 1 1,-14-1-5-16,-8 7 1 0,-5 4-2 16,-17 2 0-16,-1 4-17 15,-3 4 0-15</inkml:trace>
  <inkml:trace contextRef="#ctx0" brushRef="#br0" timeOffset="29307.2346">1974 9722 31 0,'-9'4'15'0,"13"12"5"0,-4-16-16 16,5 7-2-16,3 0 1 15,6-4 0-15,8 0 0 16,-4-6-3-16,17 0 1 16,5-4-1-16,8-6 0 15,-8-4-2-15,5-3 1 16,-10-3 1-16,-4-10 0 15,-9 0-2-15,-4-4 1 16,-9 1 0-16,-23 6 0 16,-8 7 0-16,-9 9 1 0,-22 14 1 15,4 10 0-15,1 20 1 16,3 17 0-16,-3 29-1 16,8 13 1-16,5 1-2 15,12-7 0-15,6-7-1 16,12-16 1-16,14-17-4 15,9-13 0-15,0-17-11 16,8-19 1-16,10-21-8 16,3-13 1-16</inkml:trace>
  <inkml:trace contextRef="#ctx0" brushRef="#br0" timeOffset="29502.2595">2345 9089 37 0,'-17'20'18'0,"3"79"4"0,14-62-20 16,0 16 0-16,0 16 0 16,-4 8-2-16,-5 12 0 15,5 11 0-15,4-7 0 16,-5-4-2-16,5-9 0 16,5-20-12-16,-1-7 0 15,9-20-11-15,5-20 0 16</inkml:trace>
  <inkml:trace contextRef="#ctx0" brushRef="#br0" timeOffset="29832.5079">2974 9467 32 0,'-18'-13'16'15,"-22"23"3"-15,27-4-16 0,-23 4 0 16,5 7 1-16,-13 3-4 15,4 6 1-15,1 7 0 16,3 1 1-16,10-1-3 16,8 7 0-16,-4 3 2 15,13-3 0-15,5-1 1 16,4 1 1-16,0 7-3 16,0-8 0-16,0-5 1 15,0-5 1-15,-5 1-4 16,1-3 0-16,-1-4 1 15,1-6 0-15,-5-4-9 0,5-10 1 16,-14-6 1-16,5-7 1 16,-1-13-7-16,1-10 1 15,4-7 2-15,9-3 1 16</inkml:trace>
  <inkml:trace contextRef="#ctx0" brushRef="#br0" timeOffset="30148.5244">2704 9712 13 0,'48'-3'6'0,"36"16"2"0,-61-13-6 16,8 0 1-16,8-3 0 16,6 0 0-16,-10-4 0 15,5-3 1-15,-5-3 0 16,5-4-2-16,-4-6 1 16,-6 0-2-16,-7-4 0 0,-6 4 1 15,-3 0 0-15,-6 3-2 16,-8 3 0-16,-8 11-1 15,-6 9 1-15,-8 14 1 16,-9 13 1-16,0 9 2 16,-9 18 0-16,1 2-1 15,12-2 0-15,5-1-2 16,13-3 1-16,9 0-2 16,9-16 1-16,13-7-2 15,-4-14 1-15,4-9-13 16,4-7 1-16,5-13-15 15,0-1 1-15</inkml:trace>
  <inkml:trace contextRef="#ctx0" brushRef="#br0" timeOffset="31889.4394">2615 8243 25 0,'-9'-17'12'0,"36"30"1"0,-23-13-14 15,14 0 1-15,4 0 1 16,9 0-2-16,5 0 1 16,-5 4 0-16,0-4 1 15,-1 6-2-15,-16 8 1 16,-1 9 1-16,-13-3 0 15,-9 6 0-15,-9 11 0 16,-17 6 4-16,4 3 1 16,-9-2-3-16,14-11 1 15,-5-7-4-15,9-3 1 16,8-6-2-16,10 0 0 16,-9-4 1-16,8-3 1 0,5-3 0 15,5-1 0-15,4 1-1 16,-5-1 0-16,5 1 1 15,4 0 0-15,0-1 0 16,5 8 0-16,9 6 0 16,8 3 0-16,0 0 1 15,1-6 1-15,-5 6-2 16,-5 10 1-16,1-3-2 16,-14-7 0-16,-4 4 3 15,0-1 0-15,-5-6-3 16,-4 0 0-16,0-4-1 15,-4 4 0-15,-1 0 2 16,-3 4 1-16,-1-5-3 16,0 1 0-16,-4 0 1 15,-1-3 1-15,1-1-2 0,-5 1 1 16,5-4-1-16,-9-3 1 16,13 0 0-16,-4-3 0 15,8-1-1-15,5-6 1 16,5-3 0-16,4-10 1 15,4 0-1-15,0-1 1 16,0 4-2-16,1 0 0 16,-5 4 0-16,-5 2 1 15,-4 4 0-15,-4 7 0 16,-1 6-2-16,-4 1 1 16,0-1-7-16,5 0 1 15,-14 0-4-15,1-3 0 16,-1-3-13-16,5-4 0 0</inkml:trace>
  <inkml:trace contextRef="#ctx0" brushRef="#br0" timeOffset="34260.7054">2779 4570 13 0,'4'-26'6'0,"10"6"8"0,-10 17-7 0,5-1-4 16,0-6 1-16,4 0-1 15,-9-3 1-15,5 0-2 16,-4 3 0-16,-5 3-1 15,-5 4 0-15,-4 9-3 16,-21 14 1-16,-6 7 2 16,-4 6 1-16,5 4 1 15,-5 2 0 1,18-5-3 0,18-8 0-16,-5-6 0 0,18-7 1 15,-5-6 1 1,5 0 0-16,0-4 0 0,-1 0 1 15,-3 1-3-15,-5-4 0 16,0 9-1-16,0 8 1 16,-5 6 1-16,-3 1 1 15,-1 2-3-15,4 1 1 16,1-1 0-16,-9 7 0 16,4 4-1-16,-4-1 1 15,-5 4 0-15,5 7 0 16,-14-4-1-16,9 0 1 15,1-7 0-15,12-6 0 0,5-10 0 16,5 7 1-16,8-8-1 16,0-5 1-16,5-4-2 15,0 0 0-15,-1 0 0 16,1 0 0-16,-5 3 0 16,5 3 0-16,-9 4-9 15,4 4 0-15,0 5-15 16,14 5 0-16</inkml:trace>
  <inkml:trace contextRef="#ctx1" brushRef="#br0">9116 6945 0,'0'-23'16,"0"1"-1,0 0 1,0 0 0,-22 0-16,-1-22 15,1-23 1,-22 45-16,0-22 16,-23-22-16,23-23 15,-44-21 1,-1-23-16,1 44 15,-45-43-15,0 21 16,0 1-16,1 43 16,43 23-16,-88-44 15,67 65-15,-23 1 16,-22 0-16,0-22 16,0 22-16,0 0 15,23 22-15,-23-22 16,0 22-16,44 0 15,-44 0-15,45 0 16,21 0-16,23 0 16,-45 0-16,45 0 15,-1 0-15,1 0 16,44 0-16,-45 0 16,45 0-16,-22 0 15,0 0-15,0 0 16,-1 0-16,23 0 15,-44 0-15,-1 0 16,23 0-16,-44 0 16,-1 0-16,1 0 15,-23 22-15,0-22 16,23 0-16,-1 22 16,23-22-1,-22 0-15,-1 0 0,-44 0 16,45 0-1,-1 0-15,45 22 16,-44 0-16,43 0 16,1-22-16,0 22 15,22-22-15,-23 45 16,23-45-16,-22 22 16,0 22-1,44-22-15,-22-22 16,0 44-16,-1 0 15,23-21-15,-44 43 16,22 0-16,0 1 16,-22-45-16,-1 44 15,1 0-15,22-21 16,22-1-16,-22-44 16,22 44-16,-44 0 15,44-22-15,0 45 16,0-23-16,0 0 15,0 23-15,0-23 16,0 0-16,0-22 16,22 0-1,0 23-15,-22 21 16,66-44-16,-21 22 16,21 1-16,-22-1 15,-22 0-15,45-22 16,-1 22-16,-22-22 15,23 23-15,-23-1 16,22 0-16,89 0 16,-66 45-16,43-67 15,-21 22-15,-22 0 16,43 1-16,-43-23 16,66 44-16,-45-44 15,1 22-15,44-21 16,-89-1-16,67 22 15,-22-44-15,21 22 16,-43 0-16,-23-22 16,23 22-16,43 0 15,-21 1-15,0-23 16,44 0-16,0 0 16,-23 0-16,67 44 15,-44-44 1,0 0-16,-22 0 15,22 0-15,0 0 16,22 0-16,-45 0 16,1 0-16,22 0 15,-22-22-15,-23 22 16,1 0-16,-22-22 16,-23 22-16,0 0 15,1 0-15,-1-23 16,-22 23-16,1-22 15,21 22-15,-22-22 16,0 0-16,45 0 16,-1 0-16,-21 0 15,-23 22-15,45-22 16,-45-1-16,-22 23 16,-22-22-1,0 0-15,0-22 16,0 22-1,0-22-15,0-23 16,0-21-16,-22 66 16,22-45-16,0 45 15,0 0-15,0 0 16,0 0-16,0 0 16,0 0 15,22 22-16,-22-45-15,0 23 16,0-22 0,0 0-16,0 22 15,0-22-15,0 21 16,0-21-16,0 0 16,0 0-1,0-1 1,0 1-16,0 22 15,0-22-15,-22 0 16,-22 22-16,-1-45 16,23 1-16,-66-1 15,21 1-15,-43 0 16,43-1-16,23 23 16,-22 22-16,-1-22 15,1 0-15,44 44 16,-45-23-16,1 1 15,22 0 1,22 22-16,-23-22 16,1 22-16,44-22 15,-44 22-15,22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0T21:49:01.23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3465 4288 12 0,'0'0'6'0,"-22"-6"7"15,22 6-6-15,-9 0-3 0,4 0 0 16,1-4-3-16,0 1 1 15,-1 0-1-15,1-1 0 0,-1 4-1 16,5 0 0 0,0 0 0-16,-4 7 1 0,8 0 0 15,14-4 0-15,13 0 0 16,22 1 1-16,18-8-2 16,13-2 1-16,35-1-1 15,14-6 1-15,13-4 1 16,22-3 1-16,14 0 0 15,4 0 0-15,4 4-3 16,13-4 1-16,-12 7-1 16,-1 3 1-16,-9 3-2 15,-12 0 0-15,-32 1 1 16,-22-1 0-16,-27 4-1 16,-21 3 1-16,-23-3 1 15,-22-1 0-15,-17 1-1 0,-23 0 0 16,-22-4-1-16,-31-3 1 15,-17 0 0-15,-18 0 1 16,-27 3-1-16,-22 7 1 16,-9 10-2-16,-17 0 0 15,-1 4 1-15,5-4 1 16,5 10-1-16,8-7 0 16,14 7-3-16,8 0 1 15,18 3 0-15,9 0 0 16,13 4 2-16,18-8 0 15,22-2 0-15,18-4 0 16,31 1-1-16,30-14 1 0,36-4-1 16,32-6 0-16,43-13 0 15,31-10 1-15,27 0-7 16,22 3 1-16,-4 3-16 16,4-2 0-16</inkml:trace>
  <inkml:trace contextRef="#ctx0" brushRef="#br0" timeOffset="1471.0861">3421 9653 20 0,'-49'-7'10'0,"27"10"3"0,22-3-10 0,0 0-2 16,9 0 0-16,4 0 0 16,-4 0 1-16,8 0 1 15,6 0 1-15,12 0-4 16,18 0 0-16,5 4-1 15,26-8 0-15,31 1 2 16,22-4 1-16,22 4-2 16,32-7 0-16,16-3-1 15,15 6 1-15,8-9 1 16,4 2 0-16,-8 4-2 16,-5 4 1-16,-17-1 1 15,-27 4 0-15,-31 0 2 16,-31 3 0-16,-31-4 1 15,-31-2 0-15,-31 2-4 16,-26 1 0-16,-27 3 0 0,-27 3 0 16,-30 1 0-16,-27-4 0 15,-22 10-1-15,-18-4 0 16,-18 1 2-16,-22-1 0 16,-4 4-1-16,-4-3 1 15,-1 6-2-15,14-3 1 16,8-3-1-16,23 3 1 15,31 0 0-15,31-7 1 16,26-3-8-16,31 3 1 16,31 1-16-16,36-4 0 15,30-4 13-15,32-12 1 0</inkml:trace>
  <inkml:trace contextRef="#ctx0" brushRef="#br0" timeOffset="25868.1692">4907 6508 21 0,'-13'-4'10'0,"26"1"5"0,-13 3-12 16,5-3-2-16,-1-1 0 15,10 4 1-15,-10-3 0 16,5 0 1-16,0-4 0 15,0 4-3-15,-1 0 1 16,1 3 2-16,9 0 0 16,0 3 0-16,-1 0 0 15,10 0-1-15,4 4 0 16,9-7 0-16,13 7 0 16,9-4-2-16,13-3 0 15,5 0 0-15,4 0 0 16,17 3 1-16,6 1 1 0,8-4-4 15,4 3 1-15,10-3 1 16,8 7 1-16,13-4-1 16,-4 4 1-16,9-7-2 15,0 0 0-15,0 0 2 16,-9 3 1-16,-13 0-2 16,-10-3 1-16,-7 4-2 15,-10-1 0-15,-18-3 2 16,-4 0 0-16,-17-3-2 15,-10 6 1-15,-4 4 0 16,-13-7 1-16,-9-7-2 16,-9 7 1-16,-8-3 0 15,-19 3 0-15,-8-4 0 0,-23 8 1 16,-12-1-2-16,-19 7 1 16,-8-7 0-16,-13-3 0 15,-14 3 0-15,-22-6 1 16,-4 3-3-16,-5-6 0 15,-13-1 2-15,-9-3 0 16,-9 10-1-16,-4-3 1 16,4-4-1-16,-8-3 0 15,4 7 1-15,8-1 1 16,5 1-2-16,9 0 1 16,14 3-1-16,21 0 0 15,9-4 2-15,27 4 0 16,13 4-1-16,22-4 0 0,14 0 0 15,17 6 0-15,18-6-1 16,13 0 0-16,27 4 2 16,21-1 0-16,23-3-1 15,27-3 0-15,26-4 1 16,31-3 1-16,13-3-3 16,22 10 1-16,10-7 0 15,-5 6 1-15,-9 1-1 16,-23-4 0-16,-25 7-2 15,-32-3 1-15,-13 0 2 16,-22-1 1-16,-13 1-3 16,-18-4 1-16,-9 4-4 15,-18 3 1-15,-4-7-11 0,-9 1 0 16,-4-4-9 0,-5 0 1-16</inkml:trace>
  <inkml:trace contextRef="#ctx0" brushRef="#br0" timeOffset="26813.7613">8678 6494 19 0,'-18'0'9'0,"22"0"5"0,5-3-9 16,4 6-2-16,5-3 1 15,0 0-1-15,8 0 0 16,1-3-1-16,4 3 1 15,0 0-1-15,13 0 1 16,9 3-3-16,9-3 0 0,13 0 1 16,5 4 0-16,9-8-3 15,8 4 1-15,9 0 2 16,-9 0 1-16,-8 4-3 16,-14-4 1-16,-8 0-1 15,-14 3 1-15,-13-3 2 16,-14-3 0-16,-4 3-1 15,-13 0 0-15,-9 0-1 16,-9 0 1-16,-13-4-2 16,-13 4 1-16,-27 0-1 15,-9-3 1-15,-13 3 1 16,-18 0 0-16,-13 0-2 16,-9-3 0-16,9-1 1 0,9 4 1 15,17 4 0-15,19-4 1 16,12 0-2-16,23 3 0 15,17 4 4-15,18-1 0 16,22-6-5-16,22 7 0 16,23-4 2-16,17-6 0 15,18 3 1-15,17-7 0 16,9 1-1-16,-4 9 0 16,-13-6-5-16,-18 3 1 15,-18 3 3-15,-26-3 1 16,-27 7-7-16,-35-4 0 15,-41-3-8-15,-34-3 1 0,-36-4-11 16,-40-13 1-16</inkml:trace>
  <inkml:trace contextRef="#ctx0" brushRef="#br0" timeOffset="28720.0015">10687 6511 7 0,'0'0'3'0,"8"-10"3"0,-3 10-3 15,-1 0 1-15,5-3 0 16,0-1-3-16,0 1 1 16,0 0 1-16,0 3 1 0,-1 3-1 15,1-3 0-15,0 3-1 16,0 1 0-16,4-1 1 16,5 0 1-16,8 4-3 15,5-4 0-15,9-3 0 16,9 4 1-16,4 2-2 15,13 1 0-15,10-7 1 16,17 0 1-16,17 0 0 16,19 3 1-16,17-3-3 15,26 0 0-15,18 0 0 16,14 4 1-16,13 9-2 16,-5-3 0-16,-4 0 1 15,-13-4 1-15,-9-2-1 16,-23 2 1-16,-17-6-2 15,-22 4 1-15,-13-4 0 0,-27 0 1 16,-18-4 3-16,-12 4 0 16,-19-3-3-16,-17 0 1 15,-18-4-4-15,-18-3 0 16,-17 3 0-16,-23 1 1 16,-22 3-4-16,-30-4 1 15,-27 4 3-15,-27-1 1 16,-26 11-2-16,-10 0 1 15,-3-7 1-15,-10 3 1 16,6 0-3-16,7-3 1 16,10-6-11-16,18 6 0 15,26-10-4-15,35 3 0 0</inkml:trace>
  <inkml:trace contextRef="#ctx0" brushRef="#br0" timeOffset="42338.1951">4341 11617 10 0,'0'0'5'0,"-13"20"8"0,13-20-6 0,0 0-2 16,0-4 1-16,0-6-3 15,0-6 1-15,0-7 0 16,-5-1 0-16,1-9-1 16,-1-3 0-16,5-7-2 15,-4-11 1-15,4-9-1 16,-4-3 0-16,-5-4-1 15,-9 4 1-15,-8 0-1 16,-10-1 0-16,-13 8 2 16,-13 9 0-16,-13 23-1 0,-13 11 0 15,-18 26-2 1,-18 3 1-16,4 13 0 0,5 21 1 16,9 19-2-16,0 7 1 15,13 17-1-15,9 6 1 16,22 27 0-16,13 16 0 15,18 14-1-15,22-7 1 16,23 6 0-16,21-12 1 16,22-14-2-16,36-10 0 15,22-17-1-15,23-26 1 16,21-26 2-16,22-11 1 16,10-32 0-16,-1-28 0 15,-4-29-2-15,-9-30 0 16,-31-16 0-16,-27-24 0 0,-21-30 0 15,-28-9 1-15,-21-14-2 16,-27-3 1-16,-22 10 2 16,-31 10 1-16,-26 29-2 15,-27 24 0-15,-31 20-1 16,-36 26 0-16,-30 17-1 16,-18 26 1-16,-18 14 0 15,4 23 0-15,5 20-1 16,5 39 0-16,21 51-2 15,19 36 1-15,25 53-6 16,32 19 0-16,35 15-9 16,49-18 1-16,58-33 2 15,70-49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6-04-20T21:50:17.81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4292 8190 16 0,'22'-10'8'0,"9"0"6"16,-22 10-8-16,5 0-1 16,-6-7 1-16,6 7-2 15,-1 0 0-15,0-3-2 16,1 3 1-16,-6 0-3 15,-8 0 0-15,-4 3 0 16,-9 4 0-16,-14-4 0 16,-17 7 1-16,-9-3 0 0,-14 3 0 15,-12 10-2 1,-1-7 1-16,-8 7 2 0,-1-10 0 16,-4 6-3-16,-4 1 1 15,4-7 1-15,4-4 0 16,10-2 1-16,12-1 0 15,5-3-1-15,14 0 1 16,12 3-1-16,10 4 0 16,8 0-2-16,9 13 1 15,5-1 0-15,4 15 1 16,4 12-1-16,1 20 1 16,-1 17-1-16,0 7 1 15,-4 6-2-15,0 7 1 0,-4 16-1 16,-5 11 1-16,5-7 1 15,-9-1 0-15,4-2-1 16,0-7 1-16,0-11-1 16,5-5 0-16,-1-4 0 15,5-11 0-15,-4-9 1 16,4-6 1-16,4-4-3 16,5-13 1-16,0-4 2 15,4-6 0-15,5-7-1 16,4-3 1-16,9-7-2 15,13 7 0-15,9-13 0 16,5-4 1-16,8 0-1 16,9-6 1-16,5-4-1 15,4 7 0-15,18 0-1 16,0-3 1-16,4-1 0 0,4 1 0 16,6-1 0-16,7-6 1 15,10 4-1-15,0-4 1 16,0-4-1-16,4 4 1 15,4 4-3-15,-8 2 1 16,-9-6 2-16,0 17 0 16,4-4 0-16,5 4 1 15,0 3-1-15,4-7 0 16,13 0-2-16,14-6 0 16,0-7 1-16,0-3 0 15,13 3-1-15,9-7 1 16,-9-6 0-16,0-1 0 0,0 5 1 15,-5-5 1-15,-8 8-3 16,0 9 1-16,-1 7-2 16,-8-3 1-16,0-1 3 15,4 4 1-15,5 0-4 16,-5-3 0-16,1-1-1 16,-1-2 0-16,-4-4 1 15,-18 6 1-15,-13 1-1 16,-18-4 1-16,-17 1 0 15,-14-4 1-15,-9 3 0 16,-17-10 0-16,-9-3 0 16,-9-6 0-16,-5-1-2 15,-4-6 1-15,1-10 0 16,-1-7 0-16,0-10-1 0,0-13 1 16,0-13 0-16,-4-14 0 15,-5-23 2-15,0-3 0 16,-4-16-5-16,0-14 1 15,0-7 1-15,-5 7 1 16,1 3 0-16,4 17 1 16,-1 4-1-16,6 9 0 15,-1 20 0-15,-4 7 0 16,0 16-1-16,-5 14 1 16,-4 2-1-16,-9 18 1 15,-8 3 0-15,-10 0 1 16,-8 6-1-16,-10 7 0 0,-3 4-1 15,-10 6 1-15,-4 0 0 16,-13 0 0-16,-18-4 1 16,-9 5 0-16,-13-1-2 15,-18 3 1-15,-17 0 0 16,-18 1 0-16,-14 2-1 16,-8 1 1-16,-9-7 0 15,4 3 1-15,-8 4-1 16,4-7 1-16,-9 7-1 15,-5-4 0-15,1 1-1 16,-5 2 0-16,-9 1 4 16,-4 3 0-16,0 0-6 15,0 3 0-15,9 4 4 16,13 0 0-16,9-4-2 0,13-3 1 16,13 0-1-16,1 0 1 15,-1 0 0-15,0-3 0 16,-4 3 0-16,-4-4 0 15,-5 8 0-15,-4 9 1 16,-5-3-9-16,5-4 1 16,39-2-34-16,19-4 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2:02:06.00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7102 7542 0,'22'0'62,"45"0"-46,21 22-16,23-22 16,44 22-16,0-22 15,66 22-15,0 0 16,0-22-16,1 66 15,-23-43-15,0 21 16,-88-44-16,-23 22 16,-66-22-16,0 0 15,0 0-15,45 0 32,-1 0-32,23 0 15,-1 0-15,23 0 16,-23 0-16,67 0 15,-88-22-15,65 22 16,-65-22-16,21 0 16,-44 22-16,23-23 15,-45 23-15,0 0 16,-22-22-16,0 0 78,0 0-62,0 0-16,0 0 15,0-22 1,-44 22-16,44-1 16,0 1-1,-22 22-15,22-22 16,0 0-16,0 0 31,0 0-15,0-22-1,22-1 1,0 23-16,-22 0 16,0-22-16,0 22 15,0-22-15,0 21 16,0-43-16,0 22 15,0 22-15,-22-22 16,-45-23 0,23 23-16,0 0 15,0 22 1,-1 22-16,-21-23 0,0 1 16,21 0-1,-21 0-15,0-22 16,-1 22-16,23 0 15,0 0-15,0 22 16,-1 0 0,23 0-16,0 0 15,0 0 1,0 0-16,0 0 16,0 0-1,-1 0-15,1 0 16,-22 0-16,-22 0 15,-1 0-15,23 0 16,-22 0-16,-23 0 16,1 0-16,43 0 15,-43 0-15,22 22 16,21-22-16,-21 22 16,0-22-16,43 0 15,-43 22-15,44-22 16,0 0-16,0 0 15,0 0 1,-1 22-16,-21-22 16,0 22-16,0 0 15,-1-22-15,-21 22 16,-22-22-16,65 22 16,-43-22-16,0 0 15,44 23-15,-23-1 16,-21-22-16,44 0 15,-45 22-15,23 0 16,22-22-16,-44 22 16,21 0-16,23-22 15,-22 22-15,22-22 16,0 22 0,22 1-1,0-1 1,-22 0-16,22 0 15,-22-22 1,22 22-16,0 0 0,0 0 16,0 0-1,0 0-15,0 23 16,0-1-16,0-22 16,0 22-16,0 1 15,22-23 1,22 22-1,-22-22 1,0 0-16,22 22 16,1 23-16,21-45 15,23 22-15,-1 22 16,1-44-16,-23 1 16,45-23-16,-1 22 15,1 0-15,22-22 16,21 22-16,23-22 15,-22 0-15,22 0 16,22 0-16,-22 0 16,0 0-16,-22 0 15,0 0-15,-66 0 16,-23 0-16,23 0 16,-1 0-16,1 0 15,-23 0-15,45 0 16,-23 0-16,23 0 15,-1 0-15,-21 0 16,-1 0-16,-21 0 16,-45-22-16,22 22 15,0 0-15,-44-22 16,22 22-16,1-22 16,-23-1-16,22-21 15,-22 22 1,0 0-16,0 0 15,0 0 1,0-22-16,0 21 16,0 1-16,0-44 15,0 0 1,0 44-16,-22-45 16,22 23-16,-23-22 15,-21 21-15,0-21 16,0 0-16,22 44 15,22-1 1,-23 23 0,23-22-16,-22 22 15,22-22-15,-22 22 16,0-22-16,0 0 16,0 22-16,-22-44 15,-1 44-15,45-22 16,-44-1-16,0 1 15,22 22-15,-45-22 16,1 0-16,44 0 16,-45 0-16,1 0 15,-22-22-15,21 21 16,23-21-16,-45 22 16,23 0-16,-22-22 15,-1 44-15,1-22 16,-23-1-1,22 23-15,-21-22 16,-1 22-16,1 0 16,-1 0-16,22 0 15,-21 0-15,-111 0 16,132 0 0,-88 0-1,133 0-15,-23 22 16,1 1-16,-22-23 15,21 22-15,1-22 16,-23 22-16,1 0 16,-1 0-16,23 0 15,-23-22-15,23 22 16,0-22-16,44 22 16,-23-22-16,-21 0 15,44 0-15,-45 23 16,23-23-16,-22 22 15,-1 0-15,1-22 16,-22 22-16,43-22 16,-21 22-16,22-22 15,-1 0-15,1 22 16,0-22 0,22 22-16,-45-22 15,45 22-15,0-22 16,0 22-16,0-22 15,22 23 17,0-1-32,0 22 15,0-22-15,0 0 16,0 22-16,0-21 16,0 21-1,0-22-15,0 0 16,0 22-16,22-22 15,0 45-15,67 21 16,-23-21-16,45 43 16,-45-44-16,23-21 15,-45-1-15,44-22 16,-43 0-16,-1-22 16,-22 0-16,22 0 15,0 22-15,-21-22 16,21 0-16,-22 22 15,44-22 1,-44 22 0,1-22-16,-1 0 0,22 0 31,-22 0-31,22 0 31,-22 0-31,1 0 31,-1 0-31,0 0 16,0 0 0</inkml:trace>
  <inkml:trace contextRef="#ctx0" brushRef="#br0" timeOffset="2013.528">3695 7365 0,'22'0'31,"0"0"-31,0 0 16,0 0-16,1 0 15,21 0-15,22 0 16,-22 0-16,111 0 16,-88 0-1,176 0 1,-177 0-1,200 0-15,-155 0 16,43 22-16,-43-22 16,-22 22-16,-1 0 15,1-22-15,-23 0 16,-22 22-16,0-22 16,1 0-16,-23 0 15,22 0 1,-22 0-16,45 22 15,-1-22-15,0 0 16,23 0-16,-1 0 16,1 0-16,-23 0 15,1 0-15,-23 0 16,-22 0-16,0 0 16,-44 0 124,-44 0-140,-23 22 16,-66-22-16,45 0 15,-45 23-15,44-1 16,0-22-16,-43 44 16,65-44-16,23 0 15,-1 22-15,45-22 16,-22 0 0,22 0-16,0 0 15,-23 0 1,23 0-16,-44 0 0,0 0 15,43 0-15,-21 0 16,0 0-16,-22 0 16,-1 0-1,23 0-15,-45 0 16,23 0-16,0 0 16,-1 0-16,-21 0 15,21 0-15,45 0 16,-22 0-16,22 0 15,-22 0-15,22 0 16,-1 0-16,1 0 16,0 0-16,0 0 15,0 0 1,0 0 0,0 0 15,44 0 125,66 0-156,23 0 16,44 0-16,0 0 15,66 0-15,0 0 16,0 0-16,-44 22 16,23-22-16,-23 0 15,-23 0-15,-43 0 16,0 22-16,-23-22 15,-21 0-15,-1 0 16,-44 0-16,22 0 16,-22 0-1,1 0 1,-1 0 0,0 0-1,0 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2:02:36.33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4668 2278 0,'-22'0'15,"133"0"64,619 22-33,753-22-46,353-155 79,-1947 155 14,-21 0-93,-68 0 16,23 0-16,-88 0 16,44 0-16,-23 0 15,23 0-15,22 0 16,88 0-16,1 0 15,43 0-15,45 0 16,-22 0 78,22 0-79,0 0 1,0 0 0,-1 0-1,-21 0 17,22 0-32,-22 0 15,0 0-15,21 0 16,-43 0-16,0 0 15,21 0-15,-21 0 16,0 0-16,-1 0 16,1 0-16,-1 22 15,23 0-15,-22-22 16,22 23-16,-23-23 16,23 22-16,-22-22 15,21 0-15,23 22 16,0-22 31,0 0-32,0 0 1,0 0-16,-45 0 16,23 0-16,22 0 15,-44 0-15,-1 0 16,23 0-16,-45 0 15,23 0 1,22 0-16,0 0 16,-23 22-16,23-22 15,0 22-15,-23-22 16,45 0-16,0 0 16,0 0-16,0 22 15,0-22-15,-23 0 16,23 0-1,0 0-15,0 0 32,0 0-17,0 0 1,-22 0 0,21 0-1,-21 22-15,0-22 16,22 0-16,-22 0 15,21 22-15,1-22 16,0 0 0,0 0 15,0 22 0</inkml:trace>
  <inkml:trace contextRef="#ctx0" brushRef="#br0" timeOffset="221135.4539">10664 5662 0,'23'-44'31,"43"21"-31,-44 23 16,67-22-16,-1 22 15,23-22-15,44-22 16,-1 44-16,68 0 16,43-22-16,67 22 15,-44 0-15,-1 0 16,45 0-16,-155 0 15,45 0-15,-68 0 16,1 0-16,-88 0 16,-23 0-16,0 0 15,-22 0-15,-132 0 94,-156 0-78,23 0-16,-89 0 15,-44 0-15,-23 0 16,45 0-16,-22 0 16,22 0-1,89 0-15,44 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2:11:15.27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7213 9046 0,'44'0'31,"-22"0"-15,23 0-1,21 0-15,0 0 16,23 0-16,21 0 16,45 0-16,0 0 15,66 0-15,-44 0 16,45 0-16,43 0 16,-44 0-16,23 0 15,21 0-15,67 22 16,-44-22-16,44 0 15,0 0-15,-1 22 16,1-22-16,0 0 16,0 0-16,0 0 15,-66 0-15,-23 0 16,22 0-16,-43 0 16,-45 0-16,22 0 15,-66 0-15,-1 0 16,-65 0-16,21 0 15,1 0 1,-1 0-16,-21 0 0,43 0 16,1 0-16,44 0 15,44 0-15,-22 0 16,0 0-16,-22 0 16,44 0-1,-66 0-15,66 0 16,-22 0-16,-67 0 0,23 0 15,-67 0 1,23 0-16,-23 0 16,-21 0-16,-1 0 15,-22 0-15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2:16:05.927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2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20T22:16:16.882"/>
    </inkml:context>
  </inkml:definitions>
  <inkml:trace contextRef="#ctx0" brushRef="#br0">9248 10749 0,'45'0'47,"65"0"-47,45 0 16,111-45-16,-45 45 15,111-22-15,0 0 16,0-22-16,22 44 15,-23-22-15,-21 0 16,44 22-16,-22-45 16,0 45-16,-22-22 15,-67 0-15,-44-22 16,0 22 0,-44 0-16,-88 0 15,21 0-15,-21-1 16,-23 23-16,0 0 15,-22 0-15,22 0 16,1 0 0,-23 0-16,0 0 31,0 0-31,0 0 16,0 0-1,0 0-15,23 0 16,-23 0-16,44 0 15,1 0-15,21 0 16,-44 0-16,45 0 16,-23 0-16,1-22 15,21 22-15,-22 0 16,-43 0-16,-1 0 16,0 0-16,0 0 31,0 0 0,22 0-31,-22 0 16,1 22-1,-1 1 1,0-1-16,0-22 16,-22 22-16,22-22 15,0 22-15,0 0 16,0-22-16,1 22 15,-1 0-15,22 0 16,0 23-16,-44-1 16,44 22-16,-21-66 15,-1 44-15,-22-21 16,22-23-16,-22 44 156,0-22-140,-22 44-16,-23-22 15,-21 45-15,-22-45 16,-89 45-16,22-67 16,-44 44-16,22-44 15,-45 0 1,-43 0-16,-1 23 16,-21-45-16,21 0 15,-21 22-15,-23-22 16,89 0-16,-23 0 15,23 0-15,0 0 16,21 0-16,46 0 16,-90 0-16,45 0 15,22 0-15,-22 0 16,88 0-16,-44-22 16,-22 22-16,23-45 15,21 23-15,-22 0 16,-22 22-16,22-22 15,0 0-15,0 0 16,45 0-16,-23 0 16,22-23-16,1 45 15,21 0-15,1-22 16,-23 22-16,23-22 16,-45-22-16,89 44 15,-23 0-15,1 0 16,22 0-16,21-22 15,1 22 1,0-22-16,22 0 16,0-1-16,-22-43 15,22 22-15,0 0 16,0 22-16,-22-45 16,0 1-16,22 22 15,-22 21-15,0-21 16,22 22-16,-23-22 15,23 22 1,0 0-16,0-23 16,0 23-16,0-44 15,23 22-15,-23-1 16,44 23-16,0-22 16,0 0-16,1 44 15,21-44-15,0 44 16,23-22-16,66-1 15,-67 23-15,45-22 16,22 22-16,22 0 16,44-22-16,0 22 15,45 0-15,-1-44 16,1 22-16,-1 0 16,-21 22-16,-23 0 15,-22 0-15,-22 0 16,44 0-16,-66 0 15,0 0 1,22 0-16,0 0 16,-22-22-16,-22 22 15,-23-23-15,1 23 16,-22 0-16,21 0 16,1 0-16,44 0 15,0 0-15,-23 0 16,67 0-16,-22 0 15,-22 0-15,0 0 16,-44 0-16,44 0 16,0 0-16,-23 0 15,23 0-15,0 0 16,0 0-16,-44 0 16,-45 0-16,-22 0 15,0 0-15,1 0 16,-23 0-16,0 0 15,0 23-15,0-1 16,0 22-16,0-22 16,-22 22-16,0-22 15,23-22-15,-23 23 16,0-1 0,0 0-1,0 0-15,0 0 16,0 0-16,0 44 15,0-21-15,0 43 16,0-21-16,0 21 16,0-44-1,0-22 1,0 0-16,0 1 16,-23-1-1,1 22-15,0-22 16,0-22-16,0 22 15,0 0-15,22 0 16,-44-22-16,21 23 16,1-1-1,0-22-15</inkml:trace>
  <inkml:trace contextRef="#ctx0" brushRef="#br0" timeOffset="6367.6254">11837 4689 0,'0'-23'47,"-885"-662"46,863 685-93,0-22 16,-22 22 0,21 0-1,-21 0-15,0 0 16,22 0-16,-45 0 15,1 0-15,22 0 16,-45 0-16,1 0 16,21 0-16,23 0 15,0 0-15,0 0 16,-23 0-16,23 0 16,0 0-1,22 22-15,22 0 16,-22 0-16,-1-22 15,23 22-15,0 22 16,0 1 0,0-23-1,0 0-15,0 0 16,0 22 0,23-22-16,-1 0 15,-22 1 1,44-1-16,-22 22 15,0 0 1,-22-22-16,44 0 16,1 23-16,-45-1 15,44-22-15,0 0 16,45 22-16,-23-22 16,-22 23-16,23-45 15,21 44-15,67-22 16,-66 22-16,65 23 15,-21-23-15,-66-22 16,21 0-16,-66-22 16,45 0-16,-45 22 15,0-22 1,0 0 0,0 0-1,22 0 1,1 0-1,-1 0-15,-22 0 16,44 0-16,-21 0 16,-23 22-16,22-22 15,-22 0 1,22 0-16,1 0 0,-23 0 16,0 0-1,0 0-15,0 0 16,0 22-1,-22-44 157,0 0-172,0 0 16,0 0-16,0 0 16,-22 0-16,22 0 15,-22 0 1,0 22-16,22-23 15,-22 1 1,0 0 0,-1 0 15,1 0-31,0 22 16,0-22-16,22 0 0,-22 22 15,22-22 1,-22-1 31</inkml:trace>
  <inkml:trace contextRef="#ctx1" brushRef="#br0">9386 7971 41 0,'0'0'20'0,"-9"-43"3"0,4 29-21 0,-4-6-2 16,-13-9 0-16,0-5-1 16,-9 5 1-16,-9 5 1 15,-4 8 0-15,-9 12-2 16,-4 18 0-16,-5 16 1 15,-5 23 1-15,1 13 2 16,8 24 1-16,10-1-4 16,17-9 0-16,17-1-1 15,19-12 0-15,13-11 1 16,12-9 0-16,19-11-5 16,9-13 1-16,4-6-13 15,4-17 1-15,0-7-8 16,-4-13 0-16</inkml:trace>
  <inkml:trace contextRef="#ctx1" brushRef="#br0" timeOffset="361.4903">9505 7865 33 0,'5'-20'16'0,"3"26"5"0,-3 1-17 16,-1 3 0-16,5 6 1 15,4 11-2-15,5 19 0 16,4-6-3-16,0 7 0 15,5-4-3-15,-1 3 1 16,1-9-1-16,-1-14 1 16,-3 0 0-16,-6-13 0 15,1-16-3-15,0-11 1 16,-1-13 2-16,1-13 0 0,0-13 3 16,0 3 0-16,-1 9 4 15,-4 15 0-15,1 2 1 16,-5 20 0-16,-5 21-2 15,0 19 0-15,-4 13-1 16,0 27 0-16,-4 7 2 16,0 19 1-16,-1 8-7 15,5-5 1-15,-4-9-9 16,8-16 0-16,1-14-8 16,3-14 1-16,6-15-13 15,3-31 0-15</inkml:trace>
  <inkml:trace contextRef="#ctx1" brushRef="#br0" timeOffset="721.3901">10443 7951 44 0,'13'66'22'0,"1"50"1"0,-14-79-22 16,0 3-1-16,-5 6 0 15,1-6 0-15,-1-4 0 16,-3-6 2-16,3-7 0 16,-4-9-1-16,5-8 1 15,0-19-3-15,8-17 1 16,9-20-1-16,5-16 1 16,8-17-1-16,5 7 1 15,5 13 0-15,4 13 0 0,4 14-1 16,-4 9 1-16,0 20 0 15,-9 17 1-15,0 20 0 16,-5 3 1-16,-8 7-2 16,-5 10 0-16,-4-7-8 15,0 7 1-15,-5-10-14 16,5-4 1-16,0-9 0 16,9-21 0-16</inkml:trace>
  <inkml:trace contextRef="#ctx1" brushRef="#br0" timeOffset="916.6844">11178 7513 44 0,'-9'50'22'0,"22"26"1"0,-8-40-21 16,3 8-1-16,-3 12 0 15,4 10-2-15,-5 11 0 16,1-4-9-16,3-4 0 15,6-6-12-15,-10-6 0 16,1-7 9-16,-5-7 0 16</inkml:trace>
  <inkml:trace contextRef="#ctx1" brushRef="#br0" timeOffset="1382.6036">10957 8040 42 0,'17'0'21'0,"54"10"1"0,-53-3-20 0,8-10-2 16,5-7 1-16,5-4-4 16,3-9 0-16,10-7-4 15,-5-6 1-15,1-7 2 16,-6 0 0-16,1-7 4 16,-9 3 1-16,-4 4 5 15,-1 3 1-15,-3 7-4 16,-6 10 0-16,-4 0-2 15,1 20 1-15,-1 13 0 16,0 19 1-16,-4 18-1 16,0 13 0-16,-5 16 0 15,1 7 0-15,-5 3 0 0,-5-13 1 16,5 0-2-16,-4-17 0 16,4-9 0-16,0-14 0 15,0-6-6-15,4-18 0 16,5-12-1-16,5-23 1 15,3-14 3-15,5-10 1 16,5 4 1-16,-1 6 0 16,1 13 0-16,4 7 1 15,-4 14 1-15,-1 9 1 16,1 4-5-16,-5 3 0 0,4 6-2 16,1-3 1-1,4-3-24-15,4-3 0 0,5-4 16 16,9-19 0-16</inkml:trace>
  <inkml:trace contextRef="#ctx1" brushRef="#br0" timeOffset="1549.3751">12430 7888 45 0,'-4'36'22'0,"17"87"1"15,-9-100-24-15,1 10-3 16,-1-6 1-16,1 0-8 15,-1-1 0-15,0-6-19 16,1-3 1-16,4-17 29 16,4-14 0-16</inkml:trace>
  <inkml:trace contextRef="#ctx1" brushRef="#br0" timeOffset="1668.6962">12421 7413 35 0,'-9'-6'17'0,"31"12"-10"0,-13-2-18 16,0-1-13-16,9-3 1 16</inkml:trace>
  <inkml:trace contextRef="#ctx1" brushRef="#br0" timeOffset="2088.0271">13125 7908 35 0,'9'0'17'15,"-14"0"-1"-15,1-4-18 0,-1-2 4 16,-3-1 0-16,-10 0 0 16,0 4 1-16,-4 6-4 15,-9 17 1-15,-4 17 1 16,-1 6 1-16,1 17 2 15,8-4 0-15,5 7-3 16,9-10 0-16,8-13 1 16,14-13 0-16,5-8-2 15,3-15 0-15,5-8 0 16,5-12 0-16,0-17-1 0,-1-14 1 16,1-6-1-16,-1-10 1 15,-4 7 0-15,0 9 1 16,5 14-1-16,-5 20 1 15,0 16-1-15,-4 14 0 16,-5 19 0-16,0 7 0 16,1 1-5-16,-1-5 1 15,14-2-10-15,-1-7 1 16,5-14-14-16,0-12 0 16</inkml:trace>
  <inkml:trace contextRef="#ctx1" brushRef="#br0" timeOffset="2358.069">13904 7085 51 0,'8'23'25'0,"28"47"2"16,-27-40-27-16,0 13-2 15,-1 10 1-15,1 10 1 16,0 7 1-16,0-7-2 16,0 0 0-16,-5-4-3 15,-4 1 0-15,0-3-10 0,0-8 1 16,5-2-19-16,-1-7 1 16,9-11 31-16,1-9 0 15</inkml:trace>
  <inkml:trace contextRef="#ctx1" brushRef="#br0" timeOffset="2779.7717">14306 8269 28 0,'0'-3'14'0,"5"23"8"16,-5-13-15-16,-5-1-4 15,1 1 1-15,-1 3-3 16,1 0 1-16,0-4-1 15,-1 4 0-15,1 4 4 16,-1-8 0-16,5-6-4 16,0 0 0-16,5-10-2 15,4 0 0-15,-1-3 3 16,1-4 0-16,0 4-1 0,0 0 1 16,0 3-2-16,-5 10 0 15,-4 0-1-15,0 7 1 16,-4-1-11-16,-1-2 1 15,5-4-29-15,9-10 1 16</inkml:trace>
  <inkml:trace contextRef="#ctx1" brushRef="#br0" timeOffset="3603.9643">15497 7506 29 0,'-5'-6'14'0,"-8"36"7"0,9-27-15 16,-5-3-4-16,-5 3 0 0,-3-3 0 15,-5 0 1-15,-5 0-5 16,0 0 0-16,-3 10 1 16,3-7 1-16,-4 7 0 15,4 4 0-15,1 2 0 16,-1 4 1-16,1 3 0 16,4 1 0-16,0 2 0 15,-1 1 0-15,10-4-1 16,4-3 0-16,0 0 2 15,9-4 0-15,0-2-3 16,9-4 1-16,0-4 0 16,4-3 1-16,1-3 0 15,8-3 1-15,0 0-2 16,9 6 0-16,4-3 0 0,5 3 0 16,4 4 0-16,1 6 0 15,-6 4 1-15,-3 3 1 16,-10 3 1-16,-3 0 1 15,-10 7-3-15,-13-3 0 16,-13 3-1-16,-14-1 0 16,-13 1-1-16,-4-3 1 15,-5-7-11-15,9-4 1 16,5-12-12-16,0-4 0 16,8-10 6-16,14-10 1 15</inkml:trace>
  <inkml:trace contextRef="#ctx1" brushRef="#br0" timeOffset="3785.9441">15815 8017 44 0,'-9'40'22'0,"9"-4"-15"16,0-26-23-16,0-3-9 15,-4-4 0-15,4-6 22 16,4-14 0-16</inkml:trace>
  <inkml:trace contextRef="#ctx1" brushRef="#br0" timeOffset="4159.9864">16156 7666 47 0,'-40'16'23'0,"9"37"-3"0,22-30-23 15,-4 7 4-15,0 10 0 16,4 0-3-16,5 3 1 16,8 3 1-16,9-6 0 15,14-7-3-15,8-9 0 16,14-4 0-16,13-14 1 15,9-12 3-15,-5-14 0 0,-4-10 4 16,-9-10 0-16,-9-3-4 16,-13-10 1-16,-13 3-2 15,-18-3 0-15,-18 7 0 16,-17 2 0-16,-5 15 0 16,-9 12 0-16,1 14 0 15,-1 9 1-15,9 4-9 16,9 0 0-16,13 0-6 15,18-3 0-15,18-4-9 16,18-3 0-16</inkml:trace>
  <inkml:trace contextRef="#ctx1" brushRef="#br0" timeOffset="4459.2901">16899 7593 38 0,'40'-4'19'0,"-31"31"7"15,-9-17-19-15,-4 6-5 0,-1 11 0 16,-4 6-3-16,1 10 1 15,-1 4 1-15,4 2 1 16,10-2-3-16,8-4 1 16,9 0-1-16,9-10 1 15,4-13 1-15,5-17 0 16,0-9-1-16,4-14 1 16,-8-10-2-16,-10-13 1 15,-8 3 2-15,-9-10 0 16,-9-6-3-16,-9 0 0 15,-9-1 0-15,-8 4 0 16,-5 13-2-16,0 14 0 16,-5 12-4-16,-3 14 1 0,-6 0-10 15,10 10 1-15,4 10-8 16,9 0 1-16</inkml:trace>
  <inkml:trace contextRef="#ctx1" brushRef="#br0" timeOffset="4747.0344">17550 7815 27 0,'-9'0'13'0,"0"6"6"0,9-6-14 16,-4 0 6-16,-1 4 0 16,1-4-8-16,-1 3 1 15,1-3-7-15,0 0 0 16,4 0-5-16,0 0 1 16,8-3-27-16,6-1 0 15,3-5 32-15,1-5 1 16</inkml:trace>
  <inkml:trace contextRef="#ctx1" brushRef="#br0" timeOffset="5061.8269">17612 8183 37 0,'22'13'18'0,"9"24"2"15,-18-24-20-15,0 0 7 16,1 4 1-16,-5 6-9 16,-1 0 0-16,1 4 1 15,-9-4 0-15,-9 7-1 16,-4 0 0-16,-9 3-3 0,-9 0 1 15,0 0-3-15,0-3 1 16,5-3-27-16,3-7 1 16,15-10 29-16,8-10 0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2:17:15.871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3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20T22:17:47.519"/>
    </inkml:context>
  </inkml:definitions>
  <inkml:trace contextRef="#ctx0" brushRef="#br0">3540 6148 0,'22'22'93,"45"1"-77,-1-1-16,67 0 16,-23 0-16,45-22 15,0 22-15,-44 0 16,88 0 0,-44-22-16,0 22 15,-1 23-15,-43-45 16,-22 0-16,-45 0 15,-22 0-15</inkml:trace>
  <inkml:trace contextRef="#ctx0" brushRef="#br0" timeOffset="1222.2721">5531 6193 0,'22'0'47,"89"0"-47,44 0 15,0 0 1,0 0-16,0 22 15,0 22-15,-23-44 16,-43 22-16,44-22 0,-111 0 16,44 0-1,-44 0-15,0 0 32,0 0-32,1 0 31,-1 0-31,0 0 15,0 0 17,22 0-32,-22 0 31,0 0 110,23 0-126,-1 0-15,0 0 16,-22 0-1,0 0 1,1 0 0,-1 0-1,0 0 1,0 0-16,22 0 16,-22 0-1,0 0 1,1 0-1,-1 0 32</inkml:trace>
  <inkml:trace contextRef="#ctx0" brushRef="#br0" timeOffset="3906.2252">7877 6060 0,'22'0'78,"0"0"-63,0 0-15,22 0 16,-22 0-16,23 0 16,-23 0-16,0 0 15,0 0-15,0 0 16,0 0 0,0 0 15,1 0-16,-1 0-15,0 0 32,0 0-17,0 0 1,0 0 15,0 0-15,0-22-1,1 22 1,-23-22-16,22 22 16,-22-23-16,22 23 15,0-22 1,0 0 0,0-22-1,0 22 1,0 0-16,-22 0 15,0 0-15,23-1 16,-1 23-16,-22-22 16,0 0-16,0 0 31,0 0-31,0 0 16,0 0-16,0 0 15,0 0-15,0-1 16,0 1-16,0 0 15,0 0-15,0 0 16,-22 0 0,22 0-1,-23 22 1,23-22-16,-22-1 16,0 23-16,22-22 15,-22 22-15,0 0 16,0-22-1,-22 22-15,21-22 16,-21 0-16,0 22 16,22 0-1,0 0 1,0 0 0,-1 0-1,1 0-15,0 0 16,0 0-1,0 0 1,0 0 47,0 0-32,22 22-16,-22-22-15,-1 0 16,23 22 0,-22-22-16,22 22 15,-22 0 1,0-22-16,0 23 31,0-23-15,0 22-1,0-22 1,-1 22 0,23 0-16,-22 0 15,0-22 1,22 22 0,0 0-1,0 0 16,-22 1-15,0-1-16,0 0 31,22 0-15,0 0 0,0 0-16,-22 0 15,0-22 1,22 22-16,0 0 15,0 1 1,0-1-16,0 0 16,0 22-1,0-22 1,0 0-16,0 0 16,0 0 15,0 1-16,0-1 17,22 0-17,-22 0 1,22-22 0,-22 22-1,22-22 1,0 0-1,-22 22 1,22-22 15,0 0-15,0 0 46,1 0-62,-1 0 16,22 0 0,-22 0-1,0 0 1,0 0 0,0 0 15,1 0 16,-1 0 0</inkml:trace>
  <inkml:trace contextRef="#ctx1" brushRef="#br0">8434 8442 12 0,'18'-30'6'0,"31"-10"3"16,-36 30-5-16,0-3-2 16,0 0 0-16,1-4 4 15,-1 0 0-15,-4 4-6 16,0 3 1-16,0-3-1 16,-1 3 1-16,1-10-1 15,-4 4 1-15,-1-8 1 16,-4 8 0-16,-4 6 0 15,-5-7 0-15,-9 1 0 16,-4-4 0-16,-9 0 2 16,-9-3 0-16,-4 3-2 15,0 0 0-15,-5 3-1 0,-4 4 0 16,-5 6-2-16,1 7 1 16,-5 0 1-16,-4 7 0 31,-36 33-1-31,13 0 0 15,14-1-1-15,9 4 0 16,13 7 2-16,-1-13 0 16,15-1-1-16,3 1 0 15,10-1 0-15,8 1 0 16,14 3 1-16,8 3 0 16,14 3 0-16,8 1 0 0,14 2-2 15,13 4 1-15,5-6 0 16,8-7 1-16,0-4-1 15,1-9 1-15,-1-7-2 16,5-7 0-16,0-7 3 16,4-6 0-16,0-3-2 15,-4-7 1-15,-9-3 0 16,0-7 1-16,-5-10 0 16,-12-3 0-16,-10 0-4 15,-8 0 1-15,-10-1 1 16,-12 5 0-16,-10 5-1 15,-8 1 1-15,-9 3 0 0,0 0 0 16,-5 0 0-16,5 1 1 16,-4-8-1-16,-1 7 0 15,0 0 0-15,5-6 0 16,0-1-2-16,0 1 1 16,4-1-7-16,5 0 1 15,4 11-8-15,9-4 1 16,18 7-7-16,17-4 1 15</inkml:trace>
  <inkml:trace contextRef="#ctx1" brushRef="#br0" timeOffset="705.574">8934 7689 13 0,'-17'-4'6'0,"12"11"5"0,5-7-7 16,0-3 0-16,0 3 0 15,0 0 0-15,5 6 1 16,-5-6-1-16,0 4 0 16,-5 2 0-16,1 4 0 15,-1 0 0-15,-4-3 0 16,1 6-3-16,-6-3 0 16,1 3 0-16,0 4 0 15,-1 3 1-15,1 3 0 0,-5 7-1 16,1 10 0-1,-1 16 2-15,5 7 0 0,-9 7-2 16,8 3 0-16,1 3-1 16,4 0 0-16,9 1 2 15,5-11 0-15,4 17-3 16,4-13 1-16,5-11 1 16,-5-5 1-16,0-15-3 15,0 1 0-15,-4-13 2 16,0-4 0-16,-5-3-1 15,-4-7 1-15,0-6-1 16,0-4 0-16,0-10-4 16,-4 4 1-16,4-7-5 0,-4-6 0 15,4-1-10-15,0-3 1 16,4-3-4-16,9-10 1 16</inkml:trace>
  <inkml:trace contextRef="#ctx1" brushRef="#br0" timeOffset="1636.4104">18515 7622 17 0,'-27'-16'8'0,"18"22"5"15,14-9-8-15,-5 3-2 0,4 7 0 16,5-4 1-16,4 7 0 16,0-3-2-16,5 6 1 15,4 10-3-15,0-3 1 16,0 7 2-16,5 2 0 15,4 11-4-15,0 10 0 16,4 6 2-16,-8 14 0 16,-5 3-2-16,-9 7 1 15,-8-7 3-15,-14 3 0 16,-13-3-1-16,-5-3 1 16,-13-1-1-16,-4 4 1 15,4-16-5-15,9-11 1 16,5-6-5-16,4-10 0 0,4 0-18 15,5-17 1-15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0.34483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6-04-20T22:18:19.215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1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16-04-20T22:18:43.774"/>
    </inkml:context>
  </inkml:definitions>
  <inkml:trace contextRef="#ctx0" brushRef="#br0">7036 10948 0,'0'-22'47,"-22"-1"-31,-22 1-16,-45-22 16,45 44-1,-133-22-15,110 0 16,-21 22-1,66 0-15,-45 0 16,23 0-16,22 0 16,-44 0-16,21 0 15,1 0-15,0 0 16,0 0 0,-1 0-16,1 0 15,0 0-15,0 0 16,-23 0-16,23 0 15,22 0-15,0 0 16,-23 0-16,23 0 16,0 0-1,0 0-15,0 0 16,0 0-16,-22 0 16,-1 0-16,1 0 15,0 0-15,0 0 16,21 0-16,-21 44 15,0-44-15,22 44 16,-22-44-16,21 0 16,23 22-1,-44 23-15,22-45 16,22 44-16,-44 0 16,22-22-16,-23 0 15,23 23-15,22-23 16,-22-22-16,0 0 15,22 22-15,0 0 32,0 0-32,0 0 15,0 0-15,0 0 16,0 1 0,0-1-16,0 0 46,0 0-46,0 0 16,22-22-16,0 44 16,23-22-16,-23-22 15,0 22-15,0-22 16,0 23-16,0-1 16,22 0-16,1-22 15,-23 22-15,44 0 16,1-22-16,-1 22 15,-22 0-15,23-22 16,-1 0-16,-22 22 16,23-22-16,-1 0 15,-22 0-15,23 0 16,-23 0 0,22 0-16,1 0 0,-23 0 15,0 0 1,22 0-16,-21 0 15,-23 0-15,22 0 16,23 0-16,-45 0 16,44 0-16,-44 0 15,22 0-15,23 0 16,-45 0-16,22 0 16,-22 0-16,45 0 15,-23 0-15,0 0 16,23 0-16,21 0 15,-44 0-15,45 0 16,-1 0-16,23 0 16,-23 0-16,23 0 15,0 0-15,-23 0 16,23 0-16,-45 0 16,23 0-16,21 0 15,-21 0-15,-23 0 16,45 0-16,-23 0 15,23 23 1,44-23-16,-45 0 16,-21 22-16,22-22 15,21 22-15,-65-22 16,43 0-16,-21 0 16,21 0-16,-21 22 15,-1-22-15,1 22 16,22-22-16,-45 0 15,22 0-15,-21 0 16,21 0-16,45 0 16,-22 22 15,44-22-31,-111 0 16,-22 0-16,0 0 15,0 0-15,0 0 16,0 0 15,1 0-15,-1 0-1,0 0 1,0 0-16,22 0 16,-22 0-16,23 0 15,21 0-15,-22 0 16,23-22-1,-1 0-15,22 22 16,-43-22-16,21 22 16,23-22-16,-45 22 15,0 0-15,0-22 16,-22-1-16,1 23 16,21 0-16,-22 0 15,-22-22 1,22 22-16,0 0 15,0-22 1,0 22-16,1-22 16,21 0-16,0-22 15,0-1-15,23 23 16,-23-44-16,0 22 16,23 0-16,-1-1 15,-44 45-15,0-44 16,0 22-16,0 0 15,-22 0-15,0 0 16,23-1-16,-23-21 16,22 0-16,-22 0 15,0 22 1,0 0-16,-22-23 16,-23-21-1,-21 44-15,-23-44 16,1 21-16,-45 23 15,23 0-15,-90 22 16,46 0-16,-23-22 16,22 22-16,-22 0 15,22 0-15,-22 0 16,-67 0-16,67 0 16,-88 0-16,88 0 15,-89 0-15,45 22 16,-44 22-16,43-22 15,-43 45-15,44-45 16,-1-22-16,23 22 16,22 0-16,-22-22 15,89 0-15,-45 0 16,44 0-16,0 0 16,-21 44-16,-45-44 15,22 0 1,111 0-16,-45 0 15,1 0-15,-1 0 16,0 22 0,23-22-16,-133 0 15,110 0 1,23 0-16,0 0 16,-1 0-16,23 0 15,-111 0 16,133 0-31,0 0 16</inkml:trace>
  <inkml:trace contextRef="#ctx1" brushRef="#br0">9930 5921 28 0,'-5'0'14'0,"1"16"3"0,4-9-14 0,0-1 1 16,4 1 0-16,1 0-1 15,4-1 0-15,0-6-2 16,4 0 1-16,5 0 0 15,8 0 1-15,1 0-1 16,4 4 1-16,13-4-1 16,9 3 1-16,9-3-3 15,9 0 1-15,4 0 0 16,9-3 0-16,5-4-2 16,3 0 0-16,-7 1 1 15,-10 2 1-15,-13-2-1 16,-14 2 0-16,-8 4 0 15,-13-3 1-15,-10 0 0 0,-8-1 0 16,-9 4-2-16,-9-3 0 16,-8-3 0-16,-10-1 0 15,-8 4 3-15,-5-1 1 16,-9 4-6-16,-8 0 0 16,-10 0 4-16,-8 7 0 15,-9-4-3-15,0 4 0 16,0-1 2-16,4 1 1 15,5 0-1-15,9-7 0 16,13 0 0-16,8 0 1 16,14 0-2-16,9 0 1 15,5 0 0-15,17 0 0 16,13-4 0-16,9-2 0 16,13-1 0-16,18 1 0 0,14-4 0 15,4 3 0-15,4 0-1 16,0-3 1-16,-4 10 0 15,-9 0 1-15,-9 7-2 16,-9-14 1-16,-13 7 0 16,-13 7 1-16,-18-7-1 15,-9 10 0-15,-18-7-2 16,-21 4 0-16,-10 0 1 16,-17-1 0-16,-5 4 2 15,1 0 0-15,8 0-2 16,9-3 1-16,9-7-1 15,9 3 1-15,8 0 0 16,10-3 1-16,4 0-1 16,17 4 1-16,5-4-1 15,22 0 0-15,9 0 0 0,13-7 0 16,18 4 0-16,14-1 0 16,8 4 1-16,0 0 0 15,0 0-1-15,-9 4 0 16,0-8-1-16,-17 4 0 15,-14 4 1-15,-13-4 1 16,-18 6-1-16,-8 1 1 16,-14 0-1-16,-13 2 1 15,-9-2-2-15,-18 0 0 16,-22 3 0-16,-8-4 1 0,-5 4 0 16,-5-3 0-16,5 0 0 15,13-1 0-15,14 4 1 16,17-3 0-16,13-1-2 15,14 1 1-15,18-4 0 16,17-3 1-16,17 4 0 16,15-4 0-16,16-4-2 15,6-2 1-15,3-1 2 16,5 0 0-16,-4 1-3 16,0-1 0-16,-14 4-5 15,-13 0 1-15,-13-1-21 16,-18-2 0-16,-4-4 11 15,-9-24 0-15</inkml:trace>
  <inkml:trace contextRef="#ctx1" brushRef="#br0" timeOffset="11620.1634">11496 6017 25 0,'-13'3'12'0,"4"-10"4"15,9 7-14-15,0 0 0 16,0-3 1-16,-4 3 1 0,4 0 0 16,-5 0-1-16,5 0 1 15,9 3-4-15,13 1 1 16,14-1 0-16,21-3 1 16,19-3-3-16,21-4 1 15,31 0-1-15,9 1 0 16,14-7 2-16,21 3 1 15,23 3-3-15,9-3 1 16,8 3-1-16,0 7 1 16,-12-3 1-16,-6 3 0 15,-8 0-3-15,-22 0 1 16,-18 0 2-16,-9-3 0 16,-17 6-2-16,-14-3 1 0,-27 3-1 15,-12-3 0-15,-19 0 0 16,-17 0 0-16,-22 7-1 15,-18-7 1-15,-17 3 1 16,-18-3 1-16,-14 0-1 16,-22 0 1-16,-17 0-3 15,-13 0 0-15,-10 0 2 16,-4 0 0-16,-13 0-1 16,-14 0 1-16,5-3-1 15,5-7 1-15,4 7 0 16,4-4 1-16,9 7-2 15,18-3 1-15,13 3 1 16,18 0 1-16,13 0-3 16,13 0 0-16,14 0 1 15,13 3 0-15,8 0 2 0,14 4 1 16,9-4-5-16,9 4 1 16,8-7 0-16,14 3 1 15,9-3-6-15,13-3 0 16,9 0-22-16,8-1 1 15</inkml:trace>
  <inkml:trace contextRef="#ctx1" brushRef="#br0" timeOffset="13286.0404">16152 5993 4 0,'13'-9'2'0,"22"12"-2"0,-21-3-3 0,8 0 2 15,0 6 1-15,4-6 2 16,5 0 1-16,5 0 0 16,-1 4 0-16,5 2 1 15,0-2 0-15,4 6-1 16,0-7 1-16,5 4 0 15,4 3 0-15,5 3-2 16,4 0 1-16,-1 0-4 16,19 7 0-16,0-3 2 15,4 3 1-15,0-4-2 16,0-2 1-16,4 2 2 0,1-6 1 16,13-3-1-16,4-7 0 15,-4 0-2-15,8 0 0 16,10 7 1-16,8-7 0 15,9-4-2-15,-4 4 0 16,-5 7-1-16,1-7 1 16,-1-3 0-16,-4-4 0 15,-13 0 0-15,-14-3 0 16,-9-3 0-16,-8 0 0 16,-5-4 0-16,-4-3 1 15,-4-3-2-15,-6-4 1 16,-3-2 0-16,0-1 0 15,-5-7 0-15,-9 1 1 0,-9-11-2 16,-8-2 1-16,-5-8 0 16,-9-3 1-16,-8 1 0 15,-10 2 0-15,-12-2-2 16,-6 6 1-16,-8 3 1 16,-8-3 1-16,-6 0-2 15,-12-10 0-15,-5-4 0 16,-9 8 0-16,-17 2 0 15,-19-6 0-15,-8 3 0 16,-9 4 0-16,-8 0 0 16,-6 6 0-16,-8 0 0 15,9 4 0-15,5 12 0 16,-10 5 0-16,-13 2 0 0,5 10 1 16,-1 11-1-16,1 6 1 15,-10 13-2-15,1 0 1 16,9 11 1-16,-5 9 0 15,-5 7-2-15,14 9 0 16,9 11 1-16,0 10 0 16,4 3 0-16,1-7 0 15,12 0 0-15,9-3 0 16,10-6-1-16,8 3 1 16,13 3 0-16,14 3 1 15,26 10 2-15,31 7 1 16,31 3-3-16,45 4 1 15,43 3-5-15,45-4 0 0,49 8-7 16,43-11 0-16,28-16-15 16,21-7 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7DC71A-DA5A-4A11-B501-0612D7CE29D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53986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987" name="Rectangle 3"/>
          <p:cNvSpPr txBox="1"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48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4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2.xml"/><Relationship Id="rId7" Type="http://schemas.openxmlformats.org/officeDocument/2006/relationships/image" Target="../media/image4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8.png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image" Target="../media/image7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19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18.xml"/><Relationship Id="rId9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image" Target="../media/image9.emf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customXml" Target="../ink/ink1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slideLayout" Target="../slideLayouts/slideLayout3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49.xml"/><Relationship Id="rId7" Type="http://schemas.openxmlformats.org/officeDocument/2006/relationships/customXml" Target="../ink/ink2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12.emf"/><Relationship Id="rId5" Type="http://schemas.openxmlformats.org/officeDocument/2006/relationships/customXml" Target="../ink/ink3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tags" Target="../tags/tag56.xml"/><Relationship Id="rId7" Type="http://schemas.openxmlformats.org/officeDocument/2006/relationships/diagramQuickStyle" Target="../diagrams/quickStyle1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3.emf"/><Relationship Id="rId5" Type="http://schemas.openxmlformats.org/officeDocument/2006/relationships/diagramData" Target="../diagrams/data1.xml"/><Relationship Id="rId10" Type="http://schemas.openxmlformats.org/officeDocument/2006/relationships/customXml" Target="../ink/ink4.xml"/><Relationship Id="rId4" Type="http://schemas.openxmlformats.org/officeDocument/2006/relationships/slideLayout" Target="../slideLayouts/slideLayout3.xml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10" Type="http://schemas.openxmlformats.org/officeDocument/2006/relationships/image" Target="../media/image14.emf"/><Relationship Id="rId4" Type="http://schemas.openxmlformats.org/officeDocument/2006/relationships/tags" Target="../tags/tag62.xml"/><Relationship Id="rId9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tags" Target="../tags/tag68.xml"/><Relationship Id="rId7" Type="http://schemas.openxmlformats.org/officeDocument/2006/relationships/customXml" Target="../ink/ink6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16.emf"/><Relationship Id="rId5" Type="http://schemas.openxmlformats.org/officeDocument/2006/relationships/customXml" Target="../ink/ink7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image" Target="../media/image17.emf"/><Relationship Id="rId5" Type="http://schemas.openxmlformats.org/officeDocument/2006/relationships/customXml" Target="../ink/ink8.xml"/><Relationship Id="rId4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18.emf"/><Relationship Id="rId5" Type="http://schemas.openxmlformats.org/officeDocument/2006/relationships/customXml" Target="../ink/ink9.xml"/><Relationship Id="rId4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5.xml"/><Relationship Id="rId1" Type="http://schemas.openxmlformats.org/officeDocument/2006/relationships/tags" Target="../tags/tag9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image" Target="../media/image19.emf"/><Relationship Id="rId5" Type="http://schemas.openxmlformats.org/officeDocument/2006/relationships/customXml" Target="../ink/ink10.xml"/><Relationship Id="rId4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image" Target="../media/image21.emf"/><Relationship Id="rId5" Type="http://schemas.openxmlformats.org/officeDocument/2006/relationships/customXml" Target="../ink/ink11.xml"/><Relationship Id="rId4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image" Target="../media/image22.emf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customXml" Target="../ink/ink1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image" Target="../media/image23.emf"/><Relationship Id="rId5" Type="http://schemas.openxmlformats.org/officeDocument/2006/relationships/customXml" Target="../ink/ink13.xml"/><Relationship Id="rId4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4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38.xml"/><Relationship Id="rId1" Type="http://schemas.openxmlformats.org/officeDocument/2006/relationships/tags" Target="../tags/tag1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CS106B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 du Jour: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Make your own classes!</a:t>
            </a:r>
            <a:endParaRPr lang="en-US" sz="1600" b="1" dirty="0">
              <a:solidFill>
                <a:schemeClr val="tx1"/>
              </a:solidFill>
            </a:endParaRP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Needed for Boggle </a:t>
            </a:r>
            <a:r>
              <a:rPr lang="en-US" sz="1600" dirty="0" smtClean="0">
                <a:solidFill>
                  <a:schemeClr val="tx1"/>
                </a:solidFill>
              </a:rPr>
              <a:t>assignment!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W</a:t>
            </a:r>
            <a:r>
              <a:rPr lang="en-US" sz="1600" dirty="0" smtClean="0">
                <a:solidFill>
                  <a:schemeClr val="tx1"/>
                </a:solidFill>
              </a:rPr>
              <a:t>e </a:t>
            </a:r>
            <a:r>
              <a:rPr lang="en-US" sz="1600" dirty="0" smtClean="0">
                <a:solidFill>
                  <a:schemeClr val="tx1"/>
                </a:solidFill>
              </a:rPr>
              <a:t>are starting to see a little bit in </a:t>
            </a:r>
            <a:r>
              <a:rPr lang="en-US" sz="1600" dirty="0" err="1" smtClean="0">
                <a:solidFill>
                  <a:schemeClr val="tx1"/>
                </a:solidFill>
              </a:rPr>
              <a:t>MarbleBoard</a:t>
            </a:r>
            <a:r>
              <a:rPr lang="en-US" sz="1600" dirty="0" smtClean="0">
                <a:solidFill>
                  <a:schemeClr val="tx1"/>
                </a:solidFill>
              </a:rPr>
              <a:t> assignment as </a:t>
            </a:r>
            <a:r>
              <a:rPr lang="en-US" sz="1600" dirty="0" smtClean="0">
                <a:solidFill>
                  <a:schemeClr val="tx1"/>
                </a:solidFill>
              </a:rPr>
              <a:t>well</a:t>
            </a:r>
            <a:endParaRPr lang="en-US" sz="1600" dirty="0">
              <a:solidFill>
                <a:schemeClr val="tx1"/>
              </a:solidFill>
            </a:endParaRPr>
          </a:p>
          <a:p>
            <a:pPr lvl="3"/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Classes in C++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Making your own kinds of objects!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776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Class examples</a:t>
            </a:r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A calendar program might want to store information</a:t>
            </a:r>
            <a:br>
              <a:rPr lang="en-US" altLang="en-US" dirty="0"/>
            </a:br>
            <a:r>
              <a:rPr lang="en-US" altLang="en-US" dirty="0"/>
              <a:t>about dates, but C++ does not have a </a:t>
            </a:r>
            <a:r>
              <a:rPr lang="en-US" altLang="en-US" b="1" dirty="0">
                <a:latin typeface="Consolas" panose="020B0609020204030204" pitchFamily="49" charset="0"/>
              </a:rPr>
              <a:t>Date</a:t>
            </a:r>
            <a:r>
              <a:rPr lang="en-US" altLang="en-US" dirty="0"/>
              <a:t> type.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A student registration system needs to store info</a:t>
            </a:r>
            <a:br>
              <a:rPr lang="en-US" altLang="en-US" dirty="0"/>
            </a:br>
            <a:r>
              <a:rPr lang="en-US" altLang="en-US" dirty="0"/>
              <a:t>about students, but C++ has no </a:t>
            </a:r>
            <a:r>
              <a:rPr lang="en-US" altLang="en-US" b="1" dirty="0">
                <a:latin typeface="Consolas" panose="020B0609020204030204" pitchFamily="49" charset="0"/>
              </a:rPr>
              <a:t>Student</a:t>
            </a:r>
            <a:r>
              <a:rPr lang="en-US" altLang="en-US" dirty="0"/>
              <a:t> type.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A bank app might want to store information about</a:t>
            </a:r>
            <a:br>
              <a:rPr lang="en-US" altLang="en-US" dirty="0"/>
            </a:br>
            <a:r>
              <a:rPr lang="en-US" altLang="en-US" dirty="0"/>
              <a:t>users' accounts, but C++ has no </a:t>
            </a:r>
            <a:r>
              <a:rPr lang="en-US" altLang="en-US" b="1" dirty="0" err="1">
                <a:latin typeface="Consolas" panose="020B0609020204030204" pitchFamily="49" charset="0"/>
              </a:rPr>
              <a:t>BankAccount</a:t>
            </a:r>
            <a:r>
              <a:rPr lang="en-US" altLang="en-US" dirty="0"/>
              <a:t> type.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However, C++ does provide a feature for us to add</a:t>
            </a:r>
            <a:br>
              <a:rPr lang="en-US" altLang="en-US" dirty="0"/>
            </a:br>
            <a:r>
              <a:rPr lang="en-US" altLang="en-US" dirty="0"/>
              <a:t>new data types to the language: </a:t>
            </a:r>
            <a:r>
              <a:rPr lang="en-US" altLang="en-US" b="1" dirty="0"/>
              <a:t>classes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Writing a class defines a new data type.</a:t>
            </a:r>
          </a:p>
        </p:txBody>
      </p:sp>
      <p:pic>
        <p:nvPicPr>
          <p:cNvPr id="620548" name="Picture 4" descr="calendar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479" y="822547"/>
            <a:ext cx="1121569" cy="8417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0549" name="Picture 5" descr="student-registration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363" y="1907323"/>
            <a:ext cx="750094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0550" name="Picture 6" descr="piggy-bank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624" y="2775259"/>
            <a:ext cx="9525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402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0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257300" y="106561"/>
            <a:ext cx="6173391" cy="683419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7500" tIns="35100" rIns="67500" bIns="35100" numCol="1" anchor="b" anchorCtr="0" compatLnSpc="1">
            <a:prstTxWarp prst="textNoShape">
              <a:avLst/>
            </a:prstTxWarp>
          </a:bodyPr>
          <a:lstStyle/>
          <a:p>
            <a:pPr defTabSz="34290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altLang="en-US" dirty="0"/>
              <a:t>Classes and objects</a:t>
            </a:r>
            <a:r>
              <a:rPr lang="en-US" altLang="en-US" sz="2700" dirty="0"/>
              <a:t> (6.1)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89380" y="901267"/>
            <a:ext cx="5919242" cy="3802817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normAutofit fontScale="92500" lnSpcReduction="10000"/>
          </a:bodyPr>
          <a:lstStyle/>
          <a:p>
            <a:pPr marL="173831" indent="-173831" defTabSz="342900">
              <a:buFont typeface="Tahoma" panose="020B0604030504040204" pitchFamily="34" charset="0"/>
              <a:buChar char="•"/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r>
              <a:rPr lang="en-US" altLang="en-US" b="1" dirty="0"/>
              <a:t>class</a:t>
            </a:r>
            <a:r>
              <a:rPr lang="en-US" altLang="en-US" dirty="0"/>
              <a:t>: A program entity that represents</a:t>
            </a:r>
            <a:br>
              <a:rPr lang="en-US" altLang="en-US" dirty="0"/>
            </a:br>
            <a:r>
              <a:rPr lang="en-US" altLang="en-US" dirty="0"/>
              <a:t>	a template for a new type of objects.</a:t>
            </a:r>
            <a:endParaRPr lang="en-US" altLang="en-US" sz="825" dirty="0"/>
          </a:p>
          <a:p>
            <a:pPr marL="857250" lvl="2" indent="-171450" defTabSz="342900">
              <a:buFontTx/>
              <a:buChar char="–"/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r>
              <a:rPr lang="en-US" altLang="en-US" dirty="0"/>
              <a:t>e.g. class </a:t>
            </a:r>
            <a:r>
              <a:rPr lang="en-US" altLang="en-US" dirty="0">
                <a:latin typeface="Consolas" panose="020B0609020204030204" pitchFamily="49" charset="0"/>
              </a:rPr>
              <a:t>Vector</a:t>
            </a:r>
            <a:r>
              <a:rPr lang="en-US" altLang="en-US" dirty="0"/>
              <a:t> defines a new data type</a:t>
            </a:r>
            <a:br>
              <a:rPr lang="en-US" altLang="en-US" dirty="0"/>
            </a:br>
            <a:r>
              <a:rPr lang="en-US" altLang="en-US" dirty="0"/>
              <a:t> named Vector and allows you to declare</a:t>
            </a:r>
            <a:br>
              <a:rPr lang="en-US" altLang="en-US" dirty="0"/>
            </a:br>
            <a:r>
              <a:rPr lang="en-US" altLang="en-US" dirty="0"/>
              <a:t> objects of that type.</a:t>
            </a:r>
          </a:p>
          <a:p>
            <a:pPr marL="857250" lvl="2" indent="-171450" defTabSz="342900">
              <a:buFontTx/>
              <a:buChar char="–"/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endParaRPr lang="en-US" altLang="en-US" dirty="0"/>
          </a:p>
          <a:p>
            <a:pPr marL="517922" lvl="1" indent="-173831" defTabSz="342900"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endParaRPr lang="en-US" altLang="en-US" dirty="0"/>
          </a:p>
          <a:p>
            <a:pPr marL="173831" indent="-173831" defTabSz="342900">
              <a:buFont typeface="Tahoma" panose="020B0604030504040204" pitchFamily="34" charset="0"/>
              <a:buChar char="•"/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r>
              <a:rPr lang="en-US" altLang="en-US" b="1" dirty="0" smtClean="0"/>
              <a:t>objects</a:t>
            </a:r>
            <a:r>
              <a:rPr lang="en-US" altLang="en-US" dirty="0" smtClean="0"/>
              <a:t>: Entities </a:t>
            </a:r>
            <a:r>
              <a:rPr lang="en-US" altLang="en-US" dirty="0"/>
              <a:t>that combines </a:t>
            </a:r>
            <a:r>
              <a:rPr lang="en-US" altLang="en-US" b="1" dirty="0"/>
              <a:t>state</a:t>
            </a:r>
            <a:r>
              <a:rPr lang="en-US" altLang="en-US" dirty="0"/>
              <a:t> and </a:t>
            </a:r>
            <a:r>
              <a:rPr lang="en-US" altLang="en-US" b="1" dirty="0"/>
              <a:t>behavior</a:t>
            </a:r>
            <a:r>
              <a:rPr lang="en-US" altLang="en-US" dirty="0"/>
              <a:t>.</a:t>
            </a:r>
          </a:p>
          <a:p>
            <a:pPr marL="517922" lvl="1" indent="-173831" defTabSz="342900">
              <a:lnSpc>
                <a:spcPct val="110000"/>
              </a:lnSpc>
              <a:spcBef>
                <a:spcPts val="150"/>
              </a:spcBef>
              <a:buFont typeface="Tahoma" panose="020B0604030504040204" pitchFamily="34" charset="0"/>
              <a:buChar char="–"/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endParaRPr lang="en-US" altLang="en-US" sz="600" b="1" dirty="0"/>
          </a:p>
          <a:p>
            <a:pPr marL="517922" lvl="1" indent="-173831" defTabSz="342900">
              <a:lnSpc>
                <a:spcPct val="110000"/>
              </a:lnSpc>
              <a:buFont typeface="Tahoma" panose="020B0604030504040204" pitchFamily="34" charset="0"/>
              <a:buChar char="–"/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r>
              <a:rPr lang="en-US" altLang="en-US" b="1" dirty="0"/>
              <a:t>object-oriented programming (OOP)</a:t>
            </a:r>
            <a:r>
              <a:rPr lang="en-US" altLang="en-US" dirty="0"/>
              <a:t>: Programs that perform their behavior as interactions between objects.</a:t>
            </a:r>
          </a:p>
          <a:p>
            <a:pPr marL="517922" lvl="1" indent="-173831" defTabSz="342900">
              <a:lnSpc>
                <a:spcPct val="110000"/>
              </a:lnSpc>
              <a:spcBef>
                <a:spcPts val="150"/>
              </a:spcBef>
              <a:buFont typeface="Tahoma" panose="020B0604030504040204" pitchFamily="34" charset="0"/>
              <a:buChar char="–"/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endParaRPr lang="en-US" altLang="en-US" sz="600" b="1" dirty="0"/>
          </a:p>
          <a:p>
            <a:pPr marL="517922" lvl="1" indent="-173831" defTabSz="342900">
              <a:lnSpc>
                <a:spcPct val="110000"/>
              </a:lnSpc>
              <a:buFont typeface="Tahoma" panose="020B0604030504040204" pitchFamily="34" charset="0"/>
              <a:buChar char="–"/>
              <a:tabLst>
                <a:tab pos="684610" algn="l"/>
                <a:tab pos="1370410" algn="l"/>
                <a:tab pos="2056210" algn="l"/>
                <a:tab pos="2742010" algn="l"/>
                <a:tab pos="3427810" algn="l"/>
                <a:tab pos="4113610" algn="l"/>
                <a:tab pos="4799410" algn="l"/>
                <a:tab pos="5485210" algn="l"/>
                <a:tab pos="6171010" algn="l"/>
                <a:tab pos="6856810" algn="l"/>
                <a:tab pos="7542610" algn="l"/>
              </a:tabLst>
            </a:pPr>
            <a:r>
              <a:rPr lang="en-US" altLang="en-US" b="1" dirty="0" smtClean="0"/>
              <a:t>A new kind of abstraction</a:t>
            </a:r>
            <a:r>
              <a:rPr lang="en-US" altLang="en-US" dirty="0"/>
              <a:t>: Separation between concepts and </a:t>
            </a:r>
            <a:r>
              <a:rPr lang="en-US" altLang="en-US" dirty="0" smtClean="0"/>
              <a:t>details. Objects </a:t>
            </a:r>
            <a:r>
              <a:rPr lang="en-US" altLang="en-US" dirty="0"/>
              <a:t>provide </a:t>
            </a:r>
            <a:r>
              <a:rPr lang="en-US" altLang="en-US" dirty="0" smtClean="0"/>
              <a:t>abstraction.</a:t>
            </a:r>
            <a:endParaRPr lang="en-US" altLang="en-US" dirty="0"/>
          </a:p>
        </p:txBody>
      </p:sp>
      <p:pic>
        <p:nvPicPr>
          <p:cNvPr id="552964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689" y="925767"/>
            <a:ext cx="1288216" cy="9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2965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H="1">
            <a:off x="7405064" y="2101267"/>
            <a:ext cx="342900" cy="379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96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747964" y="2101267"/>
            <a:ext cx="0" cy="436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967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747964" y="2101267"/>
            <a:ext cx="342900" cy="379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52968" name="Picture 8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689" y="2779704"/>
            <a:ext cx="410766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69" name="Picture 9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514" y="2779704"/>
            <a:ext cx="410766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70" name="Picture 10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864" y="2779704"/>
            <a:ext cx="410766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219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/>
              <a:t>Client, class, object</a:t>
            </a:r>
          </a:p>
        </p:txBody>
      </p:sp>
      <p:sp>
        <p:nvSpPr>
          <p:cNvPr id="555011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75376" y="2184901"/>
            <a:ext cx="1877437" cy="96949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b="1">
                <a:latin typeface="Calibri" panose="020F0502020204030204" pitchFamily="34" charset="0"/>
              </a:rPr>
              <a:t>Class</a:t>
            </a:r>
          </a:p>
          <a:p>
            <a:pPr algn="l"/>
            <a:endParaRPr lang="en-US" altLang="en-US">
              <a:latin typeface="Calibri" panose="020F0502020204030204" pitchFamily="34" charset="0"/>
            </a:endParaRPr>
          </a:p>
          <a:p>
            <a:pPr algn="l"/>
            <a:r>
              <a:rPr lang="en-US" altLang="en-US" sz="1050">
                <a:latin typeface="Calibri" panose="020F0502020204030204" pitchFamily="34" charset="0"/>
              </a:rPr>
              <a:t>- what goes into each object</a:t>
            </a:r>
          </a:p>
          <a:p>
            <a:pPr algn="l"/>
            <a:r>
              <a:rPr lang="en-US" altLang="en-US" sz="1050">
                <a:latin typeface="Calibri" panose="020F0502020204030204" pitchFamily="34" charset="0"/>
              </a:rPr>
              <a:t>- how to construct new objects</a:t>
            </a:r>
          </a:p>
        </p:txBody>
      </p:sp>
      <p:sp>
        <p:nvSpPr>
          <p:cNvPr id="55501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800601" y="1028700"/>
            <a:ext cx="1959191" cy="110799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b="1">
                <a:latin typeface="Calibri" panose="020F0502020204030204" pitchFamily="34" charset="0"/>
              </a:rPr>
              <a:t>Client program</a:t>
            </a:r>
          </a:p>
          <a:p>
            <a:pPr algn="l"/>
            <a:endParaRPr lang="en-US" altLang="en-US" sz="600">
              <a:latin typeface="Consolas" panose="020B0609020204030204" pitchFamily="49" charset="0"/>
            </a:endParaRPr>
          </a:p>
          <a:p>
            <a:pPr algn="l"/>
            <a:r>
              <a:rPr lang="en-US" altLang="en-US" sz="1050">
                <a:latin typeface="Consolas" panose="020B0609020204030204" pitchFamily="49" charset="0"/>
              </a:rPr>
              <a:t>    int main() {</a:t>
            </a:r>
            <a:br>
              <a:rPr lang="en-US" altLang="en-US" sz="1050">
                <a:latin typeface="Consolas" panose="020B0609020204030204" pitchFamily="49" charset="0"/>
              </a:rPr>
            </a:br>
            <a:r>
              <a:rPr lang="en-US" altLang="en-US" sz="1050">
                <a:latin typeface="Consolas" panose="020B0609020204030204" pitchFamily="49" charset="0"/>
              </a:rPr>
              <a:t>        ...</a:t>
            </a:r>
          </a:p>
          <a:p>
            <a:pPr algn="l"/>
            <a:endParaRPr lang="en-US" altLang="en-US" sz="1050">
              <a:latin typeface="Consolas" panose="020B0609020204030204" pitchFamily="49" charset="0"/>
            </a:endParaRPr>
          </a:p>
          <a:p>
            <a:pPr algn="l"/>
            <a:r>
              <a:rPr lang="en-US" altLang="en-US" sz="1050">
                <a:latin typeface="Calibri" panose="020F0502020204030204" pitchFamily="34" charset="0"/>
              </a:rPr>
              <a:t>- interacts with class and objects</a:t>
            </a:r>
          </a:p>
        </p:txBody>
      </p:sp>
      <p:grpSp>
        <p:nvGrpSpPr>
          <p:cNvPr id="555013" name="Group 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2326481" y="3200399"/>
            <a:ext cx="2618185" cy="1103709"/>
            <a:chOff x="994" y="2688"/>
            <a:chExt cx="2199" cy="927"/>
          </a:xfrm>
        </p:grpSpPr>
        <p:sp>
          <p:nvSpPr>
            <p:cNvPr id="555014" name="Text Box 6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872" y="3072"/>
              <a:ext cx="649" cy="54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>
                  <a:latin typeface="Calibri" panose="020F0502020204030204" pitchFamily="34" charset="0"/>
                </a:rPr>
                <a:t>object</a:t>
              </a:r>
            </a:p>
            <a:p>
              <a:pPr algn="l"/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555015" name="Text Box 7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544" y="3072"/>
              <a:ext cx="649" cy="54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>
                  <a:latin typeface="Calibri" panose="020F0502020204030204" pitchFamily="34" charset="0"/>
                </a:rPr>
                <a:t>object</a:t>
              </a:r>
            </a:p>
            <a:p>
              <a:pPr algn="l"/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555016" name="Text Box 8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200" y="3072"/>
              <a:ext cx="649" cy="54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>
                  <a:latin typeface="Calibri" panose="020F0502020204030204" pitchFamily="34" charset="0"/>
                </a:rPr>
                <a:t>object</a:t>
              </a:r>
            </a:p>
            <a:p>
              <a:pPr algn="l"/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555017" name="Line 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1584" y="2688"/>
              <a:ext cx="48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5018" name="Line 1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1728" y="2688"/>
              <a:ext cx="144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5019" name="Line 1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1920" y="2688"/>
              <a:ext cx="672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5020" name="Text Box 12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994" y="2746"/>
              <a:ext cx="63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050">
                  <a:latin typeface="Calibri" panose="020F0502020204030204" pitchFamily="34" charset="0"/>
                </a:rPr>
                <a:t>constructs</a:t>
              </a:r>
            </a:p>
          </p:txBody>
        </p:sp>
      </p:grpSp>
      <p:grpSp>
        <p:nvGrpSpPr>
          <p:cNvPr id="555021" name="Group 13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3486150" y="2758835"/>
            <a:ext cx="4119564" cy="1566863"/>
            <a:chOff x="1968" y="2352"/>
            <a:chExt cx="3460" cy="1316"/>
          </a:xfrm>
        </p:grpSpPr>
        <p:sp>
          <p:nvSpPr>
            <p:cNvPr id="555022" name="Text Box 14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543" y="2544"/>
              <a:ext cx="1885" cy="112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b="1" dirty="0">
                  <a:latin typeface="Calibri" panose="020F0502020204030204" pitchFamily="34" charset="0"/>
                </a:rPr>
                <a:t>Object</a:t>
              </a:r>
            </a:p>
            <a:p>
              <a:pPr algn="l"/>
              <a:r>
                <a:rPr lang="en-US" altLang="en-US" sz="1050" dirty="0">
                  <a:latin typeface="Calibri" panose="020F0502020204030204" pitchFamily="34" charset="0"/>
                </a:rPr>
                <a:t>- member functions </a:t>
              </a:r>
              <a:r>
                <a:rPr lang="en-US" altLang="en-US" sz="1050" i="1" dirty="0">
                  <a:latin typeface="Calibri" panose="020F0502020204030204" pitchFamily="34" charset="0"/>
                </a:rPr>
                <a:t>(public behavior)</a:t>
              </a:r>
            </a:p>
            <a:p>
              <a:pPr algn="l"/>
              <a:r>
                <a:rPr lang="en-US" altLang="en-US" sz="1050" dirty="0">
                  <a:latin typeface="Consolas" panose="020B0609020204030204" pitchFamily="49" charset="0"/>
                </a:rPr>
                <a:t>    memberFunction1()</a:t>
              </a:r>
            </a:p>
            <a:p>
              <a:pPr algn="l"/>
              <a:r>
                <a:rPr lang="en-US" altLang="en-US" sz="1050" dirty="0">
                  <a:latin typeface="Consolas" panose="020B0609020204030204" pitchFamily="49" charset="0"/>
                </a:rPr>
                <a:t>    memberFunction2()</a:t>
              </a:r>
            </a:p>
            <a:p>
              <a:pPr algn="l"/>
              <a:r>
                <a:rPr lang="en-US" altLang="en-US" sz="1050" dirty="0">
                  <a:latin typeface="Calibri" panose="020F0502020204030204" pitchFamily="34" charset="0"/>
                </a:rPr>
                <a:t>- member variables </a:t>
              </a:r>
              <a:r>
                <a:rPr lang="en-US" altLang="en-US" sz="1050" i="1" dirty="0">
                  <a:latin typeface="Calibri" panose="020F0502020204030204" pitchFamily="34" charset="0"/>
                </a:rPr>
                <a:t>(private data)</a:t>
              </a:r>
            </a:p>
            <a:p>
              <a:pPr algn="l"/>
              <a:r>
                <a:rPr lang="en-US" altLang="en-US" sz="1050" dirty="0">
                  <a:latin typeface="Consolas" panose="020B0609020204030204" pitchFamily="49" charset="0"/>
                </a:rPr>
                <a:t>    ivar1 [___]  </a:t>
              </a:r>
              <a:r>
                <a:rPr lang="en-US" altLang="en-US" sz="1050" i="1" dirty="0">
                  <a:latin typeface="Calibri" panose="020F0502020204030204" pitchFamily="34" charset="0"/>
                </a:rPr>
                <a:t>(encapsulated)</a:t>
              </a:r>
              <a:r>
                <a:rPr lang="en-US" altLang="en-US" sz="1050" dirty="0">
                  <a:latin typeface="Consolas" panose="020B0609020204030204" pitchFamily="49" charset="0"/>
                </a:rPr>
                <a:t/>
              </a:r>
              <a:br>
                <a:rPr lang="en-US" altLang="en-US" sz="1050" dirty="0">
                  <a:latin typeface="Consolas" panose="020B0609020204030204" pitchFamily="49" charset="0"/>
                </a:rPr>
              </a:br>
              <a:r>
                <a:rPr lang="en-US" altLang="en-US" sz="1050" dirty="0">
                  <a:latin typeface="Consolas" panose="020B0609020204030204" pitchFamily="49" charset="0"/>
                </a:rPr>
                <a:t>    ivar2 [___]</a:t>
              </a:r>
            </a:p>
          </p:txBody>
        </p:sp>
        <p:sp>
          <p:nvSpPr>
            <p:cNvPr id="555023" name="Rectangle 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92" y="3357"/>
              <a:ext cx="864" cy="29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5024" name="Line 16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1968" y="2352"/>
              <a:ext cx="1536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5025" name="Group 17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400300" y="1714500"/>
            <a:ext cx="2228850" cy="514350"/>
            <a:chOff x="1056" y="1440"/>
            <a:chExt cx="1872" cy="432"/>
          </a:xfrm>
        </p:grpSpPr>
        <p:sp>
          <p:nvSpPr>
            <p:cNvPr id="555026" name="Line 1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2016" y="1584"/>
              <a:ext cx="912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5027" name="Text Box 1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56" y="1440"/>
              <a:ext cx="178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050">
                  <a:latin typeface="Calibri" panose="020F0502020204030204" pitchFamily="34" charset="0"/>
                </a:rPr>
                <a:t>asks class to construct a new object</a:t>
              </a:r>
            </a:p>
          </p:txBody>
        </p:sp>
      </p:grpSp>
      <p:grpSp>
        <p:nvGrpSpPr>
          <p:cNvPr id="555028" name="Group 20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495925" y="2228849"/>
            <a:ext cx="2296716" cy="646509"/>
            <a:chOff x="3936" y="1920"/>
            <a:chExt cx="1929" cy="543"/>
          </a:xfrm>
        </p:grpSpPr>
        <p:grpSp>
          <p:nvGrpSpPr>
            <p:cNvPr id="555029" name="Group 21"/>
            <p:cNvGrpSpPr>
              <a:grpSpLocks/>
            </p:cNvGrpSpPr>
            <p:nvPr/>
          </p:nvGrpSpPr>
          <p:grpSpPr bwMode="auto">
            <a:xfrm>
              <a:off x="3936" y="1920"/>
              <a:ext cx="96" cy="480"/>
              <a:chOff x="4176" y="1920"/>
              <a:chExt cx="96" cy="480"/>
            </a:xfrm>
          </p:grpSpPr>
          <p:sp>
            <p:nvSpPr>
              <p:cNvPr id="555030" name="Line 22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4176" y="1920"/>
                <a:ext cx="0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31" name="Line 23"/>
              <p:cNvSpPr>
                <a:spLocks noChangeShapeType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4272" y="1920"/>
                <a:ext cx="0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5032" name="Text Box 2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01" y="1978"/>
              <a:ext cx="1764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050">
                  <a:latin typeface="Calibri" panose="020F0502020204030204" pitchFamily="34" charset="0"/>
                </a:rPr>
                <a:t>send/receive messages with object</a:t>
              </a:r>
              <a:br>
                <a:rPr lang="en-US" altLang="en-US" sz="1050">
                  <a:latin typeface="Calibri" panose="020F0502020204030204" pitchFamily="34" charset="0"/>
                </a:rPr>
              </a:br>
              <a:r>
                <a:rPr lang="en-US" altLang="en-US" sz="1050">
                  <a:latin typeface="Calibri" panose="020F0502020204030204" pitchFamily="34" charset="0"/>
                </a:rPr>
                <a:t>by calling member functions</a:t>
              </a:r>
              <a:br>
                <a:rPr lang="en-US" altLang="en-US" sz="1050">
                  <a:latin typeface="Calibri" panose="020F0502020204030204" pitchFamily="34" charset="0"/>
                </a:rPr>
              </a:br>
              <a:r>
                <a:rPr lang="en-US" altLang="en-US" sz="1050" i="1">
                  <a:latin typeface="Calibri" panose="020F0502020204030204" pitchFamily="34" charset="0"/>
                </a:rPr>
                <a:t>(never directly access private data)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" name="Ink 1"/>
              <p14:cNvContentPartPr/>
              <p14:nvPr>
                <p:custDataLst>
                  <p:tags r:id="rId8"/>
                </p:custDataLst>
              </p14:nvPr>
            </p14:nvContentPartPr>
            <p14:xfrm>
              <a:off x="5709240" y="3952800"/>
              <a:ext cx="542160" cy="389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699880" y="3943440"/>
                <a:ext cx="560880" cy="40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432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5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5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5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5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463823" y="2444724"/>
            <a:ext cx="4680177" cy="2615393"/>
          </a:xfrm>
          <a:prstGeom prst="rect">
            <a:avLst/>
          </a:prstGeom>
        </p:spPr>
      </p:pic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en-US" dirty="0"/>
              <a:t>Client, class, </a:t>
            </a:r>
            <a:r>
              <a:rPr lang="en-US" altLang="en-US" dirty="0" smtClean="0"/>
              <a:t>object: an example you </a:t>
            </a:r>
            <a:r>
              <a:rPr lang="en-US" altLang="en-US" dirty="0" smtClean="0"/>
              <a:t>already know!</a:t>
            </a:r>
            <a:endParaRPr lang="en-US" altLang="en-US" dirty="0"/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1024953" y="971550"/>
            <a:ext cx="6629400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en-US" dirty="0" smtClean="0"/>
              <a:t>This was from the 3</a:t>
            </a:r>
            <a:r>
              <a:rPr lang="en-US" altLang="en-US" baseline="30000" dirty="0" smtClean="0"/>
              <a:t>rd</a:t>
            </a:r>
            <a:r>
              <a:rPr lang="en-US" altLang="en-US" dirty="0" smtClean="0"/>
              <a:t> lecture:</a:t>
            </a:r>
          </a:p>
          <a:p>
            <a:endParaRPr lang="en-US" altLang="en-US" dirty="0" smtClean="0"/>
          </a:p>
          <a:p>
            <a:pPr marL="0" indent="0"/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Grid&lt;bool&gt; board(8,8);</a:t>
            </a:r>
          </a:p>
          <a:p>
            <a:pPr marL="0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for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=0;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board.numRows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++){</a:t>
            </a:r>
          </a:p>
          <a:p>
            <a:pPr marL="0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j=0; j&lt;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board.numCols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j++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0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board[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][j] = false;</a:t>
            </a:r>
          </a:p>
          <a:p>
            <a:pPr marL="0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/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return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</a:p>
          <a:p>
            <a:pPr marL="0" indent="0"/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975600" y="1153440"/>
              <a:ext cx="7387200" cy="3007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7680" y="1146600"/>
                <a:ext cx="7403040" cy="302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3277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Elements of a class</a:t>
            </a:r>
          </a:p>
        </p:txBody>
      </p:sp>
      <p:sp>
        <p:nvSpPr>
          <p:cNvPr id="62157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00" b="1" dirty="0"/>
              <a:t>member variables</a:t>
            </a:r>
            <a:r>
              <a:rPr lang="en-US" altLang="en-US" sz="1600" dirty="0"/>
              <a:t>: State inside each object.</a:t>
            </a:r>
          </a:p>
          <a:p>
            <a:pPr lvl="1"/>
            <a:r>
              <a:rPr lang="en-US" altLang="en-US" sz="1600" dirty="0"/>
              <a:t>Also called "instance variables" or "fields"</a:t>
            </a:r>
          </a:p>
          <a:p>
            <a:pPr lvl="1"/>
            <a:r>
              <a:rPr lang="en-US" altLang="en-US" sz="1600" dirty="0"/>
              <a:t>Declared as </a:t>
            </a:r>
            <a:r>
              <a:rPr lang="en-US" altLang="en-US" sz="1600" dirty="0">
                <a:latin typeface="Consolas" panose="020B0609020204030204" pitchFamily="49" charset="0"/>
              </a:rPr>
              <a:t>private</a:t>
            </a:r>
          </a:p>
          <a:p>
            <a:pPr lvl="1"/>
            <a:r>
              <a:rPr lang="en-US" altLang="en-US" sz="1600" dirty="0"/>
              <a:t>Each object created has a copy of each field.</a:t>
            </a:r>
          </a:p>
          <a:p>
            <a:pPr lvl="1"/>
            <a:endParaRPr lang="en-US" altLang="en-US" sz="800" dirty="0"/>
          </a:p>
          <a:p>
            <a:r>
              <a:rPr lang="en-US" altLang="en-US" sz="1600" b="1" dirty="0"/>
              <a:t>member functions</a:t>
            </a:r>
            <a:r>
              <a:rPr lang="en-US" altLang="en-US" sz="1600" dirty="0"/>
              <a:t>: Behavior that executes inside each object.</a:t>
            </a:r>
          </a:p>
          <a:p>
            <a:pPr lvl="1"/>
            <a:r>
              <a:rPr lang="en-US" altLang="en-US" sz="1600" dirty="0"/>
              <a:t>Also called "methods"</a:t>
            </a:r>
          </a:p>
          <a:p>
            <a:pPr lvl="1"/>
            <a:r>
              <a:rPr lang="en-US" altLang="en-US" sz="1600" dirty="0"/>
              <a:t>Each object created has a copy of each method.</a:t>
            </a:r>
          </a:p>
          <a:p>
            <a:pPr lvl="1"/>
            <a:r>
              <a:rPr lang="en-US" altLang="en-US" sz="1600" dirty="0"/>
              <a:t>The method can interact with the data inside that object.</a:t>
            </a:r>
          </a:p>
          <a:p>
            <a:pPr lvl="1"/>
            <a:endParaRPr lang="en-US" altLang="en-US" sz="800" dirty="0"/>
          </a:p>
          <a:p>
            <a:r>
              <a:rPr lang="en-US" altLang="en-US" sz="1600" b="1" dirty="0"/>
              <a:t>constructor</a:t>
            </a:r>
            <a:r>
              <a:rPr lang="en-US" altLang="en-US" sz="1600" dirty="0"/>
              <a:t>: Initializes new objects as they are created.</a:t>
            </a:r>
          </a:p>
          <a:p>
            <a:pPr lvl="1"/>
            <a:r>
              <a:rPr lang="en-US" altLang="en-US" sz="1600" dirty="0"/>
              <a:t>Sets the initial state of each </a:t>
            </a:r>
            <a:r>
              <a:rPr lang="en-US" altLang="en-US" sz="1600" dirty="0" smtClean="0"/>
              <a:t>object as it is being created.</a:t>
            </a:r>
            <a:endParaRPr lang="en-US" altLang="en-US" sz="1600" dirty="0"/>
          </a:p>
          <a:p>
            <a:pPr lvl="1"/>
            <a:r>
              <a:rPr lang="en-US" altLang="en-US" sz="1600" dirty="0"/>
              <a:t>Often accepts parameters for the initial state of the fields.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234800" y="1305000"/>
              <a:ext cx="2239920" cy="2625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30120" y="1295640"/>
                <a:ext cx="2252160" cy="264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4212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/>
              <a:t>Interface vs. code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85258181"/>
              </p:ext>
            </p:extLst>
          </p:nvPr>
        </p:nvGraphicFramePr>
        <p:xfrm>
          <a:off x="955675" y="1140398"/>
          <a:ext cx="7700963" cy="375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Ink 4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914480" y="3236040"/>
              <a:ext cx="2222280" cy="18936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05120" y="3226680"/>
                <a:ext cx="2241000" cy="191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331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/>
              <a:t>Interface vs. code</a:t>
            </a:r>
          </a:p>
        </p:txBody>
      </p:sp>
      <p:sp>
        <p:nvSpPr>
          <p:cNvPr id="55603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tabLst>
                <a:tab pos="1115616" algn="l"/>
              </a:tabLst>
            </a:pPr>
            <a:r>
              <a:rPr lang="en-US" altLang="en-US" sz="1600" dirty="0"/>
              <a:t>In C++, when writing classes you must understand separation of:</a:t>
            </a:r>
          </a:p>
          <a:p>
            <a:pPr lvl="1">
              <a:tabLst>
                <a:tab pos="1115616" algn="l"/>
              </a:tabLst>
            </a:pPr>
            <a:r>
              <a:rPr lang="en-US" altLang="en-US" sz="1600" b="1" dirty="0"/>
              <a:t>interface</a:t>
            </a:r>
            <a:r>
              <a:rPr lang="en-US" altLang="en-US" sz="1600" dirty="0"/>
              <a:t>: Declarations of functions, classes, members, etc.</a:t>
            </a:r>
          </a:p>
          <a:p>
            <a:pPr lvl="1">
              <a:tabLst>
                <a:tab pos="1115616" algn="l"/>
              </a:tabLst>
            </a:pPr>
            <a:r>
              <a:rPr lang="en-US" altLang="en-US" sz="1600" b="1" dirty="0"/>
              <a:t>implementation</a:t>
            </a:r>
            <a:r>
              <a:rPr lang="en-US" altLang="en-US" sz="1600" dirty="0"/>
              <a:t>: Definitions of how the above are implemented.</a:t>
            </a:r>
          </a:p>
          <a:p>
            <a:pPr lvl="1">
              <a:tabLst>
                <a:tab pos="1115616" algn="l"/>
              </a:tabLst>
            </a:pPr>
            <a:endParaRPr lang="en-US" altLang="en-US" sz="1600" dirty="0"/>
          </a:p>
          <a:p>
            <a:pPr>
              <a:tabLst>
                <a:tab pos="1115616" algn="l"/>
              </a:tabLst>
            </a:pPr>
            <a:r>
              <a:rPr lang="en-US" altLang="en-US" sz="1600" dirty="0"/>
              <a:t>C++ implements this separation using two kinds of code files:</a:t>
            </a:r>
          </a:p>
          <a:p>
            <a:pPr lvl="1">
              <a:tabLst>
                <a:tab pos="1115616" algn="l"/>
              </a:tabLst>
            </a:pPr>
            <a:r>
              <a:rPr lang="en-US" alt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.h</a:t>
            </a:r>
            <a:r>
              <a:rPr lang="en-US" altLang="en-US" sz="1600" dirty="0"/>
              <a:t>:	A "header" file containing only interface (declarations).</a:t>
            </a:r>
          </a:p>
          <a:p>
            <a:pPr lvl="1">
              <a:tabLst>
                <a:tab pos="1115616" algn="l"/>
              </a:tabLst>
            </a:pPr>
            <a:r>
              <a:rPr lang="en-US" alt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.</a:t>
            </a:r>
            <a:r>
              <a:rPr lang="en-US" alt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cpp</a:t>
            </a:r>
            <a:r>
              <a:rPr lang="en-US" altLang="en-US" sz="1600" dirty="0"/>
              <a:t>:	A "source" file containing definitions.</a:t>
            </a:r>
          </a:p>
          <a:p>
            <a:pPr lvl="2">
              <a:tabLst>
                <a:tab pos="1115616" algn="l"/>
              </a:tabLst>
            </a:pPr>
            <a:r>
              <a:rPr lang="en-US" altLang="en-US" sz="1600" dirty="0"/>
              <a:t>When you define a new class </a:t>
            </a:r>
            <a:r>
              <a:rPr lang="en-US" altLang="en-US" sz="1600" dirty="0">
                <a:latin typeface="Consolas" panose="020B0609020204030204" pitchFamily="49" charset="0"/>
              </a:rPr>
              <a:t>Foo</a:t>
            </a:r>
            <a:r>
              <a:rPr lang="en-US" altLang="en-US" sz="1600" dirty="0"/>
              <a:t>, you write </a:t>
            </a:r>
            <a:r>
              <a:rPr lang="en-US" altLang="en-US" sz="1600" dirty="0" err="1">
                <a:latin typeface="Consolas" panose="020B0609020204030204" pitchFamily="49" charset="0"/>
              </a:rPr>
              <a:t>Foo.h</a:t>
            </a:r>
            <a:r>
              <a:rPr lang="en-US" altLang="en-US" sz="1600" dirty="0"/>
              <a:t> and </a:t>
            </a:r>
            <a:r>
              <a:rPr lang="en-US" altLang="en-US" sz="1600" dirty="0">
                <a:latin typeface="Consolas" panose="020B0609020204030204" pitchFamily="49" charset="0"/>
              </a:rPr>
              <a:t>Foo.cpp</a:t>
            </a:r>
            <a:r>
              <a:rPr lang="en-US" altLang="en-US" sz="1600" dirty="0"/>
              <a:t>.</a:t>
            </a:r>
          </a:p>
          <a:p>
            <a:pPr lvl="1">
              <a:tabLst>
                <a:tab pos="1115616" algn="l"/>
              </a:tabLst>
            </a:pPr>
            <a:endParaRPr lang="en-US" altLang="en-US" sz="1600" dirty="0"/>
          </a:p>
          <a:p>
            <a:pPr>
              <a:tabLst>
                <a:tab pos="1115616" algn="l"/>
              </a:tabLst>
            </a:pPr>
            <a:r>
              <a:rPr lang="en-US" altLang="en-US" sz="1600" dirty="0"/>
              <a:t>The content of .h files is "#included" inside .</a:t>
            </a:r>
            <a:r>
              <a:rPr lang="en-US" altLang="en-US" sz="1600" dirty="0" err="1"/>
              <a:t>cpp</a:t>
            </a:r>
            <a:r>
              <a:rPr lang="en-US" altLang="en-US" sz="1600" dirty="0"/>
              <a:t> files.</a:t>
            </a:r>
          </a:p>
          <a:p>
            <a:pPr lvl="1">
              <a:tabLst>
                <a:tab pos="1115616" algn="l"/>
              </a:tabLst>
            </a:pPr>
            <a:r>
              <a:rPr lang="en-US" altLang="en-US" sz="1600" dirty="0"/>
              <a:t>Makes them aware of declarations of code implemented elsewhere.</a:t>
            </a:r>
          </a:p>
          <a:p>
            <a:pPr lvl="1">
              <a:tabLst>
                <a:tab pos="1115616" algn="l"/>
              </a:tabLst>
            </a:pPr>
            <a:r>
              <a:rPr lang="en-US" altLang="en-US" sz="1600" dirty="0"/>
              <a:t>At compilation, all definitions are </a:t>
            </a:r>
            <a:r>
              <a:rPr lang="en-US" altLang="en-US" sz="1600" i="1" dirty="0"/>
              <a:t>linked </a:t>
            </a:r>
            <a:r>
              <a:rPr lang="en-US" altLang="en-US" sz="1600" dirty="0"/>
              <a:t>together into an executable.</a:t>
            </a:r>
          </a:p>
        </p:txBody>
      </p:sp>
    </p:spTree>
    <p:extLst>
      <p:ext uri="{BB962C8B-B14F-4D97-AF65-F5344CB8AC3E}">
        <p14:creationId xmlns:p14="http://schemas.microsoft.com/office/powerpoint/2010/main" val="2881622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 smtClean="0"/>
              <a:t>Interface: Structure </a:t>
            </a:r>
            <a:r>
              <a:rPr lang="en-US" altLang="en-US" dirty="0"/>
              <a:t>of a .h </a:t>
            </a:r>
            <a:r>
              <a:rPr lang="en-US" altLang="en-US" dirty="0" smtClean="0"/>
              <a:t>file</a:t>
            </a:r>
            <a:endParaRPr lang="en-US" altLang="en-US" dirty="0"/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buFontTx/>
              <a:buNone/>
            </a:pPr>
            <a:r>
              <a:rPr lang="en-US" altLang="en-US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b="1" i="1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>
                <a:solidFill>
                  <a:srgbClr val="008000"/>
                </a:solidFill>
                <a:latin typeface="Consolas" panose="020B0609020204030204" pitchFamily="49" charset="0"/>
              </a:rPr>
              <a:t>.h</a:t>
            </a:r>
          </a:p>
          <a:p>
            <a:pPr lvl="1"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#ifndef _</a:t>
            </a:r>
            <a:r>
              <a:rPr lang="en-US" altLang="en-US" b="1" i="1">
                <a:latin typeface="Consolas" panose="020B0609020204030204" pitchFamily="49" charset="0"/>
              </a:rPr>
              <a:t>classname</a:t>
            </a:r>
            <a:r>
              <a:rPr lang="en-US" altLang="en-US">
                <a:latin typeface="Consolas" panose="020B0609020204030204" pitchFamily="49" charset="0"/>
              </a:rPr>
              <a:t>_h</a:t>
            </a:r>
          </a:p>
          <a:p>
            <a:pPr lvl="1"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#define _</a:t>
            </a:r>
            <a:r>
              <a:rPr lang="en-US" altLang="en-US" b="1" i="1">
                <a:latin typeface="Consolas" panose="020B0609020204030204" pitchFamily="49" charset="0"/>
              </a:rPr>
              <a:t>classname</a:t>
            </a:r>
            <a:r>
              <a:rPr lang="en-US" altLang="en-US">
                <a:latin typeface="Consolas" panose="020B0609020204030204" pitchFamily="49" charset="0"/>
              </a:rPr>
              <a:t>_h</a:t>
            </a:r>
          </a:p>
          <a:p>
            <a:pPr lvl="1">
              <a:buFontTx/>
              <a:buNone/>
            </a:pPr>
            <a:endParaRPr lang="en-US" altLang="en-US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b="1" i="1">
                <a:latin typeface="Consolas" panose="020B0609020204030204" pitchFamily="49" charset="0"/>
              </a:rPr>
              <a:t>class declaration;</a:t>
            </a:r>
            <a:r>
              <a:rPr lang="en-US" altLang="en-US">
                <a:latin typeface="Consolas" panose="020B0609020204030204" pitchFamily="49" charset="0"/>
              </a:rPr>
              <a:t>          </a:t>
            </a:r>
            <a:endParaRPr lang="en-US" altLang="en-US" b="1" i="1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endParaRPr lang="en-US" altLang="en-US" b="1" i="1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#endif</a:t>
            </a:r>
          </a:p>
          <a:p>
            <a:pPr lvl="1">
              <a:buFontTx/>
              <a:buNone/>
            </a:pPr>
            <a:endParaRPr lang="en-US" altLang="en-US">
              <a:latin typeface="Consolas" panose="020B0609020204030204" pitchFamily="49" charset="0"/>
            </a:endParaRPr>
          </a:p>
        </p:txBody>
      </p:sp>
      <p:grpSp>
        <p:nvGrpSpPr>
          <p:cNvPr id="557060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2589610" y="1428750"/>
            <a:ext cx="5900738" cy="1543050"/>
            <a:chOff x="1008" y="1152"/>
            <a:chExt cx="4956" cy="1296"/>
          </a:xfrm>
        </p:grpSpPr>
        <p:sp>
          <p:nvSpPr>
            <p:cNvPr id="557061" name="Text Box 5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216" y="1152"/>
              <a:ext cx="2748" cy="1008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>
                  <a:latin typeface="Calibri" panose="020F0502020204030204" pitchFamily="34" charset="0"/>
                </a:rPr>
                <a:t>This is protection in case</a:t>
              </a:r>
              <a:br>
                <a:rPr lang="en-US" altLang="en-US">
                  <a:latin typeface="Calibri" panose="020F0502020204030204" pitchFamily="34" charset="0"/>
                </a:rPr>
              </a:br>
              <a:r>
                <a:rPr lang="en-US" altLang="en-US">
                  <a:latin typeface="Calibri" panose="020F0502020204030204" pitchFamily="34" charset="0"/>
                </a:rPr>
                <a:t>multiple .cpp files include this .h,</a:t>
              </a:r>
              <a:br>
                <a:rPr lang="en-US" altLang="en-US">
                  <a:latin typeface="Calibri" panose="020F0502020204030204" pitchFamily="34" charset="0"/>
                </a:rPr>
              </a:br>
              <a:r>
                <a:rPr lang="en-US" altLang="en-US">
                  <a:latin typeface="Calibri" panose="020F0502020204030204" pitchFamily="34" charset="0"/>
                </a:rPr>
                <a:t>so that its contents won't</a:t>
              </a:r>
              <a:br>
                <a:rPr lang="en-US" altLang="en-US">
                  <a:latin typeface="Calibri" panose="020F0502020204030204" pitchFamily="34" charset="0"/>
                </a:rPr>
              </a:br>
              <a:r>
                <a:rPr lang="en-US" altLang="en-US">
                  <a:latin typeface="Calibri" panose="020F0502020204030204" pitchFamily="34" charset="0"/>
                </a:rPr>
                <a:t>get declared twice</a:t>
              </a:r>
            </a:p>
          </p:txBody>
        </p:sp>
        <p:sp>
          <p:nvSpPr>
            <p:cNvPr id="557062" name="Line 6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2208" y="1344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7063" name="Line 7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1008" y="1824"/>
              <a:ext cx="220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552960" y="1288080"/>
              <a:ext cx="3558960" cy="23544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6840" y="1282680"/>
                <a:ext cx="3571560" cy="236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9180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 smtClean="0"/>
              <a:t>Interface: A </a:t>
            </a:r>
            <a:r>
              <a:rPr lang="en-US" altLang="en-US" dirty="0"/>
              <a:t>class </a:t>
            </a:r>
            <a:r>
              <a:rPr lang="en-US" altLang="en-US" dirty="0" smtClean="0"/>
              <a:t>declaration</a:t>
            </a:r>
            <a:endParaRPr lang="en-US" altLang="en-US" dirty="0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class </a:t>
            </a:r>
            <a:r>
              <a:rPr lang="en-US" altLang="en-US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dirty="0">
                <a:latin typeface="Consolas" panose="020B0609020204030204" pitchFamily="49" charset="0"/>
              </a:rPr>
              <a:t> {               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in </a:t>
            </a:r>
            <a:r>
              <a:rPr lang="en-US" altLang="en-US" b="1" i="1" dirty="0" err="1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.h</a:t>
            </a:r>
            <a:endParaRPr lang="en-US" alt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public: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</a:t>
            </a:r>
            <a:r>
              <a:rPr lang="en-US" altLang="en-US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b="1" i="1" dirty="0">
                <a:latin typeface="Consolas" panose="020B0609020204030204" pitchFamily="49" charset="0"/>
              </a:rPr>
              <a:t>parameters</a:t>
            </a:r>
            <a:r>
              <a:rPr lang="en-US" altLang="en-US" dirty="0">
                <a:latin typeface="Consolas" panose="020B0609020204030204" pitchFamily="49" charset="0"/>
              </a:rPr>
              <a:t>);      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constructor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</a:t>
            </a:r>
            <a:r>
              <a:rPr lang="en-US" altLang="en-US" b="1" i="1" dirty="0" err="1">
                <a:latin typeface="Consolas" panose="020B0609020204030204" pitchFamily="49" charset="0"/>
              </a:rPr>
              <a:t>returnType</a:t>
            </a: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b="1" i="1" dirty="0">
                <a:latin typeface="Consolas" panose="020B0609020204030204" pitchFamily="49" charset="0"/>
              </a:rPr>
              <a:t>name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b="1" i="1" dirty="0">
                <a:latin typeface="Consolas" panose="020B0609020204030204" pitchFamily="49" charset="0"/>
              </a:rPr>
              <a:t>parameters</a:t>
            </a:r>
            <a:r>
              <a:rPr lang="en-US" altLang="en-US" dirty="0">
                <a:latin typeface="Consolas" panose="020B0609020204030204" pitchFamily="49" charset="0"/>
              </a:rPr>
              <a:t>);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member functions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</a:t>
            </a:r>
            <a:r>
              <a:rPr lang="en-US" altLang="en-US" b="1" i="1" dirty="0" err="1">
                <a:latin typeface="Consolas" panose="020B0609020204030204" pitchFamily="49" charset="0"/>
              </a:rPr>
              <a:t>returnType</a:t>
            </a: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b="1" i="1" dirty="0">
                <a:latin typeface="Consolas" panose="020B0609020204030204" pitchFamily="49" charset="0"/>
              </a:rPr>
              <a:t>name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b="1" i="1" dirty="0">
                <a:latin typeface="Consolas" panose="020B0609020204030204" pitchFamily="49" charset="0"/>
              </a:rPr>
              <a:t>parameters</a:t>
            </a:r>
            <a:r>
              <a:rPr lang="en-US" altLang="en-US" dirty="0">
                <a:latin typeface="Consolas" panose="020B0609020204030204" pitchFamily="49" charset="0"/>
              </a:rPr>
              <a:t>);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(behavior inside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</a:t>
            </a:r>
            <a:r>
              <a:rPr lang="en-US" altLang="en-US" b="1" i="1" dirty="0" err="1">
                <a:latin typeface="Consolas" panose="020B0609020204030204" pitchFamily="49" charset="0"/>
              </a:rPr>
              <a:t>returnType</a:t>
            </a: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b="1" i="1" dirty="0">
                <a:latin typeface="Consolas" panose="020B0609020204030204" pitchFamily="49" charset="0"/>
              </a:rPr>
              <a:t>name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b="1" i="1" dirty="0">
                <a:latin typeface="Consolas" panose="020B0609020204030204" pitchFamily="49" charset="0"/>
              </a:rPr>
              <a:t>parameters</a:t>
            </a:r>
            <a:r>
              <a:rPr lang="en-US" altLang="en-US" dirty="0">
                <a:latin typeface="Consolas" panose="020B0609020204030204" pitchFamily="49" charset="0"/>
              </a:rPr>
              <a:t>);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 each object)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private: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</a:t>
            </a:r>
            <a:r>
              <a:rPr lang="en-US" altLang="en-US" b="1" i="1" dirty="0">
                <a:latin typeface="Consolas" panose="020B0609020204030204" pitchFamily="49" charset="0"/>
              </a:rPr>
              <a:t>type name</a:t>
            </a:r>
            <a:r>
              <a:rPr lang="en-US" altLang="en-US" dirty="0">
                <a:latin typeface="Consolas" panose="020B0609020204030204" pitchFamily="49" charset="0"/>
              </a:rPr>
              <a:t>;    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member variables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</a:t>
            </a:r>
            <a:r>
              <a:rPr lang="en-US" altLang="en-US" b="1" i="1" dirty="0">
                <a:latin typeface="Consolas" panose="020B0609020204030204" pitchFamily="49" charset="0"/>
              </a:rPr>
              <a:t>type name</a:t>
            </a:r>
            <a:r>
              <a:rPr lang="en-US" altLang="en-US" dirty="0">
                <a:latin typeface="Consolas" panose="020B0609020204030204" pitchFamily="49" charset="0"/>
              </a:rPr>
              <a:t>;    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(data inside each object)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}</a:t>
            </a:r>
            <a:r>
              <a:rPr lang="en-US" altLang="en-US" b="1" dirty="0">
                <a:solidFill>
                  <a:schemeClr val="accent2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558084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 flipV="1">
            <a:off x="1566472" y="4212236"/>
            <a:ext cx="790962" cy="4787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8085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57436" y="4507088"/>
            <a:ext cx="65446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dirty="0">
                <a:latin typeface="Calibri" panose="020F0502020204030204" pitchFamily="34" charset="0"/>
              </a:rPr>
              <a:t>IMPORTANT: </a:t>
            </a:r>
            <a:r>
              <a:rPr lang="en-US" altLang="en-US" i="1" dirty="0">
                <a:latin typeface="Calibri" panose="020F0502020204030204" pitchFamily="34" charset="0"/>
              </a:rPr>
              <a:t>must</a:t>
            </a:r>
            <a:r>
              <a:rPr lang="en-US" altLang="en-US" dirty="0">
                <a:latin typeface="Calibri" panose="020F0502020204030204" pitchFamily="34" charset="0"/>
              </a:rPr>
              <a:t> put a semicolon at end of class declaration (argh)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949320" y="1454040"/>
              <a:ext cx="4097880" cy="3089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5360" y="1447560"/>
                <a:ext cx="4108680" cy="310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487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/>
              <a:t>Class example (v1)</a:t>
            </a:r>
          </a:p>
        </p:txBody>
      </p:sp>
      <p:sp>
        <p:nvSpPr>
          <p:cNvPr id="62361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Initial version of </a:t>
            </a:r>
            <a:r>
              <a:rPr lang="en-US" alt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BankAccount.h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Uses public member variables and no functions.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Not good style, but we will improve it.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6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#</a:t>
            </a:r>
            <a:r>
              <a:rPr lang="en-US" altLang="en-US" dirty="0" err="1">
                <a:latin typeface="Consolas" panose="020B0609020204030204" pitchFamily="49" charset="0"/>
              </a:rPr>
              <a:t>ifndef</a:t>
            </a:r>
            <a:r>
              <a:rPr lang="en-US" altLang="en-US" dirty="0">
                <a:latin typeface="Consolas" panose="020B0609020204030204" pitchFamily="49" charset="0"/>
              </a:rPr>
              <a:t> _</a:t>
            </a:r>
            <a:r>
              <a:rPr lang="en-US" altLang="en-US" dirty="0" err="1">
                <a:latin typeface="Consolas" panose="020B0609020204030204" pitchFamily="49" charset="0"/>
              </a:rPr>
              <a:t>bankaccount_h</a:t>
            </a:r>
            <a:endParaRPr lang="en-US" alt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#define _</a:t>
            </a:r>
            <a:r>
              <a:rPr lang="en-US" altLang="en-US" dirty="0" err="1">
                <a:latin typeface="Consolas" panose="020B0609020204030204" pitchFamily="49" charset="0"/>
              </a:rPr>
              <a:t>bankaccount_h</a:t>
            </a:r>
            <a:endParaRPr lang="en-US" alt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class </a:t>
            </a:r>
            <a:r>
              <a:rPr lang="en-US" altLang="en-US" dirty="0" err="1">
                <a:latin typeface="Consolas" panose="020B0609020204030204" pitchFamily="49" charset="0"/>
              </a:rPr>
              <a:t>BankAccount</a:t>
            </a:r>
            <a:r>
              <a:rPr lang="en-US" altLang="en-US" dirty="0">
                <a:latin typeface="Consolas" panose="020B0609020204030204" pitchFamily="49" charset="0"/>
              </a:rPr>
              <a:t> {             </a:t>
            </a:r>
            <a:endParaRPr lang="en-US" alt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public: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string name;      </a:t>
            </a:r>
            <a:r>
              <a:rPr lang="en-US" altLang="en-US" dirty="0">
                <a:solidFill>
                  <a:srgbClr val="339933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u="sng" dirty="0">
                <a:solidFill>
                  <a:srgbClr val="339933"/>
                </a:solidFill>
                <a:latin typeface="Consolas" panose="020B0609020204030204" pitchFamily="49" charset="0"/>
              </a:rPr>
              <a:t>each</a:t>
            </a:r>
            <a:r>
              <a:rPr lang="en-US" altLang="en-US" dirty="0">
                <a:solidFill>
                  <a:srgbClr val="339933"/>
                </a:solidFill>
                <a:latin typeface="Consolas" panose="020B0609020204030204" pitchFamily="49" charset="0"/>
              </a:rPr>
              <a:t> </a:t>
            </a:r>
            <a:r>
              <a:rPr lang="en-US" altLang="en-US" dirty="0" err="1">
                <a:solidFill>
                  <a:srgbClr val="339933"/>
                </a:solidFill>
                <a:latin typeface="Consolas" panose="020B0609020204030204" pitchFamily="49" charset="0"/>
              </a:rPr>
              <a:t>BankAccount</a:t>
            </a:r>
            <a:r>
              <a:rPr lang="en-US" altLang="en-US" dirty="0">
                <a:solidFill>
                  <a:srgbClr val="339933"/>
                </a:solidFill>
                <a:latin typeface="Consolas" panose="020B0609020204030204" pitchFamily="49" charset="0"/>
              </a:rPr>
              <a:t> object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double balance;   </a:t>
            </a:r>
            <a:r>
              <a:rPr lang="en-US" altLang="en-US" dirty="0">
                <a:solidFill>
                  <a:srgbClr val="339933"/>
                </a:solidFill>
                <a:latin typeface="Consolas" panose="020B0609020204030204" pitchFamily="49" charset="0"/>
              </a:rPr>
              <a:t>// has a name and balance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};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#</a:t>
            </a:r>
            <a:r>
              <a:rPr lang="en-US" altLang="en-US" dirty="0" err="1">
                <a:latin typeface="Consolas" panose="020B0609020204030204" pitchFamily="49" charset="0"/>
              </a:rPr>
              <a:t>endif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123200" y="2937600"/>
              <a:ext cx="2628720" cy="906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15640" y="2931480"/>
                <a:ext cx="2644200" cy="92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3956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 dirty="0"/>
              <a:t>Using </a:t>
            </a:r>
            <a:r>
              <a:rPr lang="en-US" altLang="en-US" dirty="0" smtClean="0"/>
              <a:t>our objects</a:t>
            </a:r>
            <a:endParaRPr lang="en-US" altLang="en-US" dirty="0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>
                <a:solidFill>
                  <a:srgbClr val="339933"/>
                </a:solidFill>
                <a:latin typeface="Consolas" panose="020B0609020204030204" pitchFamily="49" charset="0"/>
              </a:rPr>
              <a:t>// v1 with public fields (bad)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 ba1;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ba1.name = </a:t>
            </a:r>
            <a:r>
              <a:rPr lang="en-US" altLang="en-US" sz="1500" dirty="0" smtClean="0">
                <a:latin typeface="Consolas" panose="020B0609020204030204" pitchFamily="49" charset="0"/>
              </a:rPr>
              <a:t>"Cynthia";</a:t>
            </a:r>
            <a:endParaRPr lang="en-US" alt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ba1.balance = 1.25;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 ba2;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ba2.name = "Mehran";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ba2.balance = 9999.00;</a:t>
            </a:r>
          </a:p>
          <a:p>
            <a:pPr lvl="1"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r>
              <a:rPr lang="en-US" altLang="en-US" dirty="0"/>
              <a:t>Think of an object as a way of grouping multiple variables.</a:t>
            </a:r>
          </a:p>
          <a:p>
            <a:pPr lvl="1"/>
            <a:r>
              <a:rPr lang="en-US" altLang="en-US" dirty="0"/>
              <a:t>Each object contains a name and balance field inside it.</a:t>
            </a:r>
          </a:p>
          <a:p>
            <a:pPr lvl="1"/>
            <a:r>
              <a:rPr lang="en-US" altLang="en-US" dirty="0"/>
              <a:t>We can get/set them individually.</a:t>
            </a:r>
          </a:p>
          <a:p>
            <a:pPr lvl="1"/>
            <a:r>
              <a:rPr lang="en-US" altLang="en-US" dirty="0"/>
              <a:t>Code that uses your objects is called </a:t>
            </a:r>
            <a:r>
              <a:rPr lang="en-US" altLang="en-US" i="1" dirty="0"/>
              <a:t>client</a:t>
            </a:r>
            <a:r>
              <a:rPr lang="en-US" altLang="en-US" dirty="0"/>
              <a:t> code.</a:t>
            </a:r>
          </a:p>
        </p:txBody>
      </p:sp>
      <p:sp>
        <p:nvSpPr>
          <p:cNvPr id="622596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600699" y="724859"/>
            <a:ext cx="2621405" cy="6463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en-US" dirty="0">
                <a:latin typeface="Consolas" panose="020B0609020204030204" pitchFamily="49" charset="0"/>
              </a:rPr>
              <a:t>name    = </a:t>
            </a:r>
            <a:r>
              <a:rPr lang="en-US" altLang="en-US" dirty="0" smtClean="0">
                <a:latin typeface="Consolas" panose="020B0609020204030204" pitchFamily="49" charset="0"/>
              </a:rPr>
              <a:t>"Cynthia"</a:t>
            </a:r>
            <a:endParaRPr lang="en-US" altLang="en-US" dirty="0">
              <a:latin typeface="Consolas" panose="020B0609020204030204" pitchFamily="49" charset="0"/>
            </a:endParaRPr>
          </a:p>
          <a:p>
            <a:pPr algn="l"/>
            <a:r>
              <a:rPr lang="en-US" altLang="en-US" dirty="0">
                <a:latin typeface="Consolas" panose="020B0609020204030204" pitchFamily="49" charset="0"/>
              </a:rPr>
              <a:t>balance = 1.25</a:t>
            </a:r>
          </a:p>
        </p:txBody>
      </p:sp>
      <p:sp>
        <p:nvSpPr>
          <p:cNvPr id="622597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00700" y="1923223"/>
            <a:ext cx="2756316" cy="6463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en-US">
                <a:latin typeface="Consolas" panose="020B0609020204030204" pitchFamily="49" charset="0"/>
              </a:rPr>
              <a:t>name    = "Mehran"</a:t>
            </a:r>
          </a:p>
          <a:p>
            <a:pPr algn="l"/>
            <a:r>
              <a:rPr lang="en-US" altLang="en-US">
                <a:latin typeface="Consolas" panose="020B0609020204030204" pitchFamily="49" charset="0"/>
              </a:rPr>
              <a:t>balance = 9999.00</a:t>
            </a:r>
          </a:p>
        </p:txBody>
      </p:sp>
      <p:sp>
        <p:nvSpPr>
          <p:cNvPr id="62259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00800" y="449825"/>
            <a:ext cx="5645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>
                <a:latin typeface="Consolas" panose="020B0609020204030204" pitchFamily="49" charset="0"/>
              </a:rPr>
              <a:t>ba1</a:t>
            </a:r>
          </a:p>
        </p:txBody>
      </p:sp>
      <p:sp>
        <p:nvSpPr>
          <p:cNvPr id="62259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400800" y="1648189"/>
            <a:ext cx="5645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>
                <a:latin typeface="Consolas" panose="020B0609020204030204" pitchFamily="49" charset="0"/>
              </a:rPr>
              <a:t>ba2</a:t>
            </a:r>
          </a:p>
        </p:txBody>
      </p:sp>
    </p:spTree>
    <p:extLst>
      <p:ext uri="{BB962C8B-B14F-4D97-AF65-F5344CB8AC3E}">
        <p14:creationId xmlns:p14="http://schemas.microsoft.com/office/powerpoint/2010/main" val="3947330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Member func. bodies</a:t>
            </a:r>
          </a:p>
        </p:txBody>
      </p:sp>
      <p:sp>
        <p:nvSpPr>
          <p:cNvPr id="56013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00" dirty="0"/>
              <a:t>In </a:t>
            </a:r>
            <a:r>
              <a:rPr lang="en-US" altLang="en-US" sz="1600" b="1" i="1" dirty="0">
                <a:latin typeface="Consolas" panose="020B0609020204030204" pitchFamily="49" charset="0"/>
              </a:rPr>
              <a:t>ClassName</a:t>
            </a:r>
            <a:r>
              <a:rPr lang="en-US" altLang="en-US" sz="1600" dirty="0">
                <a:latin typeface="Consolas" panose="020B0609020204030204" pitchFamily="49" charset="0"/>
              </a:rPr>
              <a:t>.cpp</a:t>
            </a:r>
            <a:r>
              <a:rPr lang="en-US" altLang="en-US" sz="1600" dirty="0"/>
              <a:t>, we write bodies (definitions) for the member functions that were declared in the </a:t>
            </a:r>
            <a:r>
              <a:rPr lang="en-US" altLang="en-US" sz="1600" b="1" i="1" dirty="0">
                <a:latin typeface="Consolas" panose="020B0609020204030204" pitchFamily="49" charset="0"/>
              </a:rPr>
              <a:t>.h</a:t>
            </a:r>
            <a:r>
              <a:rPr lang="en-US" altLang="en-US" sz="1600" dirty="0"/>
              <a:t> file: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600" b="1" i="1" dirty="0">
                <a:solidFill>
                  <a:srgbClr val="008000"/>
                </a:solidFill>
                <a:latin typeface="Consolas" panose="020B0609020204030204" pitchFamily="49" charset="0"/>
              </a:rPr>
              <a:t>ClassName</a:t>
            </a: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.cpp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#include "</a:t>
            </a:r>
            <a:r>
              <a:rPr lang="en-US" altLang="en-US" sz="16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600" dirty="0" err="1">
                <a:latin typeface="Consolas" panose="020B0609020204030204" pitchFamily="49" charset="0"/>
              </a:rPr>
              <a:t>.h</a:t>
            </a:r>
            <a:r>
              <a:rPr lang="en-US" altLang="en-US" sz="1600" dirty="0">
                <a:latin typeface="Consolas" panose="020B0609020204030204" pitchFamily="49" charset="0"/>
              </a:rPr>
              <a:t>"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8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member function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b="1" i="1" dirty="0" err="1">
                <a:latin typeface="Consolas" panose="020B0609020204030204" pitchFamily="49" charset="0"/>
              </a:rPr>
              <a:t>returnType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sz="1600" dirty="0">
                <a:latin typeface="Consolas" panose="020B0609020204030204" pitchFamily="49" charset="0"/>
              </a:rPr>
              <a:t>::</a:t>
            </a:r>
            <a:r>
              <a:rPr lang="en-US" altLang="en-US" sz="1600" b="1" i="1" dirty="0" err="1">
                <a:latin typeface="Consolas" panose="020B0609020204030204" pitchFamily="49" charset="0"/>
              </a:rPr>
              <a:t>methodName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b="1" i="1" dirty="0">
                <a:latin typeface="Consolas" panose="020B0609020204030204" pitchFamily="49" charset="0"/>
              </a:rPr>
              <a:t>parameters</a:t>
            </a:r>
            <a:r>
              <a:rPr lang="en-US" altLang="en-US" sz="1600" dirty="0">
                <a:latin typeface="Consolas" panose="020B0609020204030204" pitchFamily="49" charset="0"/>
              </a:rPr>
              <a:t>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b="1" i="1" dirty="0">
                <a:latin typeface="Consolas" panose="020B0609020204030204" pitchFamily="49" charset="0"/>
              </a:rPr>
              <a:t>statements;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8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/>
              <a:t>Member functions/constructors can refer to the object's fields.</a:t>
            </a:r>
          </a:p>
          <a:p>
            <a:pPr lvl="1"/>
            <a:endParaRPr lang="en-US" altLang="en-US" sz="1600" dirty="0"/>
          </a:p>
          <a:p>
            <a:r>
              <a:rPr lang="en-US" altLang="en-US" sz="1600" i="1" dirty="0"/>
              <a:t>Exercise:</a:t>
            </a:r>
            <a:r>
              <a:rPr lang="en-US" altLang="en-US" sz="1600" dirty="0"/>
              <a:t> Write a </a:t>
            </a:r>
            <a:r>
              <a:rPr lang="en-US" altLang="en-US" sz="1600" dirty="0">
                <a:latin typeface="Consolas" panose="020B0609020204030204" pitchFamily="49" charset="0"/>
              </a:rPr>
              <a:t>withdraw</a:t>
            </a:r>
            <a:r>
              <a:rPr lang="en-US" altLang="en-US" sz="1600" dirty="0"/>
              <a:t> member function to deduct money from a bank account's balance.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330200" y="2284920"/>
              <a:ext cx="2716560" cy="518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20840" y="2275560"/>
                <a:ext cx="2735280" cy="53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3988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The implicit parameter</a:t>
            </a:r>
          </a:p>
        </p:txBody>
      </p:sp>
      <p:sp>
        <p:nvSpPr>
          <p:cNvPr id="57753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7114707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1600" b="1" dirty="0"/>
              <a:t>implicit parameter</a:t>
            </a:r>
            <a:r>
              <a:rPr lang="en-US" altLang="en-US" sz="1600" dirty="0"/>
              <a:t>:</a:t>
            </a:r>
            <a:br>
              <a:rPr lang="en-US" altLang="en-US" sz="1600" dirty="0"/>
            </a:br>
            <a:r>
              <a:rPr lang="en-US" altLang="en-US" sz="1600" dirty="0"/>
              <a:t>The object on which a member function is called.</a:t>
            </a:r>
            <a:endParaRPr lang="en-US" altLang="en-US" sz="600" dirty="0"/>
          </a:p>
          <a:p>
            <a:pPr lvl="1">
              <a:lnSpc>
                <a:spcPct val="120000"/>
              </a:lnSpc>
              <a:buFontTx/>
              <a:buNone/>
            </a:pPr>
            <a:endParaRPr lang="en-US" altLang="en-US" sz="600" dirty="0"/>
          </a:p>
          <a:p>
            <a:pPr lvl="1">
              <a:lnSpc>
                <a:spcPct val="120000"/>
              </a:lnSpc>
            </a:pPr>
            <a:r>
              <a:rPr lang="en-US" altLang="en-US" sz="1600" dirty="0"/>
              <a:t>During the call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cynthia.withdraw</a:t>
            </a:r>
            <a:r>
              <a:rPr lang="en-US" altLang="en-US" sz="1600" dirty="0">
                <a:latin typeface="Consolas" panose="020B0609020204030204" pitchFamily="49" charset="0"/>
              </a:rPr>
              <a:t>(...)</a:t>
            </a:r>
            <a:r>
              <a:rPr lang="en-US" altLang="en-US" sz="1600" dirty="0"/>
              <a:t>,</a:t>
            </a:r>
            <a:br>
              <a:rPr lang="en-US" altLang="en-US" sz="1600" dirty="0"/>
            </a:br>
            <a:r>
              <a:rPr lang="en-US" altLang="en-US" sz="1600" dirty="0"/>
              <a:t>the object named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cynthia</a:t>
            </a:r>
            <a:r>
              <a:rPr lang="en-US" altLang="en-US" sz="1600" dirty="0" smtClean="0">
                <a:latin typeface="Consolas" panose="020B0609020204030204" pitchFamily="49" charset="0"/>
              </a:rPr>
              <a:t> </a:t>
            </a:r>
            <a:r>
              <a:rPr lang="en-US" altLang="en-US" sz="1600" dirty="0" smtClean="0"/>
              <a:t>is </a:t>
            </a:r>
            <a:r>
              <a:rPr lang="en-US" altLang="en-US" sz="1600" dirty="0"/>
              <a:t>the implicit parameter.</a:t>
            </a:r>
          </a:p>
          <a:p>
            <a:pPr lvl="1">
              <a:buFontTx/>
              <a:buNone/>
            </a:pPr>
            <a:endParaRPr lang="en-US" altLang="en-US" sz="600" dirty="0"/>
          </a:p>
          <a:p>
            <a:pPr lvl="1">
              <a:lnSpc>
                <a:spcPct val="120000"/>
              </a:lnSpc>
            </a:pPr>
            <a:r>
              <a:rPr lang="en-US" altLang="en-US" sz="1600" dirty="0"/>
              <a:t>During the call </a:t>
            </a:r>
            <a:r>
              <a:rPr lang="en-US" altLang="en-US" sz="1600" dirty="0" err="1">
                <a:latin typeface="Consolas" panose="020B0609020204030204" pitchFamily="49" charset="0"/>
              </a:rPr>
              <a:t>mehran.withdraw</a:t>
            </a:r>
            <a:r>
              <a:rPr lang="en-US" altLang="en-US" sz="1600" dirty="0">
                <a:latin typeface="Consolas" panose="020B0609020204030204" pitchFamily="49" charset="0"/>
              </a:rPr>
              <a:t>(...)</a:t>
            </a:r>
            <a:r>
              <a:rPr lang="en-US" altLang="en-US" sz="1600" dirty="0"/>
              <a:t>,</a:t>
            </a:r>
            <a:br>
              <a:rPr lang="en-US" altLang="en-US" sz="1600" dirty="0"/>
            </a:br>
            <a:r>
              <a:rPr lang="en-US" altLang="en-US" sz="1600" dirty="0"/>
              <a:t>the object named </a:t>
            </a:r>
            <a:r>
              <a:rPr lang="en-US" altLang="en-US" sz="1600" dirty="0" err="1">
                <a:latin typeface="Consolas" panose="020B0609020204030204" pitchFamily="49" charset="0"/>
              </a:rPr>
              <a:t>mehran</a:t>
            </a:r>
            <a:r>
              <a:rPr lang="en-US" altLang="en-US" sz="1600" dirty="0"/>
              <a:t> is the implicit parameter.</a:t>
            </a:r>
          </a:p>
          <a:p>
            <a:pPr lvl="1">
              <a:lnSpc>
                <a:spcPct val="120000"/>
              </a:lnSpc>
              <a:buFontTx/>
              <a:buNone/>
            </a:pPr>
            <a:endParaRPr lang="en-US" altLang="en-US" sz="1600" dirty="0"/>
          </a:p>
          <a:p>
            <a:pPr lvl="1">
              <a:lnSpc>
                <a:spcPct val="120000"/>
              </a:lnSpc>
            </a:pPr>
            <a:r>
              <a:rPr lang="en-US" altLang="en-US" sz="1600" dirty="0"/>
              <a:t>The member function can refer to </a:t>
            </a:r>
            <a:r>
              <a:rPr lang="en-US" altLang="en-US" sz="1600" u="sng" dirty="0"/>
              <a:t>that object's</a:t>
            </a:r>
            <a:r>
              <a:rPr lang="en-US" altLang="en-US" sz="1600" dirty="0"/>
              <a:t> member variables.</a:t>
            </a:r>
          </a:p>
          <a:p>
            <a:pPr lvl="2">
              <a:lnSpc>
                <a:spcPct val="120000"/>
              </a:lnSpc>
            </a:pPr>
            <a:r>
              <a:rPr lang="en-US" altLang="en-US" sz="1600" dirty="0"/>
              <a:t>We say that it executes in the </a:t>
            </a:r>
            <a:r>
              <a:rPr lang="en-US" altLang="en-US" sz="1600" i="1" dirty="0"/>
              <a:t>context </a:t>
            </a:r>
            <a:r>
              <a:rPr lang="en-US" altLang="en-US" sz="1600" dirty="0"/>
              <a:t>of a particular object.</a:t>
            </a:r>
          </a:p>
          <a:p>
            <a:pPr lvl="2">
              <a:lnSpc>
                <a:spcPct val="120000"/>
              </a:lnSpc>
            </a:pPr>
            <a:r>
              <a:rPr lang="en-US" altLang="en-US" sz="1600" dirty="0"/>
              <a:t>The function can refer to the data of the object it was called on.</a:t>
            </a:r>
          </a:p>
          <a:p>
            <a:pPr lvl="2">
              <a:lnSpc>
                <a:spcPct val="120000"/>
              </a:lnSpc>
            </a:pPr>
            <a:r>
              <a:rPr lang="en-US" altLang="en-US" sz="1600" dirty="0"/>
              <a:t>It behaves as if each object has its own </a:t>
            </a:r>
            <a:r>
              <a:rPr lang="en-US" altLang="en-US" sz="1600" i="1" dirty="0"/>
              <a:t>copy </a:t>
            </a:r>
            <a:r>
              <a:rPr lang="en-US" altLang="en-US" sz="1600" dirty="0"/>
              <a:t>of the member functions.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457640" y="772200"/>
              <a:ext cx="3576600" cy="1266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48280" y="762840"/>
                <a:ext cx="3595320" cy="128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8224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Member func diagram</a:t>
            </a:r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BankAccount.cpp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void </a:t>
            </a: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::</a:t>
            </a:r>
            <a:r>
              <a:rPr lang="en-US" altLang="en-US" sz="1500" b="1" dirty="0">
                <a:latin typeface="Consolas" panose="020B0609020204030204" pitchFamily="49" charset="0"/>
              </a:rPr>
              <a:t>withdraw</a:t>
            </a:r>
            <a:r>
              <a:rPr lang="en-US" altLang="en-US" sz="1500" dirty="0">
                <a:latin typeface="Consolas" panose="020B0609020204030204" pitchFamily="49" charset="0"/>
              </a:rPr>
              <a:t>(double amount)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if (balance &gt;= amount)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    balance -= amount;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client program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 </a:t>
            </a:r>
            <a:r>
              <a:rPr lang="en-US" altLang="en-US" sz="1500" dirty="0" err="1" smtClean="0">
                <a:latin typeface="Consolas" panose="020B0609020204030204" pitchFamily="49" charset="0"/>
              </a:rPr>
              <a:t>cynthia</a:t>
            </a:r>
            <a:r>
              <a:rPr lang="en-US" altLang="en-US" sz="1500" dirty="0" smtClean="0">
                <a:latin typeface="Consolas" panose="020B0609020204030204" pitchFamily="49" charset="0"/>
              </a:rPr>
              <a:t>;</a:t>
            </a:r>
            <a:endParaRPr lang="en-US" altLang="en-US" sz="15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 </a:t>
            </a:r>
            <a:r>
              <a:rPr lang="en-US" altLang="en-US" sz="1500" dirty="0" err="1">
                <a:latin typeface="Consolas" panose="020B0609020204030204" pitchFamily="49" charset="0"/>
              </a:rPr>
              <a:t>mehran</a:t>
            </a:r>
            <a:r>
              <a:rPr lang="en-US" altLang="en-US" sz="15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 err="1" smtClean="0">
                <a:latin typeface="Consolas" panose="020B0609020204030204" pitchFamily="49" charset="0"/>
              </a:rPr>
              <a:t>cynthia.withdraw</a:t>
            </a:r>
            <a:r>
              <a:rPr lang="en-US" altLang="en-US" sz="1500" dirty="0" smtClean="0">
                <a:latin typeface="Consolas" panose="020B0609020204030204" pitchFamily="49" charset="0"/>
              </a:rPr>
              <a:t>(5.00</a:t>
            </a:r>
            <a:r>
              <a:rPr lang="en-US" altLang="en-US" sz="15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mehran.withdraw</a:t>
            </a:r>
            <a:r>
              <a:rPr lang="en-US" altLang="en-US" sz="1500" dirty="0">
                <a:latin typeface="Consolas" panose="020B0609020204030204" pitchFamily="49" charset="0"/>
              </a:rPr>
              <a:t>(99.00);</a:t>
            </a:r>
          </a:p>
        </p:txBody>
      </p:sp>
      <p:sp>
        <p:nvSpPr>
          <p:cNvPr id="11335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57650" y="1993107"/>
            <a:ext cx="3771900" cy="187435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 sz="1200">
                <a:latin typeface="Consolas" panose="020B0609020204030204" pitchFamily="49" charset="0"/>
              </a:rPr>
              <a:t>void </a:t>
            </a:r>
            <a:r>
              <a:rPr lang="en-US" altLang="en-US" sz="1200" b="1">
                <a:latin typeface="Consolas" panose="020B0609020204030204" pitchFamily="49" charset="0"/>
              </a:rPr>
              <a:t>withdraw</a:t>
            </a:r>
            <a:r>
              <a:rPr lang="en-US" altLang="en-US" sz="1200">
                <a:latin typeface="Consolas" panose="020B0609020204030204" pitchFamily="49" charset="0"/>
              </a:rPr>
              <a:t>(double amount) {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if (balance &gt;= amount) {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    balance -= amount;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585767" name="Group 39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93896251"/>
              </p:ext>
            </p:extLst>
          </p:nvPr>
        </p:nvGraphicFramePr>
        <p:xfrm>
          <a:off x="4171950" y="2107407"/>
          <a:ext cx="3543301" cy="350044"/>
        </p:xfrm>
        <a:graphic>
          <a:graphicData uri="http://schemas.openxmlformats.org/drawingml/2006/table">
            <a:tbl>
              <a:tblPr/>
              <a:tblGrid>
                <a:gridCol w="733425"/>
                <a:gridCol w="1160860"/>
                <a:gridCol w="966788"/>
                <a:gridCol w="682228"/>
              </a:tblGrid>
              <a:tr h="35004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name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"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cynthia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"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balance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1.25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043253" y="3250407"/>
            <a:ext cx="3771900" cy="187435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 sz="1200">
                <a:latin typeface="Consolas" panose="020B0609020204030204" pitchFamily="49" charset="0"/>
              </a:rPr>
              <a:t>void withdraw(double amount) {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if (balance &gt;= amount) {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    balance -= amount;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585783" name="Group 55"/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65715872"/>
              </p:ext>
            </p:extLst>
          </p:nvPr>
        </p:nvGraphicFramePr>
        <p:xfrm>
          <a:off x="5157553" y="3361135"/>
          <a:ext cx="3486150" cy="353616"/>
        </p:xfrm>
        <a:graphic>
          <a:graphicData uri="http://schemas.openxmlformats.org/drawingml/2006/table">
            <a:tbl>
              <a:tblPr/>
              <a:tblGrid>
                <a:gridCol w="628650"/>
                <a:gridCol w="1143000"/>
                <a:gridCol w="971550"/>
                <a:gridCol w="742950"/>
              </a:tblGrid>
              <a:tr h="35361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name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"mehran"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balance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9999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19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85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8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3572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Initializing objects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700228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It's bad to take 3 lines to create a </a:t>
            </a:r>
            <a:r>
              <a:rPr lang="en-US" altLang="en-US" dirty="0" err="1">
                <a:latin typeface="Consolas" panose="020B0609020204030204" pitchFamily="49" charset="0"/>
              </a:rPr>
              <a:t>BankAccount</a:t>
            </a:r>
            <a:r>
              <a:rPr lang="en-US" altLang="en-US" dirty="0"/>
              <a:t> and initialize it: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675" dirty="0"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 </a:t>
            </a:r>
            <a:r>
              <a:rPr lang="en-US" altLang="en-US" sz="1500" dirty="0" err="1">
                <a:latin typeface="Consolas" panose="020B0609020204030204" pitchFamily="49" charset="0"/>
              </a:rPr>
              <a:t>ba</a:t>
            </a:r>
            <a:r>
              <a:rPr lang="en-US" alt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b="1" dirty="0">
                <a:solidFill>
                  <a:srgbClr val="800000"/>
                </a:solidFill>
                <a:latin typeface="Consolas" panose="020B0609020204030204" pitchFamily="49" charset="0"/>
              </a:rPr>
              <a:t>ba.name = </a:t>
            </a:r>
            <a:r>
              <a:rPr lang="en-US" altLang="en-US" sz="1500" b="1" dirty="0" smtClean="0">
                <a:solidFill>
                  <a:srgbClr val="800000"/>
                </a:solidFill>
                <a:latin typeface="Consolas" panose="020B0609020204030204" pitchFamily="49" charset="0"/>
              </a:rPr>
              <a:t>"Cynthia";</a:t>
            </a:r>
            <a:endParaRPr lang="en-US" altLang="en-US" sz="1500" b="1" dirty="0">
              <a:solidFill>
                <a:srgbClr val="800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b="1" dirty="0" err="1">
                <a:solidFill>
                  <a:srgbClr val="800000"/>
                </a:solidFill>
                <a:latin typeface="Consolas" panose="020B0609020204030204" pitchFamily="49" charset="0"/>
              </a:rPr>
              <a:t>ba.balance</a:t>
            </a:r>
            <a:r>
              <a:rPr lang="en-US" altLang="en-US" sz="1500" b="1" dirty="0">
                <a:solidFill>
                  <a:srgbClr val="800000"/>
                </a:solidFill>
                <a:latin typeface="Consolas" panose="020B0609020204030204" pitchFamily="49" charset="0"/>
              </a:rPr>
              <a:t> = 1.25;               </a:t>
            </a:r>
            <a:r>
              <a:rPr lang="en-US" altLang="en-US" sz="1500" b="1" dirty="0">
                <a:solidFill>
                  <a:srgbClr val="008000"/>
                </a:solidFill>
                <a:latin typeface="Consolas" panose="020B0609020204030204" pitchFamily="49" charset="0"/>
              </a:rPr>
              <a:t>// tedious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b="1" dirty="0">
              <a:solidFill>
                <a:srgbClr val="00808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b="1" dirty="0">
              <a:solidFill>
                <a:srgbClr val="800000"/>
              </a:solidFill>
            </a:endParaRPr>
          </a:p>
          <a:p>
            <a:r>
              <a:rPr lang="en-US" altLang="en-US" dirty="0"/>
              <a:t>We'd rather specify the fields' initial values at the start: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675" dirty="0"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 </a:t>
            </a:r>
            <a:r>
              <a:rPr lang="en-US" altLang="en-US" sz="1500" dirty="0" err="1">
                <a:latin typeface="Consolas" panose="020B0609020204030204" pitchFamily="49" charset="0"/>
              </a:rPr>
              <a:t>ba</a:t>
            </a:r>
            <a:r>
              <a:rPr lang="en-US" altLang="en-US" sz="1500" dirty="0" smtClean="0">
                <a:latin typeface="Consolas" panose="020B0609020204030204" pitchFamily="49" charset="0"/>
              </a:rPr>
              <a:t>(</a:t>
            </a:r>
            <a:r>
              <a:rPr lang="en-US" altLang="en-US" sz="1500" b="1" dirty="0" smtClean="0">
                <a:solidFill>
                  <a:srgbClr val="003399"/>
                </a:solidFill>
                <a:latin typeface="Consolas" panose="020B0609020204030204" pitchFamily="49" charset="0"/>
              </a:rPr>
              <a:t>"Cynthia", </a:t>
            </a:r>
            <a:r>
              <a:rPr lang="en-US" altLang="en-US" sz="1500" b="1" dirty="0">
                <a:solidFill>
                  <a:srgbClr val="003399"/>
                </a:solidFill>
                <a:latin typeface="Consolas" panose="020B0609020204030204" pitchFamily="49" charset="0"/>
              </a:rPr>
              <a:t>1.25</a:t>
            </a:r>
            <a:r>
              <a:rPr lang="en-US" altLang="en-US" sz="1500" dirty="0">
                <a:latin typeface="Consolas" panose="020B0609020204030204" pitchFamily="49" charset="0"/>
              </a:rPr>
              <a:t>);   </a:t>
            </a:r>
            <a:r>
              <a:rPr lang="en-US" altLang="en-US" sz="1500" b="1" dirty="0">
                <a:solidFill>
                  <a:srgbClr val="008000"/>
                </a:solidFill>
                <a:latin typeface="Consolas" panose="020B0609020204030204" pitchFamily="49" charset="0"/>
              </a:rPr>
              <a:t>// better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b="1" dirty="0">
              <a:solidFill>
                <a:srgbClr val="00808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We are able to this with most types of objects in C++ and Java.</a:t>
            </a:r>
          </a:p>
          <a:p>
            <a:pPr lvl="1"/>
            <a:r>
              <a:rPr lang="en-US" altLang="en-US" dirty="0"/>
              <a:t>You can achieve this functionality using a </a:t>
            </a:r>
            <a:r>
              <a:rPr lang="en-US" altLang="en-US" b="1" dirty="0"/>
              <a:t>constructor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2870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Constructors</a:t>
            </a:r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7144687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</a:t>
            </a:r>
            <a:r>
              <a:rPr lang="en-US" altLang="en-US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dirty="0">
                <a:latin typeface="Consolas" panose="020B0609020204030204" pitchFamily="49" charset="0"/>
              </a:rPr>
              <a:t>::</a:t>
            </a:r>
            <a:r>
              <a:rPr lang="en-US" altLang="en-US" b="1" i="1" dirty="0" err="1">
                <a:latin typeface="Consolas" panose="020B0609020204030204" pitchFamily="49" charset="0"/>
              </a:rPr>
              <a:t>ClassName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b="1" i="1" dirty="0">
                <a:latin typeface="Consolas" panose="020B0609020204030204" pitchFamily="49" charset="0"/>
              </a:rPr>
              <a:t>parameters</a:t>
            </a:r>
            <a:r>
              <a:rPr lang="en-US" altLang="en-US" dirty="0">
                <a:latin typeface="Consolas" panose="020B0609020204030204" pitchFamily="49" charset="0"/>
              </a:rPr>
              <a:t>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    </a:t>
            </a:r>
            <a:r>
              <a:rPr lang="en-US" altLang="en-US" b="1" i="1" dirty="0">
                <a:latin typeface="Consolas" panose="020B0609020204030204" pitchFamily="49" charset="0"/>
              </a:rPr>
              <a:t>statements to initialize the object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>
              <a:lnSpc>
                <a:spcPct val="120000"/>
              </a:lnSpc>
            </a:pPr>
            <a:r>
              <a:rPr lang="en-US" altLang="en-US" b="1" dirty="0"/>
              <a:t>constructor</a:t>
            </a:r>
            <a:r>
              <a:rPr lang="en-US" altLang="en-US" dirty="0"/>
              <a:t>: Initializes state of new objects as they are created.</a:t>
            </a:r>
            <a:endParaRPr lang="en-US" altLang="en-US" sz="675" dirty="0"/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675" dirty="0"/>
          </a:p>
          <a:p>
            <a:pPr lvl="1">
              <a:lnSpc>
                <a:spcPct val="120000"/>
              </a:lnSpc>
            </a:pPr>
            <a:r>
              <a:rPr lang="en-US" altLang="en-US" dirty="0"/>
              <a:t>runs when the client declares a new object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no return type is specified;</a:t>
            </a:r>
            <a:br>
              <a:rPr lang="en-US" altLang="en-US" dirty="0"/>
            </a:br>
            <a:r>
              <a:rPr lang="en-US" altLang="en-US" dirty="0"/>
              <a:t>it implicitly "returns" the new object being created</a:t>
            </a:r>
          </a:p>
          <a:p>
            <a:pPr lvl="1">
              <a:lnSpc>
                <a:spcPct val="120000"/>
              </a:lnSpc>
            </a:pPr>
            <a:endParaRPr lang="en-US" altLang="en-US" dirty="0"/>
          </a:p>
          <a:p>
            <a:pPr lvl="1">
              <a:lnSpc>
                <a:spcPct val="120000"/>
              </a:lnSpc>
            </a:pPr>
            <a:r>
              <a:rPr lang="en-US" altLang="en-US" dirty="0"/>
              <a:t>If a class has no constructor, C++ gives it a </a:t>
            </a:r>
            <a:r>
              <a:rPr lang="en-US" altLang="en-US" i="1" dirty="0"/>
              <a:t>default constructor</a:t>
            </a:r>
            <a:r>
              <a:rPr lang="en-US" altLang="en-US" dirty="0"/>
              <a:t> with no parameters that does nothing.</a:t>
            </a:r>
          </a:p>
        </p:txBody>
      </p:sp>
    </p:spTree>
    <p:extLst>
      <p:ext uri="{BB962C8B-B14F-4D97-AF65-F5344CB8AC3E}">
        <p14:creationId xmlns:p14="http://schemas.microsoft.com/office/powerpoint/2010/main" val="141355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Constructor diagram</a:t>
            </a:r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BankAccount.cpp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::</a:t>
            </a:r>
            <a:r>
              <a:rPr lang="en-US" altLang="en-US" sz="1500" b="1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(string n, double b)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name = 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balance = b;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client program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 b1(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</a:t>
            </a:r>
            <a:r>
              <a:rPr lang="en-US" altLang="en-US" sz="1500" dirty="0" smtClean="0">
                <a:latin typeface="Consolas" panose="020B0609020204030204" pitchFamily="49" charset="0"/>
              </a:rPr>
              <a:t>"Cynthia", </a:t>
            </a:r>
            <a:r>
              <a:rPr lang="en-US" altLang="en-US" sz="1500" dirty="0">
                <a:latin typeface="Consolas" panose="020B0609020204030204" pitchFamily="49" charset="0"/>
              </a:rPr>
              <a:t>1.25);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 b2(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    "Mehran", 9999);</a:t>
            </a:r>
          </a:p>
        </p:txBody>
      </p:sp>
      <p:sp>
        <p:nvSpPr>
          <p:cNvPr id="11335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57650" y="1695450"/>
            <a:ext cx="3771900" cy="168969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 sz="1200" b="1">
                <a:latin typeface="Consolas" panose="020B0609020204030204" pitchFamily="49" charset="0"/>
              </a:rPr>
              <a:t>BankAccount</a:t>
            </a:r>
            <a:r>
              <a:rPr lang="en-US" altLang="en-US" sz="1200">
                <a:latin typeface="Consolas" panose="020B0609020204030204" pitchFamily="49" charset="0"/>
              </a:rPr>
              <a:t>(string n, double b) {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name = n;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balance = b;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24645" name="Group 5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171950" y="1809750"/>
          <a:ext cx="3543301" cy="350044"/>
        </p:xfrm>
        <a:graphic>
          <a:graphicData uri="http://schemas.openxmlformats.org/drawingml/2006/table">
            <a:tbl>
              <a:tblPr/>
              <a:tblGrid>
                <a:gridCol w="733425"/>
                <a:gridCol w="1160860"/>
                <a:gridCol w="966788"/>
                <a:gridCol w="682228"/>
              </a:tblGrid>
              <a:tr h="35004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name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balance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57650" y="3295650"/>
            <a:ext cx="3771900" cy="168969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>
              <a:lnSpc>
                <a:spcPct val="70000"/>
              </a:lnSpc>
            </a:pPr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 sz="1200" b="1">
                <a:latin typeface="Consolas" panose="020B0609020204030204" pitchFamily="49" charset="0"/>
              </a:rPr>
              <a:t>BankAccount</a:t>
            </a:r>
            <a:r>
              <a:rPr lang="en-US" altLang="en-US" sz="1200">
                <a:latin typeface="Consolas" panose="020B0609020204030204" pitchFamily="49" charset="0"/>
              </a:rPr>
              <a:t>(string n, double b) {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name = n;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    balance = b;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24672" name="Group 32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4171950" y="3421857"/>
          <a:ext cx="3543301" cy="350044"/>
        </p:xfrm>
        <a:graphic>
          <a:graphicData uri="http://schemas.openxmlformats.org/drawingml/2006/table">
            <a:tbl>
              <a:tblPr/>
              <a:tblGrid>
                <a:gridCol w="733425"/>
                <a:gridCol w="1160860"/>
                <a:gridCol w="966788"/>
                <a:gridCol w="682228"/>
              </a:tblGrid>
              <a:tr h="35004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name</a:t>
                      </a:r>
                    </a:p>
                  </a:txBody>
                  <a:tcPr marL="68580" marR="68580" marT="34290" marB="3429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balance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91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4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24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3572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The keyword this</a:t>
            </a:r>
          </a:p>
        </p:txBody>
      </p:sp>
      <p:sp>
        <p:nvSpPr>
          <p:cNvPr id="59494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7272103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As in Java, C++ has a </a:t>
            </a:r>
            <a:r>
              <a:rPr lang="en-US" altLang="en-US" dirty="0">
                <a:latin typeface="Consolas" panose="020B0609020204030204" pitchFamily="49" charset="0"/>
              </a:rPr>
              <a:t>this</a:t>
            </a:r>
            <a:r>
              <a:rPr lang="en-US" altLang="en-US" dirty="0"/>
              <a:t> keyword to refer to the current object.</a:t>
            </a:r>
          </a:p>
          <a:p>
            <a:pPr lvl="1"/>
            <a:r>
              <a:rPr lang="en-US" altLang="en-US" dirty="0"/>
              <a:t>Syntax:  </a:t>
            </a:r>
            <a:r>
              <a:rPr lang="en-US" altLang="en-US" dirty="0">
                <a:latin typeface="Consolas" panose="020B0609020204030204" pitchFamily="49" charset="0"/>
              </a:rPr>
              <a:t>this-&gt;</a:t>
            </a:r>
            <a:r>
              <a:rPr lang="en-US" altLang="en-US" b="1" i="1" dirty="0">
                <a:latin typeface="Consolas" panose="020B0609020204030204" pitchFamily="49" charset="0"/>
              </a:rPr>
              <a:t>member</a:t>
            </a:r>
          </a:p>
          <a:p>
            <a:pPr lvl="1"/>
            <a:endParaRPr lang="en-US" altLang="en-US" sz="900" dirty="0"/>
          </a:p>
          <a:p>
            <a:pPr lvl="1"/>
            <a:r>
              <a:rPr lang="en-US" altLang="en-US" i="1" dirty="0"/>
              <a:t>Common usage:</a:t>
            </a:r>
            <a:r>
              <a:rPr lang="en-US" altLang="en-US" dirty="0"/>
              <a:t> In constructor, so parameter names can match the names of the object's member variables:</a:t>
            </a:r>
          </a:p>
          <a:p>
            <a:pPr lvl="1"/>
            <a:endParaRPr lang="en-US" altLang="en-US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</a:t>
            </a:r>
            <a:r>
              <a:rPr lang="en-US" altLang="en-US" dirty="0" err="1">
                <a:latin typeface="Consolas" panose="020B0609020204030204" pitchFamily="49" charset="0"/>
              </a:rPr>
              <a:t>BankAccount</a:t>
            </a:r>
            <a:r>
              <a:rPr lang="en-US" altLang="en-US" dirty="0">
                <a:latin typeface="Consolas" panose="020B0609020204030204" pitchFamily="49" charset="0"/>
              </a:rPr>
              <a:t>::</a:t>
            </a:r>
            <a:r>
              <a:rPr lang="en-US" altLang="en-US" dirty="0" err="1">
                <a:latin typeface="Consolas" panose="020B0609020204030204" pitchFamily="49" charset="0"/>
              </a:rPr>
              <a:t>BankAccount</a:t>
            </a:r>
            <a:r>
              <a:rPr lang="en-US" altLang="en-US" dirty="0">
                <a:latin typeface="Consolas" panose="020B0609020204030204" pitchFamily="49" charset="0"/>
              </a:rPr>
              <a:t>(string name,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                         double balance)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    </a:t>
            </a:r>
            <a:r>
              <a:rPr lang="en-US" altLang="en-US" b="1" dirty="0">
                <a:solidFill>
                  <a:schemeClr val="accent2"/>
                </a:solidFill>
                <a:latin typeface="Consolas" panose="020B0609020204030204" pitchFamily="49" charset="0"/>
              </a:rPr>
              <a:t>this-&gt;</a:t>
            </a:r>
            <a:r>
              <a:rPr lang="en-US" altLang="en-US" dirty="0">
                <a:latin typeface="Consolas" panose="020B0609020204030204" pitchFamily="49" charset="0"/>
              </a:rPr>
              <a:t>name = name;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    </a:t>
            </a:r>
            <a:r>
              <a:rPr lang="en-US" altLang="en-US" b="1" dirty="0">
                <a:solidFill>
                  <a:schemeClr val="accent2"/>
                </a:solidFill>
                <a:latin typeface="Consolas" panose="020B0609020204030204" pitchFamily="49" charset="0"/>
              </a:rPr>
              <a:t>this-&gt;</a:t>
            </a:r>
            <a:r>
              <a:rPr lang="en-US" altLang="en-US" dirty="0">
                <a:latin typeface="Consolas" panose="020B0609020204030204" pitchFamily="49" charset="0"/>
              </a:rPr>
              <a:t>balance = balance;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dirty="0" smtClean="0">
                <a:solidFill>
                  <a:schemeClr val="bg2"/>
                </a:solidFill>
                <a:latin typeface="Consolas" panose="020B0609020204030204" pitchFamily="49" charset="0"/>
              </a:rPr>
              <a:t>this</a:t>
            </a:r>
            <a:r>
              <a:rPr lang="en-US" altLang="en-US" dirty="0" smtClean="0">
                <a:solidFill>
                  <a:schemeClr val="bg2"/>
                </a:solidFill>
              </a:rPr>
              <a:t> </a:t>
            </a:r>
            <a:r>
              <a:rPr lang="en-US" altLang="en-US" dirty="0">
                <a:solidFill>
                  <a:schemeClr val="bg2"/>
                </a:solidFill>
              </a:rPr>
              <a:t>uses </a:t>
            </a:r>
            <a:r>
              <a:rPr lang="en-US" altLang="en-US" dirty="0">
                <a:solidFill>
                  <a:schemeClr val="bg2"/>
                </a:solidFill>
                <a:latin typeface="Consolas" panose="020B0609020204030204" pitchFamily="49" charset="0"/>
              </a:rPr>
              <a:t>-&gt;</a:t>
            </a:r>
            <a:r>
              <a:rPr lang="en-US" altLang="en-US" dirty="0">
                <a:solidFill>
                  <a:schemeClr val="bg2"/>
                </a:solidFill>
              </a:rPr>
              <a:t>  not </a:t>
            </a:r>
            <a:r>
              <a:rPr lang="en-US" altLang="en-US" dirty="0">
                <a:solidFill>
                  <a:schemeClr val="bg2"/>
                </a:solidFill>
                <a:latin typeface="Consolas" panose="020B0609020204030204" pitchFamily="49" charset="0"/>
              </a:rPr>
              <a:t>.</a:t>
            </a:r>
            <a:r>
              <a:rPr lang="en-US" altLang="en-US" dirty="0">
                <a:solidFill>
                  <a:schemeClr val="bg2"/>
                </a:solidFill>
              </a:rPr>
              <a:t>  because it is a "pointer";  we'll discuss that later</a:t>
            </a:r>
          </a:p>
        </p:txBody>
      </p:sp>
    </p:spTree>
    <p:extLst>
      <p:ext uri="{BB962C8B-B14F-4D97-AF65-F5344CB8AC3E}">
        <p14:creationId xmlns:p14="http://schemas.microsoft.com/office/powerpoint/2010/main" val="985136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Preconditions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b="1" dirty="0"/>
              <a:t>precondition</a:t>
            </a:r>
            <a:r>
              <a:rPr lang="en-US" altLang="en-US" dirty="0"/>
              <a:t>: Something your code </a:t>
            </a:r>
            <a:r>
              <a:rPr lang="en-US" altLang="en-US" i="1" dirty="0"/>
              <a:t>assumes is true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at the start of its execution.</a:t>
            </a:r>
          </a:p>
          <a:p>
            <a:pPr lvl="1"/>
            <a:r>
              <a:rPr lang="en-US" altLang="en-US" dirty="0"/>
              <a:t>Often documented as a comment on the function's header:</a:t>
            </a:r>
            <a:r>
              <a:rPr lang="en-US" altLang="en-US" sz="600" dirty="0">
                <a:latin typeface="Courier New" panose="02070309020205020404" pitchFamily="49" charset="0"/>
              </a:rPr>
              <a:t>	</a:t>
            </a:r>
          </a:p>
          <a:p>
            <a:pPr lvl="1">
              <a:lnSpc>
                <a:spcPct val="70000"/>
              </a:lnSpc>
              <a:buFontTx/>
              <a:buNone/>
            </a:pPr>
            <a:endParaRPr lang="en-US" altLang="en-US" sz="1500" b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	// Initializes a </a:t>
            </a:r>
            <a:r>
              <a:rPr lang="en-US" altLang="en-US" sz="1500" dirty="0" err="1">
                <a:solidFill>
                  <a:srgbClr val="008000"/>
                </a:solidFill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 with the given state.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500" b="1" dirty="0">
                <a:solidFill>
                  <a:srgbClr val="008000"/>
                </a:solidFill>
                <a:latin typeface="Consolas" panose="020B0609020204030204" pitchFamily="49" charset="0"/>
              </a:rPr>
              <a:t>	// Precondition: balance is non-negative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	</a:t>
            </a: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::</a:t>
            </a:r>
            <a:r>
              <a:rPr lang="en-US" altLang="en-US" sz="15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500" dirty="0">
                <a:latin typeface="Consolas" panose="020B0609020204030204" pitchFamily="49" charset="0"/>
              </a:rPr>
              <a:t>(string name, double balance) {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	    this-&gt;name = name;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	    this-&gt;balance = balance;</a:t>
            </a:r>
          </a:p>
          <a:p>
            <a:pPr lvl="1">
              <a:lnSpc>
                <a:spcPct val="70000"/>
              </a:lnSpc>
              <a:buFontTx/>
              <a:buNone/>
            </a:pPr>
            <a:r>
              <a:rPr lang="en-US" altLang="en-US" sz="1500" dirty="0">
                <a:latin typeface="Consolas" panose="020B0609020204030204" pitchFamily="49" charset="0"/>
              </a:rPr>
              <a:t>	}</a:t>
            </a:r>
            <a:endParaRPr lang="en-US" altLang="en-US" dirty="0">
              <a:latin typeface="Consolas" panose="020B0609020204030204" pitchFamily="49" charset="0"/>
            </a:endParaRPr>
          </a:p>
          <a:p>
            <a:pPr lvl="1"/>
            <a:endParaRPr lang="en-US" altLang="en-US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Stating a precondition doesn't really "solve" the problem, but it at least documents our decision and warns the client what not to do</a:t>
            </a:r>
            <a:r>
              <a:rPr lang="en-US" altLang="en-US" dirty="0" smtClean="0"/>
              <a:t>.</a:t>
            </a:r>
            <a:endParaRPr lang="en-US" altLang="en-US" sz="900" dirty="0"/>
          </a:p>
          <a:p>
            <a:pPr lvl="1"/>
            <a:r>
              <a:rPr lang="en-US" altLang="en-US" dirty="0"/>
              <a:t>What if we want to actually enforce the precondition?</a:t>
            </a:r>
          </a:p>
        </p:txBody>
      </p:sp>
    </p:spTree>
    <p:extLst>
      <p:ext uri="{BB962C8B-B14F-4D97-AF65-F5344CB8AC3E}">
        <p14:creationId xmlns:p14="http://schemas.microsoft.com/office/powerpoint/2010/main" val="2842431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Throwing exceptions</a:t>
            </a:r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marL="173831" indent="-173831">
              <a:tabLst>
                <a:tab pos="1032272" algn="l"/>
              </a:tabLst>
            </a:pPr>
            <a:r>
              <a:rPr lang="en-US" altLang="en-US">
                <a:latin typeface="Consolas" panose="020B0609020204030204" pitchFamily="49" charset="0"/>
              </a:rPr>
              <a:t>		throw </a:t>
            </a:r>
            <a:r>
              <a:rPr lang="en-US" altLang="en-US" b="1" i="1">
                <a:latin typeface="Consolas" panose="020B0609020204030204" pitchFamily="49" charset="0"/>
              </a:rPr>
              <a:t>expression</a:t>
            </a:r>
            <a:r>
              <a:rPr lang="en-US" altLang="en-US">
                <a:latin typeface="Consolas" panose="020B0609020204030204" pitchFamily="49" charset="0"/>
              </a:rPr>
              <a:t>;</a:t>
            </a:r>
          </a:p>
          <a:p>
            <a:pPr marL="469106" lvl="1" indent="-209550">
              <a:buNone/>
              <a:tabLst>
                <a:tab pos="1032272" algn="l"/>
              </a:tabLst>
            </a:pPr>
            <a:endParaRPr lang="en-US" altLang="en-US" sz="600">
              <a:latin typeface="Consolas" panose="020B0609020204030204" pitchFamily="49" charset="0"/>
            </a:endParaRPr>
          </a:p>
          <a:p>
            <a:pPr marL="469106" lvl="1" indent="-209550">
              <a:buNone/>
              <a:tabLst>
                <a:tab pos="1032272" algn="l"/>
              </a:tabLst>
            </a:pPr>
            <a:endParaRPr lang="en-US" altLang="en-US" sz="600"/>
          </a:p>
          <a:p>
            <a:pPr marL="173831" indent="-173831">
              <a:tabLst>
                <a:tab pos="1032272" algn="l"/>
              </a:tabLst>
            </a:pPr>
            <a:r>
              <a:rPr lang="en-US" altLang="en-US"/>
              <a:t>Generates an exception that will crash the program,</a:t>
            </a:r>
            <a:br>
              <a:rPr lang="en-US" altLang="en-US"/>
            </a:br>
            <a:r>
              <a:rPr lang="en-US" altLang="en-US"/>
              <a:t>unless it has code to handle ("catch") the exception.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endParaRPr lang="en-US" altLang="en-US" sz="60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	// Initializes a BankAccount with the given state.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	// Precondition: balance is non-negative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>
                <a:latin typeface="Consolas" panose="020B0609020204030204" pitchFamily="49" charset="0"/>
              </a:rPr>
              <a:t>	BankAccount::BankAccount(string name, double balance) {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>
                <a:latin typeface="Consolas" panose="020B0609020204030204" pitchFamily="49" charset="0"/>
              </a:rPr>
              <a:t>	    if (balance &lt; 0) {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 b="1">
                <a:solidFill>
                  <a:schemeClr val="accent2"/>
                </a:solidFill>
                <a:latin typeface="Consolas" panose="020B0609020204030204" pitchFamily="49" charset="0"/>
              </a:rPr>
              <a:t>          throw "Illegal negative balance";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>
                <a:latin typeface="Consolas" panose="020B0609020204030204" pitchFamily="49" charset="0"/>
              </a:rPr>
              <a:t>      }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>
                <a:latin typeface="Consolas" panose="020B0609020204030204" pitchFamily="49" charset="0"/>
              </a:rPr>
              <a:t>	    this-&gt;name = name;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>
                <a:latin typeface="Consolas" panose="020B0609020204030204" pitchFamily="49" charset="0"/>
              </a:rPr>
              <a:t>	    this-&gt;balance = balance;</a:t>
            </a:r>
          </a:p>
          <a:p>
            <a:pPr marL="469106" lvl="1" indent="-209550">
              <a:lnSpc>
                <a:spcPct val="70000"/>
              </a:lnSpc>
              <a:buNone/>
              <a:tabLst>
                <a:tab pos="1032272" algn="l"/>
              </a:tabLst>
            </a:pPr>
            <a:r>
              <a:rPr lang="en-US" altLang="en-US" sz="1500">
                <a:latin typeface="Consolas" panose="020B0609020204030204" pitchFamily="49" charset="0"/>
              </a:rPr>
              <a:t>	}</a:t>
            </a:r>
            <a:endParaRPr lang="en-US" altLang="en-US">
              <a:latin typeface="Consolas" panose="020B0609020204030204" pitchFamily="49" charset="0"/>
            </a:endParaRPr>
          </a:p>
          <a:p>
            <a:pPr marL="469106" lvl="1" indent="-209550">
              <a:tabLst>
                <a:tab pos="1032272" algn="l"/>
              </a:tabLst>
            </a:pPr>
            <a:endParaRPr lang="en-US" altLang="en-US"/>
          </a:p>
          <a:p>
            <a:pPr marL="173831" indent="-173831">
              <a:tabLst>
                <a:tab pos="1032272" algn="l"/>
              </a:tabLst>
            </a:pPr>
            <a:r>
              <a:rPr lang="en-US" altLang="en-US"/>
              <a:t>Why would anyone ever </a:t>
            </a:r>
            <a:r>
              <a:rPr lang="en-US" altLang="en-US" i="1"/>
              <a:t>want  </a:t>
            </a:r>
            <a:r>
              <a:rPr lang="en-US" altLang="en-US"/>
              <a:t>a program to crash?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596680" y="3256560"/>
              <a:ext cx="3497040" cy="16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87320" y="3247200"/>
                <a:ext cx="3515760" cy="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9362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Private data</a:t>
            </a:r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7159677" cy="3886200"/>
          </a:xfrm>
          <a:prstGeom prst="rect">
            <a:avLst/>
          </a:prstGeom>
        </p:spPr>
        <p:txBody>
          <a:bodyPr/>
          <a:lstStyle/>
          <a:p>
            <a:pPr lvl="1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</a:t>
            </a:r>
            <a:r>
              <a:rPr lang="en-US" altLang="en-US" b="1" dirty="0">
                <a:solidFill>
                  <a:srgbClr val="003399"/>
                </a:solidFill>
                <a:latin typeface="Consolas" panose="020B0609020204030204" pitchFamily="49" charset="0"/>
              </a:rPr>
              <a:t>private</a:t>
            </a:r>
            <a:r>
              <a:rPr lang="en-US" altLang="en-US" dirty="0">
                <a:latin typeface="Consolas" panose="020B0609020204030204" pitchFamily="49" charset="0"/>
              </a:rPr>
              <a:t>:</a:t>
            </a:r>
          </a:p>
          <a:p>
            <a:pPr lvl="1">
              <a:buFontTx/>
              <a:buNone/>
            </a:pPr>
            <a:r>
              <a:rPr lang="en-US" altLang="en-US" b="1" dirty="0">
                <a:latin typeface="Consolas" panose="020B0609020204030204" pitchFamily="49" charset="0"/>
              </a:rPr>
              <a:t>	    </a:t>
            </a:r>
            <a:r>
              <a:rPr lang="en-US" altLang="en-US" b="1" i="1" dirty="0">
                <a:latin typeface="Consolas" panose="020B0609020204030204" pitchFamily="49" charset="0"/>
              </a:rPr>
              <a:t>type</a:t>
            </a: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b="1" i="1" dirty="0">
                <a:latin typeface="Consolas" panose="020B0609020204030204" pitchFamily="49" charset="0"/>
              </a:rPr>
              <a:t>name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 lvl="1"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>
              <a:lnSpc>
                <a:spcPct val="110000"/>
              </a:lnSpc>
            </a:pPr>
            <a:r>
              <a:rPr lang="en-US" altLang="en-US" b="1" dirty="0"/>
              <a:t>encapsulation</a:t>
            </a:r>
            <a:r>
              <a:rPr lang="en-US" altLang="en-US" dirty="0"/>
              <a:t>: Hiding implementation details of an </a:t>
            </a:r>
            <a:br>
              <a:rPr lang="en-US" altLang="en-US" dirty="0"/>
            </a:br>
            <a:r>
              <a:rPr lang="en-US" altLang="en-US" dirty="0"/>
              <a:t>object from its clients.</a:t>
            </a:r>
          </a:p>
          <a:p>
            <a:pPr lvl="1">
              <a:lnSpc>
                <a:spcPct val="40000"/>
              </a:lnSpc>
            </a:pPr>
            <a:endParaRPr lang="en-US" altLang="en-US" dirty="0"/>
          </a:p>
          <a:p>
            <a:pPr lvl="1">
              <a:lnSpc>
                <a:spcPct val="110000"/>
              </a:lnSpc>
            </a:pPr>
            <a:r>
              <a:rPr lang="en-US" altLang="en-US" dirty="0"/>
              <a:t>Encapsulation provides </a:t>
            </a:r>
            <a:r>
              <a:rPr lang="en-US" altLang="en-US" i="1" dirty="0"/>
              <a:t>abstraction</a:t>
            </a:r>
            <a:r>
              <a:rPr lang="en-US" altLang="en-US" dirty="0"/>
              <a:t>.</a:t>
            </a:r>
          </a:p>
          <a:p>
            <a:pPr lvl="2">
              <a:lnSpc>
                <a:spcPct val="110000"/>
              </a:lnSpc>
            </a:pPr>
            <a:r>
              <a:rPr lang="en-US" altLang="en-US" dirty="0"/>
              <a:t>separates external view (behavior) from internal view (state)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Encapsulation protects the integrity of an object's data.</a:t>
            </a:r>
          </a:p>
          <a:p>
            <a:pPr lvl="1">
              <a:lnSpc>
                <a:spcPct val="110000"/>
              </a:lnSpc>
            </a:pPr>
            <a:endParaRPr lang="en-US" altLang="en-US" dirty="0"/>
          </a:p>
          <a:p>
            <a:r>
              <a:rPr lang="en-US" altLang="en-US" dirty="0"/>
              <a:t>A class's data members should be declared </a:t>
            </a:r>
            <a:r>
              <a:rPr lang="en-US" altLang="en-US" i="1" dirty="0"/>
              <a:t>private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No code outside the class can access or change it.</a:t>
            </a:r>
          </a:p>
        </p:txBody>
      </p:sp>
    </p:spTree>
    <p:extLst>
      <p:ext uri="{BB962C8B-B14F-4D97-AF65-F5344CB8AC3E}">
        <p14:creationId xmlns:p14="http://schemas.microsoft.com/office/powerpoint/2010/main" val="2765715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Accessor functions</a:t>
            </a:r>
          </a:p>
        </p:txBody>
      </p:sp>
      <p:sp>
        <p:nvSpPr>
          <p:cNvPr id="59904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/>
              <a:t>We can provide methods to get and/or set a data field's value: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675"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solidFill>
                  <a:srgbClr val="008000"/>
                </a:solidFill>
                <a:latin typeface="Consolas" panose="020B0609020204030204" pitchFamily="49" charset="0"/>
              </a:rPr>
              <a:t>	// "read-only" access to the balance ("accessor")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	double BankAccount::</a:t>
            </a:r>
            <a:r>
              <a:rPr lang="en-US" altLang="en-US" b="1">
                <a:latin typeface="Consolas" panose="020B0609020204030204" pitchFamily="49" charset="0"/>
              </a:rPr>
              <a:t>getBalance</a:t>
            </a:r>
            <a:r>
              <a:rPr lang="en-US" altLang="en-US">
                <a:latin typeface="Consolas" panose="020B0609020204030204" pitchFamily="49" charset="0"/>
              </a:rPr>
              <a:t>()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	    return balance;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	}</a:t>
            </a:r>
          </a:p>
          <a:p>
            <a:pPr lvl="1">
              <a:buFontTx/>
              <a:buNone/>
            </a:pPr>
            <a:endParaRPr lang="en-US" altLang="en-US" sz="675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solidFill>
                  <a:srgbClr val="008000"/>
                </a:solidFill>
                <a:latin typeface="Consolas" panose="020B0609020204030204" pitchFamily="49" charset="0"/>
              </a:rPr>
              <a:t>	// Allows clients to change the field ("mutator")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	void BankAccount::</a:t>
            </a:r>
            <a:r>
              <a:rPr lang="en-US" altLang="en-US" b="1">
                <a:latin typeface="Consolas" panose="020B0609020204030204" pitchFamily="49" charset="0"/>
              </a:rPr>
              <a:t>setName</a:t>
            </a:r>
            <a:r>
              <a:rPr lang="en-US" altLang="en-US">
                <a:latin typeface="Consolas" panose="020B0609020204030204" pitchFamily="49" charset="0"/>
              </a:rPr>
              <a:t>(string newName)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	    name = newName;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	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>
              <a:latin typeface="Consolas" panose="020B0609020204030204" pitchFamily="49" charset="0"/>
            </a:endParaRPr>
          </a:p>
          <a:p>
            <a:pPr lvl="1"/>
            <a:r>
              <a:rPr lang="en-US" altLang="en-US"/>
              <a:t>Client code will look like this:</a:t>
            </a:r>
          </a:p>
          <a:p>
            <a:pPr lvl="1">
              <a:buFontTx/>
              <a:buNone/>
            </a:pPr>
            <a:endParaRPr lang="en-US" altLang="en-US" sz="675">
              <a:latin typeface="Courier New" panose="02070309020205020404" pitchFamily="49" charset="0"/>
            </a:endParaRPr>
          </a:p>
          <a:p>
            <a:pPr lvl="1"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	cout &lt;&lt; </a:t>
            </a:r>
            <a:r>
              <a:rPr lang="en-US" altLang="en-US" sz="1500" b="1">
                <a:solidFill>
                  <a:srgbClr val="003399"/>
                </a:solidFill>
                <a:latin typeface="Consolas" panose="020B0609020204030204" pitchFamily="49" charset="0"/>
              </a:rPr>
              <a:t>ba.getName()</a:t>
            </a:r>
            <a:r>
              <a:rPr lang="en-US" altLang="en-US" sz="1500">
                <a:latin typeface="Consolas" panose="020B0609020204030204" pitchFamily="49" charset="0"/>
              </a:rPr>
              <a:t> &lt;&lt; ":$" &lt;&lt; </a:t>
            </a:r>
            <a:r>
              <a:rPr lang="en-US" altLang="en-US" sz="1500" b="1">
                <a:solidFill>
                  <a:srgbClr val="003399"/>
                </a:solidFill>
                <a:latin typeface="Consolas" panose="020B0609020204030204" pitchFamily="49" charset="0"/>
              </a:rPr>
              <a:t>ba.getBalance()</a:t>
            </a:r>
            <a:r>
              <a:rPr lang="en-US" altLang="en-US" sz="1500">
                <a:latin typeface="Consolas" panose="020B0609020204030204" pitchFamily="49" charset="0"/>
              </a:rPr>
              <a:t> &lt;&lt; endl;</a:t>
            </a:r>
          </a:p>
          <a:p>
            <a:pPr lvl="1">
              <a:buFontTx/>
              <a:buNone/>
            </a:pPr>
            <a:r>
              <a:rPr lang="en-US" altLang="en-US" sz="1500" b="1">
                <a:solidFill>
                  <a:srgbClr val="003399"/>
                </a:solidFill>
                <a:latin typeface="Consolas" panose="020B0609020204030204" pitchFamily="49" charset="0"/>
              </a:rPr>
              <a:t>	ba.setName("Cynthia");</a:t>
            </a:r>
          </a:p>
        </p:txBody>
      </p:sp>
    </p:spTree>
    <p:extLst>
      <p:ext uri="{BB962C8B-B14F-4D97-AF65-F5344CB8AC3E}">
        <p14:creationId xmlns:p14="http://schemas.microsoft.com/office/powerpoint/2010/main" val="2284177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Encapsulation benefits</a:t>
            </a:r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/>
              <a:t>Provides abstraction between an object and its clients.</a:t>
            </a:r>
          </a:p>
          <a:p>
            <a:pPr lvl="1">
              <a:lnSpc>
                <a:spcPct val="110000"/>
              </a:lnSpc>
            </a:pPr>
            <a:endParaRPr lang="en-US" altLang="en-US"/>
          </a:p>
          <a:p>
            <a:pPr>
              <a:lnSpc>
                <a:spcPct val="110000"/>
              </a:lnSpc>
            </a:pPr>
            <a:r>
              <a:rPr lang="en-US" altLang="en-US"/>
              <a:t>Protects an object from unwanted access by clients.</a:t>
            </a:r>
          </a:p>
          <a:p>
            <a:pPr lvl="1">
              <a:lnSpc>
                <a:spcPct val="110000"/>
              </a:lnSpc>
            </a:pPr>
            <a:endParaRPr lang="en-US" altLang="en-US"/>
          </a:p>
          <a:p>
            <a:pPr>
              <a:lnSpc>
                <a:spcPct val="110000"/>
              </a:lnSpc>
            </a:pPr>
            <a:r>
              <a:rPr lang="en-US" altLang="en-US"/>
              <a:t>Allows you to change the class implementation.</a:t>
            </a:r>
          </a:p>
          <a:p>
            <a:pPr lvl="1">
              <a:lnSpc>
                <a:spcPct val="110000"/>
              </a:lnSpc>
            </a:pPr>
            <a:r>
              <a:rPr lang="en-US" altLang="en-US">
                <a:latin typeface="Consolas" panose="020B0609020204030204" pitchFamily="49" charset="0"/>
              </a:rPr>
              <a:t>Point</a:t>
            </a:r>
            <a:r>
              <a:rPr lang="en-US" altLang="en-US"/>
              <a:t> could be rewritten to use polar coordinates</a:t>
            </a:r>
            <a:br>
              <a:rPr lang="en-US" altLang="en-US"/>
            </a:br>
            <a:r>
              <a:rPr lang="en-US" altLang="en-US"/>
              <a:t>(radius </a:t>
            </a:r>
            <a:r>
              <a:rPr lang="en-US" altLang="en-US" i="1"/>
              <a:t>r</a:t>
            </a:r>
            <a:r>
              <a:rPr lang="en-US" altLang="en-US"/>
              <a:t>, angle </a:t>
            </a:r>
            <a:r>
              <a:rPr lang="el-GR" altLang="en-US" i="1"/>
              <a:t>θ</a:t>
            </a:r>
            <a:r>
              <a:rPr lang="en-US" altLang="en-US"/>
              <a:t>), but with the same methods.</a:t>
            </a:r>
          </a:p>
          <a:p>
            <a:pPr lvl="1">
              <a:lnSpc>
                <a:spcPct val="110000"/>
              </a:lnSpc>
            </a:pPr>
            <a:endParaRPr lang="en-US" altLang="en-US"/>
          </a:p>
          <a:p>
            <a:pPr>
              <a:lnSpc>
                <a:spcPct val="110000"/>
              </a:lnSpc>
            </a:pPr>
            <a:r>
              <a:rPr lang="en-US" altLang="en-US"/>
              <a:t>Allows you to constrain objects' state (</a:t>
            </a:r>
            <a:r>
              <a:rPr lang="en-US" altLang="en-US" b="1"/>
              <a:t>invariants</a:t>
            </a:r>
            <a:r>
              <a:rPr lang="en-US" altLang="en-US"/>
              <a:t>).</a:t>
            </a:r>
          </a:p>
          <a:p>
            <a:pPr lvl="1">
              <a:lnSpc>
                <a:spcPct val="110000"/>
              </a:lnSpc>
            </a:pPr>
            <a:r>
              <a:rPr lang="en-US" altLang="en-US"/>
              <a:t>Example: Don't allow a </a:t>
            </a:r>
            <a:r>
              <a:rPr lang="en-US" altLang="en-US">
                <a:latin typeface="Consolas" panose="020B0609020204030204" pitchFamily="49" charset="0"/>
              </a:rPr>
              <a:t>BankAccount</a:t>
            </a:r>
            <a:r>
              <a:rPr lang="en-US" altLang="en-US"/>
              <a:t> with a negative balance.</a:t>
            </a:r>
          </a:p>
        </p:txBody>
      </p:sp>
      <p:pic>
        <p:nvPicPr>
          <p:cNvPr id="1123332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7" b="50542"/>
          <a:stretch>
            <a:fillRect/>
          </a:stretch>
        </p:blipFill>
        <p:spPr bwMode="auto">
          <a:xfrm>
            <a:off x="6629400" y="2389585"/>
            <a:ext cx="1085850" cy="982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377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Extra topics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Operators and </a:t>
            </a:r>
            <a:r>
              <a:rPr lang="en-US" dirty="0" err="1" smtClean="0"/>
              <a:t>const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64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Operator overloading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Making your own kinds of </a:t>
            </a:r>
            <a:r>
              <a:rPr lang="en-US" dirty="0" smtClean="0"/>
              <a:t>objects work with operators!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185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Operator overloading</a:t>
            </a:r>
            <a:r>
              <a:rPr lang="en-US" altLang="en-US" sz="2700"/>
              <a:t> (6.2)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/>
              <a:t>C++ allows you to </a:t>
            </a:r>
            <a:r>
              <a:rPr lang="en-US" altLang="en-US" i="1"/>
              <a:t>overload</a:t>
            </a:r>
            <a:r>
              <a:rPr lang="en-US" altLang="en-US"/>
              <a:t>, or redefine, the behavior of many common operators in the language:</a:t>
            </a:r>
          </a:p>
          <a:p>
            <a:pPr lvl="1"/>
            <a:r>
              <a:rPr lang="en-US" altLang="en-US"/>
              <a:t>unary: </a:t>
            </a:r>
            <a:r>
              <a:rPr lang="en-US" altLang="en-US">
                <a:latin typeface="Consolas" panose="020B0609020204030204" pitchFamily="49" charset="0"/>
              </a:rPr>
              <a:t>+ - ++ -- * &amp; ! ~ new delete</a:t>
            </a:r>
          </a:p>
          <a:p>
            <a:pPr lvl="1"/>
            <a:r>
              <a:rPr lang="en-US" altLang="en-US"/>
              <a:t>binary: </a:t>
            </a:r>
            <a:r>
              <a:rPr lang="en-US" altLang="en-US">
                <a:latin typeface="Consolas" panose="020B0609020204030204" pitchFamily="49" charset="0"/>
              </a:rPr>
              <a:t>+ - * / % += -= *= /= %= &amp; | &amp;&amp; || ^</a:t>
            </a:r>
          </a:p>
          <a:p>
            <a:pPr lvl="1"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		== != &lt; &gt; &lt;= &gt;= = [] -&gt; () ,</a:t>
            </a:r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r>
              <a:rPr lang="en-US" altLang="en-US"/>
              <a:t>Overuse of operator overloading can lead to confusing code.</a:t>
            </a:r>
          </a:p>
          <a:p>
            <a:pPr lvl="1"/>
            <a:r>
              <a:rPr lang="en-US" altLang="en-US" i="1"/>
              <a:t>Rule of Thumb:</a:t>
            </a:r>
            <a:r>
              <a:rPr lang="en-US" altLang="en-US"/>
              <a:t> Don't abuse this feature.  Don't define an overloaded operator unless its meaning and behavior are completely obvious.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946960" y="1425240"/>
              <a:ext cx="3436560" cy="26596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7600" y="1415880"/>
                <a:ext cx="3453480" cy="267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8507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Op overload syntax</a:t>
            </a:r>
          </a:p>
        </p:txBody>
      </p:sp>
      <p:sp>
        <p:nvSpPr>
          <p:cNvPr id="60211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6799913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Declare your operator in a .h file,  implement it in a .</a:t>
            </a:r>
            <a:r>
              <a:rPr lang="en-US" altLang="en-US" dirty="0" err="1"/>
              <a:t>cpp</a:t>
            </a:r>
            <a:r>
              <a:rPr lang="en-US" altLang="en-US" dirty="0"/>
              <a:t> file.</a:t>
            </a:r>
          </a:p>
          <a:p>
            <a:pPr lvl="1">
              <a:buFontTx/>
              <a:buNone/>
            </a:pPr>
            <a:endParaRPr lang="en-US" altLang="en-US" dirty="0"/>
          </a:p>
          <a:p>
            <a:pPr lvl="1">
              <a:buFontTx/>
              <a:buNone/>
            </a:pPr>
            <a:r>
              <a:rPr lang="en-US" altLang="en-US" b="1" i="1" dirty="0" err="1">
                <a:latin typeface="Consolas" panose="020B0609020204030204" pitchFamily="49" charset="0"/>
              </a:rPr>
              <a:t>returnType</a:t>
            </a:r>
            <a:r>
              <a:rPr lang="en-US" altLang="en-US" dirty="0">
                <a:latin typeface="Consolas" panose="020B0609020204030204" pitchFamily="49" charset="0"/>
              </a:rPr>
              <a:t> operator </a:t>
            </a:r>
            <a:r>
              <a:rPr lang="en-US" altLang="en-US" b="1" i="1" dirty="0">
                <a:latin typeface="Consolas" panose="020B0609020204030204" pitchFamily="49" charset="0"/>
              </a:rPr>
              <a:t>op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b="1" i="1" dirty="0">
                <a:latin typeface="Consolas" panose="020B0609020204030204" pitchFamily="49" charset="0"/>
              </a:rPr>
              <a:t>parameters</a:t>
            </a:r>
            <a:r>
              <a:rPr lang="en-US" altLang="en-US" dirty="0">
                <a:latin typeface="Consolas" panose="020B0609020204030204" pitchFamily="49" charset="0"/>
              </a:rPr>
              <a:t>);     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.h</a:t>
            </a:r>
            <a:endParaRPr lang="en-US" altLang="en-US" b="1" i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endParaRPr lang="en-US" altLang="en-US" b="1" i="1" dirty="0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b="1" i="1" dirty="0" err="1">
                <a:latin typeface="Consolas" panose="020B0609020204030204" pitchFamily="49" charset="0"/>
              </a:rPr>
              <a:t>returnType</a:t>
            </a:r>
            <a:r>
              <a:rPr lang="en-US" altLang="en-US" dirty="0">
                <a:latin typeface="Consolas" panose="020B0609020204030204" pitchFamily="49" charset="0"/>
              </a:rPr>
              <a:t> operator </a:t>
            </a:r>
            <a:r>
              <a:rPr lang="en-US" altLang="en-US" b="1" i="1" dirty="0">
                <a:latin typeface="Consolas" panose="020B0609020204030204" pitchFamily="49" charset="0"/>
              </a:rPr>
              <a:t>op</a:t>
            </a:r>
            <a:r>
              <a:rPr lang="en-US" altLang="en-US" dirty="0">
                <a:latin typeface="Consolas" panose="020B0609020204030204" pitchFamily="49" charset="0"/>
              </a:rPr>
              <a:t>(</a:t>
            </a:r>
            <a:r>
              <a:rPr lang="en-US" altLang="en-US" b="1" i="1" dirty="0">
                <a:latin typeface="Consolas" panose="020B0609020204030204" pitchFamily="49" charset="0"/>
              </a:rPr>
              <a:t>parameters</a:t>
            </a:r>
            <a:r>
              <a:rPr lang="en-US" altLang="en-US" dirty="0">
                <a:latin typeface="Consolas" panose="020B0609020204030204" pitchFamily="49" charset="0"/>
              </a:rPr>
              <a:t>) {     </a:t>
            </a:r>
            <a:r>
              <a:rPr lang="en-US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.</a:t>
            </a:r>
            <a:r>
              <a:rPr lang="en-US" alt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cpp</a:t>
            </a:r>
            <a:endParaRPr lang="en-US" alt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</a:t>
            </a:r>
            <a:r>
              <a:rPr lang="en-US" altLang="en-US" b="1" i="1" dirty="0">
                <a:latin typeface="Consolas" panose="020B0609020204030204" pitchFamily="49" charset="0"/>
              </a:rPr>
              <a:t>statements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 lvl="1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};</a:t>
            </a:r>
          </a:p>
          <a:p>
            <a:pPr lvl="1"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where </a:t>
            </a:r>
            <a:r>
              <a:rPr lang="en-US" altLang="en-US" b="1" i="1" dirty="0"/>
              <a:t>op</a:t>
            </a:r>
            <a:r>
              <a:rPr lang="en-US" altLang="en-US" dirty="0"/>
              <a:t> is some operator like </a:t>
            </a:r>
            <a:r>
              <a:rPr lang="en-US" altLang="en-US" dirty="0">
                <a:latin typeface="Consolas" panose="020B0609020204030204" pitchFamily="49" charset="0"/>
              </a:rPr>
              <a:t>+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</a:rPr>
              <a:t>==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</a:rPr>
              <a:t>&lt;&lt;</a:t>
            </a:r>
            <a:r>
              <a:rPr lang="en-US" altLang="en-US" dirty="0"/>
              <a:t>, etc.</a:t>
            </a:r>
          </a:p>
          <a:p>
            <a:pPr lvl="1"/>
            <a:r>
              <a:rPr lang="en-US" altLang="en-US" dirty="0"/>
              <a:t>the </a:t>
            </a:r>
            <a:r>
              <a:rPr lang="en-US" altLang="en-US" b="1" i="1" dirty="0"/>
              <a:t>parameters</a:t>
            </a:r>
            <a:r>
              <a:rPr lang="en-US" altLang="en-US" dirty="0"/>
              <a:t> are the operands next to the operator;</a:t>
            </a:r>
            <a:br>
              <a:rPr lang="en-US" altLang="en-US" dirty="0"/>
            </a:br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a + b</a:t>
            </a:r>
            <a:r>
              <a:rPr lang="en-US" altLang="en-US" dirty="0"/>
              <a:t>   becomes   </a:t>
            </a:r>
            <a:r>
              <a:rPr lang="en-US" altLang="en-US" dirty="0">
                <a:latin typeface="Consolas" panose="020B0609020204030204" pitchFamily="49" charset="0"/>
              </a:rPr>
              <a:t>operator +(Foo a, Foo b</a:t>
            </a:r>
            <a:r>
              <a:rPr lang="en-US" altLang="en-US" dirty="0" smtClean="0">
                <a:latin typeface="Consolas" panose="020B0609020204030204" pitchFamily="49" charset="0"/>
              </a:rPr>
              <a:t>)</a:t>
            </a:r>
            <a:endParaRPr lang="en-US" altLang="en-US" dirty="0"/>
          </a:p>
          <a:p>
            <a:pPr lvl="1">
              <a:buFontTx/>
              <a:buNone/>
            </a:pPr>
            <a:r>
              <a:rPr lang="en-US" altLang="en-US" sz="1500" dirty="0">
                <a:solidFill>
                  <a:schemeClr val="bg2"/>
                </a:solidFill>
              </a:rPr>
              <a:t>Overloaded operators can also be declared inside a class (not shown here)</a:t>
            </a:r>
          </a:p>
        </p:txBody>
      </p:sp>
    </p:spTree>
    <p:extLst>
      <p:ext uri="{BB962C8B-B14F-4D97-AF65-F5344CB8AC3E}">
        <p14:creationId xmlns:p14="http://schemas.microsoft.com/office/powerpoint/2010/main" val="844480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Op overload example</a:t>
            </a:r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BankAccount.h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chemeClr val="bg2"/>
                </a:solidFill>
                <a:latin typeface="Consolas" panose="020B0609020204030204" pitchFamily="49" charset="0"/>
              </a:rPr>
              <a:t>class BankAccount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chemeClr val="bg2"/>
                </a:solidFill>
                <a:latin typeface="Consolas" panose="020B0609020204030204" pitchFamily="49" charset="0"/>
              </a:rPr>
              <a:t>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chemeClr val="bg2"/>
                </a:solidFill>
                <a:latin typeface="Consolas" panose="020B0609020204030204" pitchFamily="49" charset="0"/>
              </a:rPr>
              <a:t>};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600">
              <a:solidFill>
                <a:schemeClr val="bg2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bool </a:t>
            </a:r>
            <a:r>
              <a:rPr lang="en-US" altLang="en-US" sz="1500" b="1">
                <a:latin typeface="Consolas" panose="020B0609020204030204" pitchFamily="49" charset="0"/>
              </a:rPr>
              <a:t>operator ==</a:t>
            </a:r>
            <a:r>
              <a:rPr lang="en-US" altLang="en-US" sz="1500">
                <a:latin typeface="Consolas" panose="020B0609020204030204" pitchFamily="49" charset="0"/>
              </a:rPr>
              <a:t>(BankAccount&amp; ba1, BankAccount&amp; ba2);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bool </a:t>
            </a:r>
            <a:r>
              <a:rPr lang="en-US" altLang="en-US" sz="1500" b="1">
                <a:latin typeface="Consolas" panose="020B0609020204030204" pitchFamily="49" charset="0"/>
              </a:rPr>
              <a:t>operator !=</a:t>
            </a:r>
            <a:r>
              <a:rPr lang="en-US" altLang="en-US" sz="1500">
                <a:latin typeface="Consolas" panose="020B0609020204030204" pitchFamily="49" charset="0"/>
              </a:rPr>
              <a:t>(BankAccount&amp; ba1, BankAccount&amp; ba2);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50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BankAccount.cpp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bool </a:t>
            </a:r>
            <a:r>
              <a:rPr lang="en-US" altLang="en-US" sz="1500" b="1">
                <a:latin typeface="Consolas" panose="020B0609020204030204" pitchFamily="49" charset="0"/>
              </a:rPr>
              <a:t>operator ==</a:t>
            </a:r>
            <a:r>
              <a:rPr lang="en-US" altLang="en-US" sz="1500">
                <a:latin typeface="Consolas" panose="020B0609020204030204" pitchFamily="49" charset="0"/>
              </a:rPr>
              <a:t>(BankAccount&amp; ba1, BankAccount&amp; ba2)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ba1.getName() == ba2.getName()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    &amp;&amp; ba1.getBalance() == ba2.getBalance();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60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bool </a:t>
            </a:r>
            <a:r>
              <a:rPr lang="en-US" altLang="en-US" sz="1500" b="1">
                <a:latin typeface="Consolas" panose="020B0609020204030204" pitchFamily="49" charset="0"/>
              </a:rPr>
              <a:t>operator !=</a:t>
            </a:r>
            <a:r>
              <a:rPr lang="en-US" altLang="en-US" sz="1500">
                <a:latin typeface="Consolas" panose="020B0609020204030204" pitchFamily="49" charset="0"/>
              </a:rPr>
              <a:t>(BankAccount&amp; ba1, BankAccount&amp; ba2)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!(ba1 == ba2);   </a:t>
            </a: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calls operator ==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03140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314450" y="2571750"/>
            <a:ext cx="6572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1274400" y="1918800"/>
              <a:ext cx="5493240" cy="1283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65040" y="1909440"/>
                <a:ext cx="5509080" cy="130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5275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Make objects printable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/>
              <a:t>To make it easy to print your object to </a:t>
            </a:r>
            <a:r>
              <a:rPr lang="en-US" altLang="en-US">
                <a:latin typeface="Consolas" panose="020B0609020204030204" pitchFamily="49" charset="0"/>
              </a:rPr>
              <a:t>cout</a:t>
            </a:r>
            <a:r>
              <a:rPr lang="en-US" altLang="en-US"/>
              <a:t>, overload the </a:t>
            </a:r>
            <a:r>
              <a:rPr lang="en-US" altLang="en-US">
                <a:latin typeface="Consolas" panose="020B0609020204030204" pitchFamily="49" charset="0"/>
              </a:rPr>
              <a:t>&lt;&lt;</a:t>
            </a:r>
            <a:r>
              <a:rPr lang="en-US" altLang="en-US"/>
              <a:t> operator between an </a:t>
            </a:r>
            <a:r>
              <a:rPr lang="en-US" altLang="en-US">
                <a:latin typeface="Consolas" panose="020B0609020204030204" pitchFamily="49" charset="0"/>
              </a:rPr>
              <a:t>ostream</a:t>
            </a:r>
            <a:r>
              <a:rPr lang="en-US" altLang="en-US"/>
              <a:t> and your type: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ostream&amp; operator &lt;&lt;(ostream&amp; out, </a:t>
            </a:r>
            <a:r>
              <a:rPr lang="en-US" altLang="en-US" b="1" i="1">
                <a:latin typeface="Consolas" panose="020B0609020204030204" pitchFamily="49" charset="0"/>
              </a:rPr>
              <a:t>Type</a:t>
            </a:r>
            <a:r>
              <a:rPr lang="en-US" altLang="en-US">
                <a:latin typeface="Consolas" panose="020B0609020204030204" pitchFamily="49" charset="0"/>
              </a:rPr>
              <a:t>&amp;</a:t>
            </a:r>
            <a:r>
              <a:rPr lang="en-US" altLang="en-US" b="1" i="1">
                <a:latin typeface="Consolas" panose="020B0609020204030204" pitchFamily="49" charset="0"/>
              </a:rPr>
              <a:t> name</a:t>
            </a:r>
            <a:r>
              <a:rPr lang="en-US" altLang="en-US">
                <a:latin typeface="Consolas" panose="020B0609020204030204" pitchFamily="49" charset="0"/>
              </a:rPr>
              <a:t>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    </a:t>
            </a:r>
            <a:r>
              <a:rPr lang="en-US" altLang="en-US" b="1" i="1">
                <a:latin typeface="Consolas" panose="020B0609020204030204" pitchFamily="49" charset="0"/>
              </a:rPr>
              <a:t>statements</a:t>
            </a:r>
            <a:r>
              <a:rPr lang="en-US" altLang="en-US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    return out;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>
              <a:latin typeface="Consolas" panose="020B0609020204030204" pitchFamily="49" charset="0"/>
            </a:endParaRPr>
          </a:p>
          <a:p>
            <a:pPr lvl="1"/>
            <a:r>
              <a:rPr lang="en-US" altLang="en-US"/>
              <a:t>The operator returns a reference to the stream so it can be chained.</a:t>
            </a:r>
          </a:p>
          <a:p>
            <a:pPr lvl="2"/>
            <a:r>
              <a:rPr lang="en-US" altLang="en-US">
                <a:latin typeface="Consolas" panose="020B0609020204030204" pitchFamily="49" charset="0"/>
              </a:rPr>
              <a:t>cout &lt;&lt; a &lt;&lt; b &lt;&lt; c</a:t>
            </a:r>
            <a:r>
              <a:rPr lang="en-US" altLang="en-US"/>
              <a:t>   is really   </a:t>
            </a:r>
            <a:r>
              <a:rPr lang="en-US" altLang="en-US">
                <a:latin typeface="Consolas" panose="020B0609020204030204" pitchFamily="49" charset="0"/>
              </a:rPr>
              <a:t>((cout &lt;&lt; a) &lt;&lt; b) &lt;&lt; c</a:t>
            </a:r>
          </a:p>
          <a:p>
            <a:pPr lvl="2"/>
            <a:r>
              <a:rPr lang="en-US" altLang="en-US"/>
              <a:t>Technically </a:t>
            </a:r>
            <a:r>
              <a:rPr lang="en-US" altLang="en-US">
                <a:latin typeface="Consolas" panose="020B0609020204030204" pitchFamily="49" charset="0"/>
              </a:rPr>
              <a:t>cout</a:t>
            </a:r>
            <a:r>
              <a:rPr lang="en-US" altLang="en-US"/>
              <a:t> is being returned by each </a:t>
            </a:r>
            <a:r>
              <a:rPr lang="en-US" altLang="en-US">
                <a:latin typeface="Consolas" panose="020B0609020204030204" pitchFamily="49" charset="0"/>
              </a:rPr>
              <a:t>&lt;&lt;</a:t>
            </a:r>
            <a:r>
              <a:rPr lang="en-US" altLang="en-US"/>
              <a:t> operation.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1784160" y="1654920"/>
              <a:ext cx="5357880" cy="2589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74800" y="1648800"/>
                <a:ext cx="5373000" cy="260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1252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&lt;&lt; overload example</a:t>
            </a:r>
          </a:p>
        </p:txBody>
      </p:sp>
      <p:sp>
        <p:nvSpPr>
          <p:cNvPr id="60518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BankAccount.h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chemeClr val="bg2"/>
                </a:solidFill>
                <a:latin typeface="Consolas" panose="020B0609020204030204" pitchFamily="49" charset="0"/>
              </a:rPr>
              <a:t>class BankAccount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chemeClr val="bg2"/>
                </a:solidFill>
                <a:latin typeface="Consolas" panose="020B0609020204030204" pitchFamily="49" charset="0"/>
              </a:rPr>
              <a:t>  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chemeClr val="bg2"/>
                </a:solidFill>
                <a:latin typeface="Consolas" panose="020B0609020204030204" pitchFamily="49" charset="0"/>
              </a:rPr>
              <a:t>};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600">
              <a:solidFill>
                <a:schemeClr val="bg2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ostream&amp; </a:t>
            </a:r>
            <a:r>
              <a:rPr lang="en-US" altLang="en-US" sz="1500" b="1">
                <a:latin typeface="Consolas" panose="020B0609020204030204" pitchFamily="49" charset="0"/>
              </a:rPr>
              <a:t>operator &lt;&lt;</a:t>
            </a:r>
            <a:r>
              <a:rPr lang="en-US" altLang="en-US" sz="1500">
                <a:latin typeface="Consolas" panose="020B0609020204030204" pitchFamily="49" charset="0"/>
              </a:rPr>
              <a:t>(ostream&amp; out, BankAccount&amp; ba);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50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150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solidFill>
                  <a:srgbClr val="008000"/>
                </a:solidFill>
                <a:latin typeface="Consolas" panose="020B0609020204030204" pitchFamily="49" charset="0"/>
              </a:rPr>
              <a:t>// BankAccount.cpp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ostream&amp; </a:t>
            </a:r>
            <a:r>
              <a:rPr lang="en-US" altLang="en-US" sz="1500" b="1">
                <a:latin typeface="Consolas" panose="020B0609020204030204" pitchFamily="49" charset="0"/>
              </a:rPr>
              <a:t>operator &lt;&lt;</a:t>
            </a:r>
            <a:r>
              <a:rPr lang="en-US" altLang="en-US" sz="1500">
                <a:latin typeface="Consolas" panose="020B0609020204030204" pitchFamily="49" charset="0"/>
              </a:rPr>
              <a:t>(ostream&amp; out, BankAccount&amp; ba)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out &lt;&lt; ba.getName() &lt;&lt; ": $"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    &lt;&lt; setprecision(2) &lt;&lt; ba.getBalance();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    return out;</a:t>
            </a:r>
            <a:endParaRPr lang="en-US" altLang="en-US" sz="150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5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05188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314450" y="2457450"/>
            <a:ext cx="6572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66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Classes and </a:t>
            </a:r>
            <a:r>
              <a:rPr lang="en-US" dirty="0" err="1" smtClean="0"/>
              <a:t>const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95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en-US"/>
              <a:t>The keyword const</a:t>
            </a:r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7182162" cy="3886200"/>
          </a:xfrm>
          <a:prstGeom prst="rect">
            <a:avLst/>
          </a:prstGeom>
        </p:spPr>
        <p:txBody>
          <a:bodyPr/>
          <a:lstStyle/>
          <a:p>
            <a:r>
              <a:rPr lang="en-US" altLang="en-US" sz="1600" dirty="0"/>
              <a:t>C++ </a:t>
            </a:r>
            <a:r>
              <a:rPr lang="en-US" altLang="en-US" sz="1600" dirty="0" err="1">
                <a:latin typeface="Consolas" panose="020B0609020204030204" pitchFamily="49" charset="0"/>
              </a:rPr>
              <a:t>const</a:t>
            </a:r>
            <a:r>
              <a:rPr lang="en-US" altLang="en-US" sz="1600" dirty="0"/>
              <a:t> keyword indicates that a value cannot change.</a:t>
            </a:r>
          </a:p>
          <a:p>
            <a:pPr lvl="1"/>
            <a:endParaRPr lang="en-US" altLang="en-US" sz="500" dirty="0"/>
          </a:p>
          <a:p>
            <a:pPr lvl="1">
              <a:buFontTx/>
              <a:buNone/>
            </a:pPr>
            <a:r>
              <a:rPr lang="en-US" altLang="en-US" sz="1400" dirty="0">
                <a:solidFill>
                  <a:schemeClr val="accent2"/>
                </a:solidFill>
                <a:latin typeface="Consolas" panose="020B0609020204030204" pitchFamily="49" charset="0"/>
              </a:rPr>
              <a:t>	</a:t>
            </a:r>
            <a:r>
              <a:rPr lang="en-US" altLang="en-US" sz="1400" dirty="0" err="1">
                <a:solidFill>
                  <a:schemeClr val="accent2"/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 x = 4;                </a:t>
            </a: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x will always be 4</a:t>
            </a:r>
          </a:p>
          <a:p>
            <a:pPr lvl="1">
              <a:buFontTx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  <a:p>
            <a:r>
              <a:rPr lang="en-US" altLang="en-US" sz="1600" dirty="0"/>
              <a:t>a </a:t>
            </a:r>
            <a:r>
              <a:rPr lang="en-US" altLang="en-US" sz="1600" b="1" dirty="0" err="1">
                <a:latin typeface="Consolas" panose="020B0609020204030204" pitchFamily="49" charset="0"/>
              </a:rPr>
              <a:t>const</a:t>
            </a:r>
            <a:r>
              <a:rPr lang="en-US" altLang="en-US" sz="1600" b="1" dirty="0"/>
              <a:t> reference parameter</a:t>
            </a:r>
            <a:r>
              <a:rPr lang="en-US" altLang="en-US" sz="1600" dirty="0"/>
              <a:t> can't be modified by the function:</a:t>
            </a:r>
          </a:p>
          <a:p>
            <a:pPr lvl="1"/>
            <a:endParaRPr lang="en-US" altLang="en-US" sz="500" dirty="0"/>
          </a:p>
          <a:p>
            <a:pPr lvl="1"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void foo(</a:t>
            </a:r>
            <a:r>
              <a:rPr lang="en-US" altLang="en-US" sz="1400" dirty="0" err="1">
                <a:solidFill>
                  <a:schemeClr val="accent2"/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400" dirty="0">
                <a:latin typeface="Consolas" panose="020B0609020204030204" pitchFamily="49" charset="0"/>
              </a:rPr>
              <a:t>&amp; </a:t>
            </a:r>
            <a:r>
              <a:rPr lang="en-US" altLang="en-US" sz="1400" dirty="0" err="1">
                <a:latin typeface="Consolas" panose="020B0609020204030204" pitchFamily="49" charset="0"/>
              </a:rPr>
              <a:t>ba</a:t>
            </a:r>
            <a:r>
              <a:rPr lang="en-US" altLang="en-US" sz="1400" dirty="0">
                <a:latin typeface="Consolas" panose="020B0609020204030204" pitchFamily="49" charset="0"/>
              </a:rPr>
              <a:t>) {   </a:t>
            </a: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won't change </a:t>
            </a:r>
            <a:r>
              <a:rPr lang="en-US" alt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ba</a:t>
            </a:r>
            <a:endParaRPr lang="en-US" altLang="en-US" sz="1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2"/>
            <a:endParaRPr lang="en-US" altLang="en-US" sz="500" dirty="0"/>
          </a:p>
          <a:p>
            <a:pPr lvl="2"/>
            <a:r>
              <a:rPr lang="en-US" altLang="en-US" sz="1600" dirty="0"/>
              <a:t>Any attempts to modify </a:t>
            </a:r>
            <a:r>
              <a:rPr lang="en-US" altLang="en-US" sz="1600" dirty="0">
                <a:latin typeface="Consolas" panose="020B0609020204030204" pitchFamily="49" charset="0"/>
              </a:rPr>
              <a:t>d</a:t>
            </a:r>
            <a:r>
              <a:rPr lang="en-US" altLang="en-US" sz="1600" dirty="0"/>
              <a:t> inside </a:t>
            </a:r>
            <a:r>
              <a:rPr lang="en-US" altLang="en-US" sz="1600" dirty="0">
                <a:latin typeface="Consolas" panose="020B0609020204030204" pitchFamily="49" charset="0"/>
              </a:rPr>
              <a:t>foo</a:t>
            </a:r>
            <a:r>
              <a:rPr lang="en-US" altLang="en-US" sz="1600" dirty="0"/>
              <a:t>'s code won't compile.</a:t>
            </a:r>
          </a:p>
          <a:p>
            <a:pPr lvl="1">
              <a:buFontTx/>
              <a:buNone/>
            </a:pPr>
            <a:endParaRPr lang="en-US" altLang="en-US" sz="1400" dirty="0"/>
          </a:p>
          <a:p>
            <a:r>
              <a:rPr lang="en-US" altLang="en-US" sz="1600" dirty="0"/>
              <a:t>a </a:t>
            </a:r>
            <a:r>
              <a:rPr lang="en-US" altLang="en-US" sz="1600" b="1" dirty="0" err="1">
                <a:latin typeface="Consolas" panose="020B0609020204030204" pitchFamily="49" charset="0"/>
              </a:rPr>
              <a:t>const</a:t>
            </a:r>
            <a:r>
              <a:rPr lang="en-US" altLang="en-US" sz="1600" b="1" dirty="0"/>
              <a:t> member function</a:t>
            </a:r>
            <a:r>
              <a:rPr lang="en-US" altLang="en-US" sz="1600" dirty="0"/>
              <a:t> can't change the object's state: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altLang="en-US" sz="5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dirty="0"/>
              <a:t>	</a:t>
            </a:r>
            <a:r>
              <a:rPr lang="en-US" altLang="en-US" sz="1400" dirty="0">
                <a:latin typeface="Consolas" panose="020B0609020204030204" pitchFamily="49" charset="0"/>
              </a:rPr>
              <a:t>class </a:t>
            </a:r>
            <a:r>
              <a:rPr lang="en-US" altLang="en-US" sz="1400" dirty="0" err="1">
                <a:latin typeface="Consolas" panose="020B0609020204030204" pitchFamily="49" charset="0"/>
              </a:rPr>
              <a:t>BankAccount</a:t>
            </a:r>
            <a:r>
              <a:rPr lang="en-US" altLang="en-US" sz="1400" dirty="0">
                <a:latin typeface="Consolas" panose="020B0609020204030204" pitchFamily="49" charset="0"/>
              </a:rPr>
              <a:t> { ...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	    double </a:t>
            </a:r>
            <a:r>
              <a:rPr lang="en-US" altLang="en-US" sz="1400" dirty="0" err="1">
                <a:latin typeface="Consolas" panose="020B0609020204030204" pitchFamily="49" charset="0"/>
              </a:rPr>
              <a:t>getBalance</a:t>
            </a:r>
            <a:r>
              <a:rPr lang="en-US" altLang="en-US" sz="1400" dirty="0">
                <a:latin typeface="Consolas" panose="020B0609020204030204" pitchFamily="49" charset="0"/>
              </a:rPr>
              <a:t>() </a:t>
            </a:r>
            <a:r>
              <a:rPr lang="en-US" altLang="en-US" sz="1400" dirty="0" err="1">
                <a:solidFill>
                  <a:schemeClr val="accent2"/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;  </a:t>
            </a:r>
            <a:r>
              <a:rPr lang="en-US" alt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won't change account</a:t>
            </a:r>
          </a:p>
          <a:p>
            <a:pPr lvl="2"/>
            <a:endParaRPr lang="en-US" altLang="en-US" sz="500" dirty="0"/>
          </a:p>
          <a:p>
            <a:pPr lvl="2"/>
            <a:r>
              <a:rPr lang="en-US" altLang="en-US" sz="1600" dirty="0"/>
              <a:t>On a </a:t>
            </a:r>
            <a:r>
              <a:rPr lang="en-US" altLang="en-US" sz="1600" dirty="0" err="1">
                <a:latin typeface="Consolas" panose="020B0609020204030204" pitchFamily="49" charset="0"/>
              </a:rPr>
              <a:t>const</a:t>
            </a:r>
            <a:r>
              <a:rPr lang="en-US" altLang="en-US" sz="1600" dirty="0"/>
              <a:t> reference, you can only call </a:t>
            </a:r>
            <a:r>
              <a:rPr lang="en-US" altLang="en-US" sz="1600" dirty="0" err="1">
                <a:latin typeface="Consolas" panose="020B0609020204030204" pitchFamily="49" charset="0"/>
              </a:rPr>
              <a:t>const</a:t>
            </a:r>
            <a:r>
              <a:rPr lang="en-US" altLang="en-US" sz="1600" dirty="0"/>
              <a:t> member functions.</a:t>
            </a:r>
          </a:p>
        </p:txBody>
      </p:sp>
    </p:spTree>
    <p:extLst>
      <p:ext uri="{BB962C8B-B14F-4D97-AF65-F5344CB8AC3E}">
        <p14:creationId xmlns:p14="http://schemas.microsoft.com/office/powerpoint/2010/main" val="781541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7912</TotalTime>
  <Words>1427</Words>
  <Application>Microsoft Office PowerPoint</Application>
  <PresentationFormat>On-screen Show (16:9)</PresentationFormat>
  <Paragraphs>455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ＭＳ Ｐゴシック</vt:lpstr>
      <vt:lpstr>ＭＳ Ｐゴシック</vt:lpstr>
      <vt:lpstr>Arial</vt:lpstr>
      <vt:lpstr>Calibri</vt:lpstr>
      <vt:lpstr>Consolas</vt:lpstr>
      <vt:lpstr>Courier New</vt:lpstr>
      <vt:lpstr>Source Sans Pro</vt:lpstr>
      <vt:lpstr>Source Sans Pro Semibold</vt:lpstr>
      <vt:lpstr>Tahoma</vt:lpstr>
      <vt:lpstr>Wingdings</vt:lpstr>
      <vt:lpstr>SU_Preso_16x9_v5</vt:lpstr>
      <vt:lpstr>SU_Template_TopBar</vt:lpstr>
      <vt:lpstr>Programming Abstractions</vt:lpstr>
      <vt:lpstr>Topics du Jour:</vt:lpstr>
      <vt:lpstr>Classes in C++</vt:lpstr>
      <vt:lpstr>Class examples</vt:lpstr>
      <vt:lpstr>Classes and objects (6.1)</vt:lpstr>
      <vt:lpstr>Client, class, object</vt:lpstr>
      <vt:lpstr>Client, class, object: an example you already know!</vt:lpstr>
      <vt:lpstr>Elements of a class</vt:lpstr>
      <vt:lpstr>Interface vs. code</vt:lpstr>
      <vt:lpstr>Interface vs. code</vt:lpstr>
      <vt:lpstr>Interface: Structure of a .h file</vt:lpstr>
      <vt:lpstr>Interface: A class declaration</vt:lpstr>
      <vt:lpstr>Class example (v1)</vt:lpstr>
      <vt:lpstr>Using our objects</vt:lpstr>
      <vt:lpstr>Member func. bodies</vt:lpstr>
      <vt:lpstr>The implicit parameter</vt:lpstr>
      <vt:lpstr>Member func diagram</vt:lpstr>
      <vt:lpstr>Initializing objects</vt:lpstr>
      <vt:lpstr>Constructors</vt:lpstr>
      <vt:lpstr>Constructor diagram</vt:lpstr>
      <vt:lpstr>The keyword this</vt:lpstr>
      <vt:lpstr>Preconditions</vt:lpstr>
      <vt:lpstr>Throwing exceptions</vt:lpstr>
      <vt:lpstr>Private data</vt:lpstr>
      <vt:lpstr>Accessor functions</vt:lpstr>
      <vt:lpstr>Encapsulation benefits</vt:lpstr>
      <vt:lpstr>Extra topics</vt:lpstr>
      <vt:lpstr>Operator overloading</vt:lpstr>
      <vt:lpstr>Operator overloading (6.2)</vt:lpstr>
      <vt:lpstr>Op overload syntax</vt:lpstr>
      <vt:lpstr>Op overload example</vt:lpstr>
      <vt:lpstr>Make objects printable</vt:lpstr>
      <vt:lpstr>&lt;&lt; overload example</vt:lpstr>
      <vt:lpstr>Classes and const</vt:lpstr>
      <vt:lpstr>The keyword const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107</cp:revision>
  <dcterms:created xsi:type="dcterms:W3CDTF">2014-04-02T04:36:08Z</dcterms:created>
  <dcterms:modified xsi:type="dcterms:W3CDTF">2016-04-21T05:26:18Z</dcterms:modified>
</cp:coreProperties>
</file>