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ink/ink1.xml" ContentType="application/inkml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heme/themeOverride1.xml" ContentType="application/vnd.openxmlformats-officedocument.themeOverr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ink/ink2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ink/ink3.xml" ContentType="application/inkml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ink/ink4.xml" ContentType="application/inkml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ink/ink5.xml" ContentType="application/inkml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ink/ink6.xml" ContentType="application/inkml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ink/ink7.xml" ContentType="application/inkml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ink/ink8.xml" ContentType="application/inkml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ink/ink9.xml" ContentType="application/inkml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ink/ink10.xml" ContentType="application/inkml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ink/ink11.xml" ContentType="application/inkml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ink/ink12.xml" ContentType="application/inkml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40"/>
  </p:notesMasterIdLst>
  <p:handoutMasterIdLst>
    <p:handoutMasterId r:id="rId41"/>
  </p:handoutMasterIdLst>
  <p:sldIdLst>
    <p:sldId id="304" r:id="rId3"/>
    <p:sldId id="330" r:id="rId4"/>
    <p:sldId id="366" r:id="rId5"/>
    <p:sldId id="365" r:id="rId6"/>
    <p:sldId id="367" r:id="rId7"/>
    <p:sldId id="369" r:id="rId8"/>
    <p:sldId id="332" r:id="rId9"/>
    <p:sldId id="333" r:id="rId10"/>
    <p:sldId id="334" r:id="rId11"/>
    <p:sldId id="371" r:id="rId12"/>
    <p:sldId id="335" r:id="rId13"/>
    <p:sldId id="336" r:id="rId14"/>
    <p:sldId id="372" r:id="rId15"/>
    <p:sldId id="337" r:id="rId16"/>
    <p:sldId id="339" r:id="rId17"/>
    <p:sldId id="340" r:id="rId18"/>
    <p:sldId id="373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70" r:id="rId32"/>
    <p:sldId id="358" r:id="rId33"/>
    <p:sldId id="359" r:id="rId34"/>
    <p:sldId id="360" r:id="rId35"/>
    <p:sldId id="361" r:id="rId36"/>
    <p:sldId id="362" r:id="rId37"/>
    <p:sldId id="363" r:id="rId38"/>
    <p:sldId id="364" r:id="rId39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7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1:38:35.40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10465 9738 3 0,'13'-22'1'0,"17"19"6"0,-18 3-3 15,1-3-2-15,4-1 0 0,0-2 0 16,4 0 1-16,-4-1-1 16,-4 1 1-16,0 0 0 15,-5 2 0-15,1 1 0 16,-1-3 1-16,-4 3 4 16,-4 3 0-16,0 0-2 15,0 0 1-15,0 0-3 16,-4 0 1-16,-4 3-4 15,-1 6 0-15,-4 1-1 16,-4 3 0-16,1-4 0 16,-6 10 1-16,-7 7-2 15,-5 2 1-15,-4 1 0 0,-5 6 1 16,1 3-1-16,4-3 0 16,4-3-1-16,4-3 1 15,9-4 0-15,8-3 0 16,5-6 0-16,8-3 1 15,8-4-2-15,9-9 1 16,4 0 2-16,5-3 0 16,3 3-1-16,5-3 0 15,0 0 0-15,4 0 1 16,1-1-3-16,-1 4 1 16,-9 4-6-16,-3-8 1 15,-5 8-4-15,-8-1 0 0,-5-6-4 16,-8-4 0-16,-4 7-4 15,0-6 0-15</inkml:trace>
  <inkml:trace contextRef="#ctx0" brushRef="#br0" timeOffset="287.2306">10529 9640 36 0,'-34'-13'18'0,"13"16"2"15,21-3-18-15,4 6-3 16,0 1 1-16,1-1 0 16,-1 7 0-16,0 6 1 15,0 13 0-15,-4 12 1 16,0 4 0-16,-4 12-2 0,-4 4 1 16,-5 9 1-16,0 3 0 15,0-9-2-15,5-6 1 16,4-7-4-16,4-7 0 15,8-12-9-15,1-6 1 16,3-13-6-16,1-10 1 16,0-12 4-16,4-13 0 15</inkml:trace>
  <inkml:trace contextRef="#ctx0" brushRef="#br0" timeOffset="781.2619">10711 9939 10 0,'-8'-7'5'0,"4"1"8"16,4 6-5-16,0 0 0 15,4-3 0-15,0 3-3 16,4-10 0-16,5 4-3 15,4-10 0-15,9 0-2 16,8-6 1-16,4-4 1 16,4 4 0-16,5 3 0 15,-5 3 0-15,-4 13 0 16,-4 3 1-16,-8 6 0 16,-9 10 0-16,-9 6-3 0,-12 4 0 15,-9 9 0-15,-8 0 0 16,-4-7-1-16,-5 1 1 15,0 0-3-15,0 2 0 16,1-2 3-16,-5 0 0 16,0-1-1-16,4 1 0 15,5-4 2-15,4-2 0 16,8-4 0-16,9-3 1 16,16-7-1-16,10-3 0 15,20-2-1-15,13-8 1 16,13-8-1-16,8-4 0 15,-4-3-6-15,-8 6 0 0,-17 0-17 16,-18 4 0-16,-12 6 10 16,-17-1 0-16</inkml:trace>
  <inkml:trace contextRef="#ctx0" brushRef="#br0" timeOffset="57503.0733">14010 10619 11 0,'13'-10'5'0,"12"20"2"15,-16-10-7-15,-1 0 5 16,-3 0 0-16,3 0 4 16,-8 0 0-16,4 0-2 0,5 3 1 15,4-6-6-15,-1 3 1 16,5 6 0-16,0 1 0 15,0 2-2-15,0 1 0 16,0 3 3-16,0 2 0 16,0 14-3-16,-4 6 1 15,-1 3-2-15,1 16 0 16,-4-3-1-16,3-3 1 16,-3-7-2-16,-5-3 1 15,0-3-7-15,1 0 0 16,-1-16-14-16,-4-6 1 15,0-13 8-15,0-9 0 0</inkml:trace>
  <inkml:trace contextRef="#ctx0" brushRef="#br0" timeOffset="58088.7579">14396 10635 22 0,'0'-16'11'0,"17"41"1"15,-8-18-11-15,-1-1-1 16,1-6 1-16,-1 3 5 16,-4 4 0-16,-4 2-3 15,0 1 1-15,-4 2-2 0,0 1 0 16,-5 0-2-16,1 0 1 15,4 3 1-15,-1-1 1 16,5 1-3-16,0 7 0 16,5 12 2-16,3 0 0 15,5 0 0-15,8 9 1 16,-4-6-1-16,8 4 0 16,1-14-3-16,8 4 1 15,0-13 0-15,4-9 0 16,4-4 0-16,1-6 1 15,-5-3-1-15,0-4 1 16,-4-2-1-16,-4-4 1 16,-5-6 2-16,-8-3 0 0,-4-7 0 15,-9 1 0-15,-4-4-2 16,-9 0 1-16,-3-3-3 16,-14 3 0-16,1-3 1 15,-5 3 0-15,-4 4-1 16,-8 2 0-16,-1 1 1 15,-3 6 0-15,-1 6 1 16,1 4 1-16,-1 5-3 16,4 4 0-16,1 7 0 15,4 5 0-15,4 4-7 16,4 0 1-16,5 3-13 16,4-3 1-16,12-3-4 15,13-3 0-15</inkml:trace>
  <inkml:trace contextRef="#ctx0" brushRef="#br0" timeOffset="68087.7778">11394 10155 12 0,'0'-7'6'0,"8"7"4"0,-8 0-7 16,5-3 5-16,-5 3 0 16,0 0-4-16,0-3 0 15,-5 3-1-15,1 0 0 16,0 3-2-16,0-3 0 16,4 3 0-16,0 1 1 15,4 2-2-15,4-3 0 0,1 3-1 16,4-2 0-1,-1-1 2-15,5-3 0 0,-4 6-1 16,4-3 0-16,-4-3 0 16,-1 0 1-16,1 0-3 15,0 0 1-15,0-3 2 16,-1 0 1-16,1 0-6 16,4-4 1-16,0 1-1 15,0-3 0-15,4-1-1 16,-4 4 1-16,-4 3 4 15,-5-4 0-15,-8 7 5 16,0 0 1-16,0 0-4 16,-4 3 1-16,-4 4-4 15,3-7 0-15,1 3-1 16,0 0 1-16,4-6-8 0,-4 3 0 16,4 0-9-1,0 0 1-15</inkml:trace>
  <inkml:trace contextRef="#ctx0" brushRef="#br0" timeOffset="69212.4491">11992 9846 4 0,'-4'-3'2'0,"12"10"0"0,-8-7-3 16,0 0 9-16,4 0 1 15,1-4-1-15,-5 4 1 16,0 0-8-16,0 0 0 15,-5 0 1-15,1 7 1 16,0-4-3-16,-5 0 0 0,1 0 1 16,-5 0 1-16,0-6-1 15,1 3 1-15,-1 0-2 16,-4 3 0-16,-4-3 2 16,4 0 1-16,0 0-3 15,4 7 1-15,5-7-1 16,-1 9 1-16,1-2-1 15,4-1 1-15,-1-3-1 16,5 7 1-16,0-4 1 16,5 0 0-16,3 1-2 15,0-4 0-15,1 3 0 16,-1 1 0-16,-3-1 1 16,3 0 0-16,-4 1-1 0,1 2 1 15,-5-2-1-15,0 5 0 16,0 4 0-16,4 0 1 15,0-3-2-15,0-4 1 16,1-2 0-16,-1-1 1 16,0 1 0-16,5-1 0 15,-5-3 0-15,-4-3 0 16,8 0 1-16,1-3 0 16,3 0-2-16,1 0 0 15,4-1-1-15,0 4 1 16,0 0 1-16,0-3 0 0,0 3-2 15,0 0 1-15,-4 3 0 16,-1 1 0-16,-3 5 0 16,-1-3 0-16,-8 7 0 15,0-3 0-15,-4 2 0 16,0 1 0-16,0 3 0 16,-1 0 0-16,-3 6 0 15,-1 0 0-15,-3 1 0 16,-1-1 1-16,-4 0 0 15,-4 4 1-15,0-4-2 16,-1 0 1-16,1-9-3 16,-4-4 0-16,-5 1-3 15,5-10 0-15,-1-3-4 16,1-7 1-16,-1-2-7 16,5 2 0-16,8-3 4 0,9 1 0 15</inkml:trace>
  <inkml:trace contextRef="#ctx0" brushRef="#br0" timeOffset="70564.6701">12479 9945 18 0,'-12'-3'9'0,"8"12"7"16,4-6-9-16,0-6-2 0,0 6 1 15,0-3-3 1,0 0 0-16,0 0-2 0,0 7 1 16,4-1 0-16,0 4 0 15,-4 6 0-15,0 3 1 16,0-3-4-16,0 3 1 16,0 3 0-16,-4 0 1 15,0 0-2-15,-1 7 1 16,1-4 0-16,0 4 0 15,0-7 0-15,-1 1 0 16,1-4-4-16,4-7 1 16,-4 4-4-16,0-6 1 15,4-4-12-15,0-6 1 0,0-3 6 16,4 0 0-16</inkml:trace>
  <inkml:trace contextRef="#ctx0" brushRef="#br0" timeOffset="71675.5444">12632 9980 24 0,'0'-13'12'0,"13"29"1"0,-5-16-12 16,5 0 2-16,4 3 0 15,-4-6-1-15,4 0 1 16,0 6-2-16,0-9 0 16,0 3 1-16,0-1 1 15,-5 1-2-15,1 0 1 16,4-3 0-16,0 2 0 15,0-2-2-15,0 3 0 16,0-3 0-16,0 2 0 16,0 1 0-16,-5 0 1 15,-3 3 0-15,-1 0 0 16,-3 0 1-16,-5 0 0 16,4 3-2-16,-4-3 1 0,0 3-1 15,-4 4 1-15,-1 2-1 16,1 1 1-16,0-4-1 15,0 1 0-15,-1 2-1 16,-3 1 0-16,-1 2 3 16,5 7 0-16,-4 0-3 15,-1 4 1-15,1 2 1 16,-1 4 1-16,1-1-2 16,-1 1 0-16,1 3 0 15,4 3 0-15,-5 3 0 16,5-9 1-16,4-4-2 15,0-6 1-15,0 0 0 16,0-6 0-16,0-7 0 16,0 1 1-16,0-7-2 0,-4-4 1 15,-1-5-2-15,1-4 0 16,0 0 0-16,0 4 1 16,-5-1 1-16,5 1 0 15,0-1 0-15,0-2 0 16,-1-1 0-16,5-3 1 15,0-3-1-15,5 0 0 16,3 0 1-16,0-4 0 16,5 4-3-16,0-3 1 15,0 0 1-15,-5 0 1 16,5 6-1-16,4 0 0 0,-4-3 0 16,-1 6 1-16,1 0-1 15,4 1 0-15,0 2-1 16,-4-6 1-16,-1 10-1 15,-3-1 1-15,-5-2 1 16,0-1 1-16,-4 1-1 16,-4 2 0-16,0 4 0 15,0-3 1-15,-5 3 0 16,1 0 1-16,3-1-2 16,1 1 0-16,0 0-2 15,-5 3 1-15,5 0 0 16,-4 3 1-16,-1-3-1 15,1 0 1-15,-5 7 0 16,0-1 1-16,-4-3-2 0,0 0 0 16,-4-3 1-16,0 3 0 15,-4 1-3-15,-1-1 1 16,5 3 1-16,0-3 1 16,4 1-1-16,0 2 0 15,4-3-2-15,0 0 0 16,5-3 0-16,-1 0 1 15,5 7-2-15,0-11 1 16,0 1-5-16,-1 0 0 16,5-3-4-16,0-1 0 15,5-2-15-15,7 2 0 16</inkml:trace>
  <inkml:trace contextRef="#ctx0" brushRef="#br0" timeOffset="77155.7867">10512 10587 2 0,'-13'0'1'0,"1"3"10"0,16-6-1 16,-4 3-2-16,0-3 1 15,8 3-4-15,-4 3 1 16,1-3-4-16,7-3 0 15,1 0 0-15,4 3 0 16,9 0-1-16,3-7 1 16,9 1 0-16,1 3 0 15,7-3 0-15,-3 6 0 16,-1-4 0-16,0 8 1 0,-3-1 0 16,-5 3 0-16,-5 0-1 15,-3 7 0-15,-5-3-3 16,-8 2 1-16,-9 1 0 15,-4 3 1-15,-4 3-2 16,-5 0 0-16,-8-3 1 16,-4 0 1-16,-5 0 0 15,1-7 1-15,-5 1-3 16,1-4 0-16,-1-2 1 16,5-4 0-16,-1 3 0 15,5-3 1-15,4 0-2 16,4 0 1-16,5 0 0 15,3 0 0-15,10-3-1 16,7-1 1-16,10 4 0 16,3 0 1-16,5-3 0 0,4 3 0 15,4 7-1-15,0-4 1 16,-4 3-1-16,0 4 0 16,-4-1 1-16,-5-2 0 15,0 2 0-15,-3 7 0 16,-5-6-1-16,-5-1 0 15,-3 4-1-15,-9-1 1 16,-9-2 0-16,-8 3 1 16,-4 6 1-16,-9-3 0 15,-8 6-2-15,-4-6 0 16,-5 0 1-16,1-4 1 0,-5-2-2 16,0 0 1-16,4-7-3 15,-4 3 0-15,9-9-4 16,8-3 1-16,9-10-6 15,3 0 0-15,5 0-16 16,5 6 1-16,12 4 21 16,4-7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1:49:44.95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18223 2762 14 0,'-40'-20'7'0,"-5"7"6"0,32 13-8 16,-5-3-3-16,-13 9 1 15,5 1-1-15,-18 3 1 16,-5 10-1-16,-13 3 0 16,-4 14 0-16,-5 12 1 15,4 11-1-15,6 13 0 16,7 10-2-16,15 3 1 15,16 0 0-15,23-6 1 16,23-7-1-16,25-7 1 16,32-12 0-16,8-15 0 0,19-12-3 15,8-14 0 1,17-13 0-16,1-16 1 0,-4-11 0 16,-6-9 0-16,-3-11 1 15,-9-16 0-15,-14-7-2 16,-22-9 1-16,-13-14 0 15,-27 0 1-15,-12-7-1 16,-23-2 0-16,-18 2 0 16,-18 14 1-16,-12 10-2 15,-19 19 1-15,-25 21 0 16,-28 9 1-16,-4 14-2 16,-4 10 1-16,-5 26 0 15,5 13 1-15,4 11-1 16,13 19 0-16,14 24-1 15,13 26 1-15,22 23-1 16,26-16 1-16,41-4 1 0,48-19 1 16,44-24-5-16,45-10 1 15,39-26-24-15,14-13 1 16</inkml:trace>
  <inkml:trace contextRef="#ctx0" brushRef="#br0" timeOffset="1366.1571">14842 9523 17 0,'-5'0'8'0,"19"-3"6"16,-14 3-10-16,0 7 1 16,-5-7 1-16,1 6-4 0,-1 4 1 15,-4-6-3-15,1 2 1 16,-6 1 0-16,1 6 0 16,-5 0-2-16,-8 11 0 15,-10-1 4-15,-8 10 1 16,0 0-7-16,0 4 0 15,4-4 3-15,4-3 1 16,10-7-1-16,8-3 1 16,9-7-2-16,9-3 1 15,9-7 2-15,4-6 1 16,14-4 0-16,4 7 1 16,9-3-3-16,0 3 1 0,4-3 0 15,0-1 1-15,0 1-3 16,1 0 1-16,-6 0-1 15,-3-1 1-15,-5 1-4 16,-5 3 0-16,-3-3-5 16,-10-1 1-16,-4-2-2 15,-9-4 0-15</inkml:trace>
  <inkml:trace contextRef="#ctx0" brushRef="#br0" timeOffset="1681.2461">14873 9600 29 0,'-27'0'14'0,"23"6"1"0,4-6-16 16,9 0 0-16,-1 0 1 15,1 4-1-15,0 2 1 16,-4 4 2-16,-5 3 0 15,0 4 1-15,-5 6 1 16,-4 14-4-16,0 3 1 16,-4 6 0-16,4 10 1 15,5-2-2-15,-1-5 0 16,5 1-1-16,5-10 0 0,-1-10-5 16,1 3 1-16,4-7-7 15,-1-9 1-15,1 0-6 16,0-17 1-16</inkml:trace>
  <inkml:trace contextRef="#ctx0" brushRef="#br0" timeOffset="2281.7826">15076 9683 26 0,'-4'-4'13'0,"17"-6"-2"16,-8 10-13-16,-1-3 2 15,5 0 1-15,0-4 4 0,0 0 0 16,-1-3-3-16,10 4 0 16,4-1 0-16,0 4 0 15,0-7-4-15,5-7 1 16,0 11 2-16,-1 2 1 15,1 4 0-15,-1-3 0 16,-4-4-2-16,0 4 1 16,-4 0 1-16,0 9 0 15,-9 4 1-15,-5 4 0 16,-8 6-2-16,-5-1 1 16,-4 8-3-16,-5 6 1 15,-4 10 0-15,0 0 0 16,0-3-1-16,-1 0 1 0,-3 0 0 15,-5-10 0-15,4-4 0 16,1-6 1-16,-1-3-1 16,5-11 1-16,4-2-1 15,1-11 1-15,3-6-1 16,1-4 0-16,4-3 0 16,9 0 1-16,5 1-1 15,4 2 1-15,4 7-1 16,9 0 1-16,9 7-1 15,4-1 1-15,5 1-1 16,0 0 0-16,0 3 0 16,-5-7 0-16,-4 4 0 15,0-1 0-15,-9 4-3 16,0-3 0-16,-4 3-11 0,0 0 0 16,-5 3-14-16,5-6 1 15</inkml:trace>
  <inkml:trace contextRef="#ctx0" brushRef="#br0" timeOffset="6050.4949">11842 10247 20 0,'8'-24'10'0,"32"4"0"0,-27 20-9 15,1-3-1-15,-1 0 0 16,0 3 6-16,-4 0 0 0,-9 0 0 16,0 6 1-16,-4 4-5 15,-1 4 1-15,1 2-1 16,-5 7 0-16,0 4-3 15,0 10 1-15,0 6 0 16,1 10 1-16,-1 10-1 16,0-10 1-16,-4 3-2 15,-5-3 1-15,9-13 0 16,5 10 0-16,-1-14-7 16,1-6 0-16,-1-7-5 15,1-6 1-15,4-17-8 16,4-3 1-16</inkml:trace>
  <inkml:trace contextRef="#ctx0" brushRef="#br0" timeOffset="6485.0084">12302 10373 29 0,'-5'3'14'0,"10"-3"1"0,-5 0-15 15,0 0 1-15,0 3 1 16,-5 1 1-16,-4 6 0 16,-4-1-1-16,-5 8 0 15,-4 10 0-15,5 2 0 16,-1 5-2-16,5 9 0 16,4 7 0-16,9-1 1 0,4-2 0 15,5 3 0-15,9-14-1 16,8 1 0-16,1-14 0 15,8-3 1-15,1-10 2 16,4-17 0-16,4-10-4 16,0-9 0-16,9-14 1 15,-9-3 1-15,-4-14-1 16,-9-6 1-16,-4-3-1 16,-14 0 0-16,-13 3 0 15,-9 16 1-15,-9 11 1 16,-8 13 1-16,-1 13-4 15,-4 10 1-15,-4 6-6 16,0 11 1-16,-1 3-17 16,10 0 0-16,4-4 5 0,4-9 0 15</inkml:trace>
  <inkml:trace contextRef="#ctx0" brushRef="#br0" timeOffset="50038.1758">7624 10552 20 0,'-8'0'10'0,"3"-4"4"0,5 4-9 15,0 0-1-15,0 0 0 16,0 0-2-16,0-3 0 16,0 3-1-16,0-3 0 15,0 0 3-15,0 3 0 16,-4 0-1-16,-1 0 1 15,1 3-1-15,-1-3 1 16,1 3-4-16,0 0 0 16,-1 1 2-16,5-4 0 0,0 0-2 15,5 0 0-15,3 0 0 16,6-4 1-16,8 1 0 16,13-3 0-16,10-8-2 15,12-2 0-15,9-4 1 16,1-7 0-1,30-6 0 1,-13 6 1-16,-9 11-2 16,-17 3 1-16,-14 6 2 15,-13 0 0-15,-4 4 1 16,-10 3 1-16,-3 3-2 16,-5 4 0-16,-5 0-1 15,-8-1 0-15,-5 1 0 16,0-4 0-16,-4 4 0 15,-5-1 0-15,0 4-1 0,-4 0 1 16,-4 4-2-16,-1 6 1 16,5 3-1-16,0 10 1 15,-5 3 1-15,1 18 0 16,-1 2-1-16,5 7 1 16,4 3-1-16,-4 4 0 15,4 0 0-15,1 3 1 16,-1-4 1-16,5-12 1 15,4-11-4-15,4-6 1 16,5-13 0-16,0 2 0 16,5-9 0-16,-1-6 0 15,1-8 0-15,-5-6 0 0,0-3-7 16,0-4 0-16,0-3-11 16,4-10 0-16,9 4-16 15,10-11 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1:58:29.85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33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2T21:59:58.252"/>
    </inkml:context>
  </inkml:definitions>
  <inkml:trace contextRef="#ctx0" brushRef="#br0">14320 6435 21 0,'-9'-20'10'0,"13"23"2"0,1-6-11 16,-1 0 1-16,0-1 1 16,1-2 0-16,-1-4 1 15,1 0-2-15,-5-4 1 16,0 1-2-16,0 0 0 15,-5 3 3-15,-4-3 0 16,1-7-2-16,-6 10 0 16,-3 0 0-16,-10 3 0 0,-4-3-4 15,-4 14 1-15,-5 2 0 16,-4 7 1-16,-5 1 0 16,0 9 1-16,1 7-2 15,-1 0 1-15,0 9 0 16,5 1 0-16,4 0 1 15,0 13 0-15,0 4-1 16,10 6 0-16,-1-4 1 16,13 14 0-16,5 4-2 15,8-4 1-15,5-4 2 16,13 1 1-16,10 0-2 16,8-11 1-16,4 4-2 15,14-13 1-15,4 0 0 16,9-14 0-16,0-12-1 0,0-8 1 15,0-6-2-15,-5-7 1 16,-4-9 0-16,-9-7 1 16,-4-11-2-16,-9-12 1 15,-9-11 0-15,-8-12 0 16,-10-11 0-16,-13-16 0 16,0-4 3-16,-4 11 1 15,-5 6-4-15,1 10 1 16,-1 6 0-16,0 14 0 15,1 10-2-15,-6 3 0 16,1 0 2-16,0 7 1 0,0-4-4 16,0 14 1-16,0-7-4 15,4-3 0-15,5 10-13 16,4-1 0-16,9 8-7 16,13-4 0-16</inkml:trace>
  <inkml:trace contextRef="#ctx0" brushRef="#br0" timeOffset="1471.249">14280 6425 16 0,'-5'-7'8'0,"10"10"3"0,-5-6-8 16,4 0 2-16,1 0 0 15,-5-1-4-15,0-2 1 16,0-8 1-16,0-2 0 16,0-4-1-16,4-10 0 15,0-7-1-15,1-9 0 0,4 0-1 16,4-8 0-16,5-5 3 16,13-14 1-16,0-20-5 15,13 13 0-15,5-3 2 16,4 0 0-16,4 7-2 15,1 6 1-15,-5 7-2 16,4 0 1-16,-4 17 3 16,1 3 0-16,-6 6 0 15,5 11 0-15,-8 9-2 16,-1 11 1-16,-4 6-1 16,-5 9 0-16,0 1-1 15,-4 10 1-15,-4 10 2 0,4 13 0 16,-4 10-3-16,-5 10 0 15,-5 7 0-15,1 6 1 16,-5-6 0-16,1 0 1 16,-1-4 1-16,0-6 0 15,0-4-3-15,5-9 1 16,-5-4-1-16,1-10 1 16,-5-7 0-16,-5-2 1 15,0-8 0-15,-4-2 0 16,-4-8-2-16,0-6 0 15,-5 0 1-15,-5-6 0 16,-3-4-2-16,-1 0 1 16,0 0 2-16,-4 0 1 15,0 0-3-15,-4 3 1 0,3 1 0 16,6-1 1-16,3 0-1 16,-3 4 0-16,3 0 1 15,6 3 0-15,-6 0-3 16,10 6 1-16,-1 4 1 15,-3 7 1-15,8 6-2 16,4 4 1 0,14 12 2-1,-1-2 0-15,6-4-1 16,-1-3 0-16,-5-4 0 16,1-9 0-16,-5-4 1 15,1 1 1-15,-6-4-2 16,1-4 1-16,0-3-2 15,0-6 1-15,0-10 0 0,4 3 0 16,0-7-2-16,5-3 0 16,0-9 2-16,4-1 0 15,0-7-2-15,9-3 1 16,4-3 0-16,1 7 1 16,13-4 1-16,-10 3 1 15,-3 1-6-15,-5 13 1 16,-9 3 2-16,0 0 1 15,-4 3-2-15,-5 4 0 16,0 6-4-16,-4 4 1 16,0-3-7-16,-5 2 0 15,1 1-12-15,-1 3 1 16</inkml:trace>
  <inkml:trace contextRef="#ctx0" brushRef="#br0" timeOffset="18736.8164">17674 4623 31 0,'-13'-13'15'0,"13"40"0"0,4-24-15 16,0 7 1-16,1 6 0 16,4 11-1-16,-1 10 0 15,6 6 1-15,-1 3 0 16,5-3-1-16,-5 0 1 16,0 0 3-16,1-9 0 15,-1-8-1-15,0-3 0 16,0-6-1-16,-4-4 1 15,9-6-2-15,-5-4 0 16,-4 1 0-16,4-8 1 16,1-2-2-16,-1 2 0 15,-4 1 1-15,0-4 0 16,-1 1 0-16,1 6 1 0,0-14-2 16,0 4 0-16,-5 10 0 15,5-6 1-15,-4-1-2 16,-1 1 1-16,1-1-1 15,3 4 0-15,-3-1 3 16,-1 1 0-16,1 0-4 16,-5 3 1-16,0 0 1 15,0 0 0-15,0 0 1 16,0 0 0-16,0 0-3 16,4 0 1-16,1 0 2 15,-5 0 0-15,0 0-1 16,0 0 1-16,4-4-2 15,0 1 1-15,1 3-1 16,-1-3 0-16,1-1 2 16,4 1 0-16,-1 3-2 0,-3-3 1 15,-1 3 0-15,5-4 0 16,-5 1 1-16,1 0 0 16,-1-4-2-16,1 1 1 15,-1-1-1-15,1 0 1 16,-5 1 0-16,0-1 0 15,0 4 0-15,0-1 0 16,0 1-10-16,0 3 1 16,0 0 0-16,0 0 1 15,8-7-7-15,-3 4 1 16,-5 0 0-16,4-1 0 16</inkml:trace>
  <inkml:trace contextRef="#ctx0" brushRef="#br0" timeOffset="19412.4063">17851 4743 26 0,'0'-7'13'0,"31"20"0"0,-22-3-12 16,4 10 2-16,0 10 1 15,-4 7-3-15,0 16 0 16,0 0-1-16,0 0 0 16,-1-3 1-16,1-7 1 15,-4-7 2-15,-1-6 0 16,1-3 0-16,-1-17 0 15,-4-17-4-15,0-16 1 16,0-24-3-16,0-2 1 16,0-11 1-16,0 0 0 15,4-6-1-15,5-1 0 16,9 11 2-16,4 10 0 16,5 2-2-16,-1 18 1 0,10 9 0 15,-5 14 0-15,-5 13 2 16,1 13 0-16,-1 17-1 15,-4 13 1-15,-4 7-2 16,0-1 1-16,-1-2 0 16,1-11 1-16,-9-9-3 15,0-7 0-15,0-14 1 16,0-6 1-16,4-16-2 16,-4-18 0-16,0-12-1 15,-5-14 0-15,0 0 0 16,1 1 1-16,-1 5 0 15,1 8 1-15,3 13 0 16,1 16 0-16,5 14 2 16,-1 16 0-16,5 17 0 0,4 10 0 15,4 13-3-15,1-7 0 16,-1-6-4-16,5-4 1 16,5-6-7-16,-1-10 1 15,1-7-6-15,8-13 1 16,-13-10 4-16,-5-20 0 15</inkml:trace>
  <inkml:trace contextRef="#ctx0" brushRef="#br0" timeOffset="20087.4481">18873 4726 28 0,'-4'-46'14'0,"17"72"5"0,-9-12-14 16,5 9-1-16,0 17 0 16,0 9-2-16,4 4 1 15,5 4-2-15,-1-11 0 0,6-6-2 16,-1-7 1-16,0-10-1 15,-4-6 0-15,-1-10 2 16,1-11 1-16,0-12-3 16,-5-14 0-16,0-3 0 15,-4-7 1-15,0 0 0 16,4 10 1-16,5 17-1 16,0 20 1-16,-1 19 0 15,5 17 1-15,5 10-3 16,0 10 1-16,-1 4 2 15,5 2 1-15,0 1-3 16,-9 6 0-16,-4-6 1 16,-9-7 1-16,-5-6-2 15,-4-8 0-15,-4-12-1 16,-5-4 1-16,-4-16-3 0,-5-21 1 16,-4-16-5-16,-9-19 0 15,4-18 2-15,1-6 1 16,8-3-3-16,5-4 0 15,8 0 0-15,5-9 1 16,9-4-1-16,0 3 0 16,4 1 6-16,5 9 0 15,0-6 8-15,-1 13 0 16,1 10 0-16,4 9 1 16,-9 8-1-16,1 9 0 15,-5 7-2-15,-1 11 0 0,-3 9-2 16,-1 13 1-16,-4 0-4 15,0 14 1-15,-4 6 0 16,4 10 0-16,0 0-3 16,0 3 1-16,4 4 1 15,5 0 1-15,0-7-1 16,0-6 0-16,9-4 1 16,-1-10 0-16,10-6-2 15,13-11 1-15,8-9 0 16,5-14 1-16,5-9-8 15,-1-1 0-15,1-6-1 16,-9-3 0-16,-5 2-4 16,-4-2 0-16,-5 6-1 15,-8-3 0-15</inkml:trace>
  <inkml:trace contextRef="#ctx0" brushRef="#br0" timeOffset="20299.6204">19209 4524 31 0,'-13'-10'15'0,"48"-7"1"0,-17 14-15 16,9-10-1-16,8-4 0 15,9-3 1-15,1 4 1 16,-1-1-14-16,0 0 0 0,-4 4-9 15,-5 7 1-15</inkml:trace>
  <inkml:trace contextRef="#ctx0" brushRef="#br0" timeOffset="20494.531">19364 4693 35 0,'0'3'17'0,"49"4"-3"16,-31-10-17-16,13-7 1 16,8 3 1-16,6 0-1 15,3 4 1-15,1-7-9 16,4 0 1-16,-4 0-10 0,4 4 1 16</inkml:trace>
  <inkml:trace contextRef="#ctx0" brushRef="#br0" timeOffset="20989.0585">20077 4195 29 0,'-14'4'14'0,"10"16"2"0,4-10-16 16,0 3-1-16,0 3 1 0,0 8 1 15,0 22 1-15,0 4-3 16,0 10 0-16,0 3 0 16,0 0 1-16,4 3 0 15,5-10 1-15,9-3-1 16,4-9 1-16,9-15-1 16,13-5 0-16,0-14-1 15,5-10 1-15,0-10-2 16,4-10 0-16,-4-3 1 15,-1-1 0-15,-3-6 1 16,-10 1 1-16,-4-1 1 16,-5 3 0-16,-12-3 2 15,-10 10 0-15,-8-3-6 16,-5 10 1-16,-4 6 4 16,-9 11 1-16,-1 12 0 0,1 17 1 15,0 11-5-15,0 9 0 16,4 6 0-16,9-6 0 15,1 0-1-15,8-3 0 16,4-7-6-16,5-6 0 16,4-11 0-16,5-16 0 15,4-10-11-15,0-16 1 16,0-7 10-16,-4-17 1 16</inkml:trace>
  <inkml:trace contextRef="#ctx0" brushRef="#br0" timeOffset="21933.726">20665 4464 17 0,'9'-23'8'0,"4"43"7"0,-8-7-8 0,-1 7-3 16,5 7 1-16,0 6-3 16,0 3 1-16,-5 7-1 15,-4-3 0-15,0 0-3 16,0-4 0-16,0-2 1 16,0-5 1-16,-4-9 1 15,4-6 0-15,-5-14-2 16,1-7 0-16,4-13-1 15,0-10 1-15,0-10-1 16,4-3 1-16,5 7 1 16,4 9 0-16,1 7-3 15,-1 14 1-15,5 9 3 16,-5 17 0-16,5 6 0 16,-1 14 0-16,1 7-2 0,0-1 0 15,-1-6 1-15,-3 3 0 16,-1-6-1-16,0-14 0 15,1-7-1-15,-1-9 0 16,0-14-1-16,-4-12 1 16,0-15-1-16,-5-12 1 15,1-10-1-15,3 6 1 16,6 7 2-16,-1 13 1 16,0 13-2-16,-4 17 1 15,0 10 2-15,0 10 0 16,0 3-2-16,0 7 0 15,-1-3-2-15,6-1 0 0,-1-3 1 16,5-3 1-16,4-6-7 16,0-8 0-16,0-9 5 15,5-10 1-15,-5-7-1 16,0-7 1-16,-4-9 0 16,-1-4 0-16,-4 0-1 15,-4 0 1-15,0 7 1 16,-4 10 0-16,-5 10 1 15,-5 13 0-15,1 10 3 16,-1 19 1-16,1 5-8 16,-1-1 1-16,5 3 1 15,5-3 0-15,4 1-2 16,4-8 0-16,5-3-5 16,4-9 1-16,-4-14-7 0,4-7 1 15,-5-6 5-15,-3-10 1 16,-1-7 7-16,-4-10 0 15,0 3 9-15,-1 7 0 16,1 11-2-16,0 9 0 16,0 10-2-16,0 13 0 15,0 3-4-15,0 4 1 16,-5 4-3-16,5-1 1 16,-5-7-1-16,5-2 1 15,-4-4-1-15,3-7 0 16,1-10-1-16,0-6 1 15,-4-7-1-15,3-10 1 16,1-10-1-16,0 4 1 0,4 0 1 16,1 16 0-16,-1 6-2 15,0 21 0-15,5 6 3 16,0 20 1-16,-5 1-3 16,0 2 0-16,5-3-2 15,0 0 1-15,4-3-11 16,0-6 0-16,9-11-13 15,0-10 0 1</inkml:trace>
  <inkml:trace contextRef="#ctx0" brushRef="#br0" timeOffset="22129.3195">22046 4096 30 0,'-27'0'15'0,"23"70"-2"0,4-44-14 16,4 11 0-16,1 6 1 16,4 3 1-16,4 11 0 15,4-1-2-15,-3 4 1 16,3-4-9-16,1-6 0 16,0 0-10-16,0-17 0 15</inkml:trace>
  <inkml:trace contextRef="#ctx0" brushRef="#br0" timeOffset="22595.1997">21869 4577 33 0,'-27'30'16'0,"27"-7"1"15,5-16-18-15,-5-7 6 16,13-4 1-16,5-2-7 15,4-4 1-15,13 0-4 16,9-7 1-16,5 4-2 16,0 3 1-16,4 0 4 15,0 3 0-15,-4-3-1 16,-1 0 1-16,1 1 0 16,-5-5 0-16,-4-2 0 15,-9 2 1-15,-4-6 1 16,-5 4 0-16,-13-1-3 0,-9 4 1 15,-9 3 0-15,-5 3 0 16,-3 1 1-16,3 9 0 16,1 4-3-16,0 3 1 15,4 3-1-15,0 4 1 16,5-1 2-16,-1 4 0 16,5 0-1-16,5 3 1 15,4 0 1-15,4 4 0 16,0 0 0-16,0-1 1 15,-4-3-3-15,0-3 1 16,4-3 1-16,-8-4 0 16,-5 0-11-16,-5-3 1 15,-8-3-21-15,-5-4 1 0</inkml:trace>
  <inkml:trace contextRef="#ctx0" brushRef="#br0" timeOffset="24321.5529">22962 3728 23 0,'9'-10'11'0,"4"20"2"0,-13-10-13 16,0 0 4-16,0 0 0 15,0 0-3-15,-5 0 1 16,1 0-3-16,-5 6 1 16,-4 8-1-16,-9-5 1 15,-5 8 0-15,-4-4 0 16,0 4 2-16,0 6 0 15,0 0-2-15,9-3 1 16,0 4 1-16,4 5 1 16,5 1-4-16,4 3 1 15,0 4-1-15,5 9 1 16,0 4 0-16,4 3 1 0,4 0 0 16,5 4 0-16,4-4-1 15,0-13 1-15,1-4 0 16,3-3 1-16,1-6-1 15,-5-11 0-15,1 1 1 16,3-7 0-16,1-7-1 16,0-3 1-16,4-3-3 15,-4 0 0-15,4-1 0 16,0-2 0-16,0-1 2 16,0 0 0-16,0-3-1 15,5 0 1-15,-1 0-2 16,-4 4 1-16,1-7-10 15,-1 6 1-15,-9-3-6 16,0 10 0-16,-4-10 1 0,0 0 0 16</inkml:trace>
  <inkml:trace contextRef="#ctx0" brushRef="#br0" timeOffset="24967.2006">23223 3880 22 0,'-13'0'11'0,"17"-16"1"15,-4 16-11-15,0 0 2 16,0 3 1-16,-4 4-1 0,-1 3 0 16,1 0-2-16,4 9 1 15,-5 11-3-15,5 7 0 16,0 9 1-16,0 11 1 16,5-1 0-16,4 0 0 15,8-3 0-15,5-3 1 16,9-10-2-16,5-13 0 15,-1-11 0-15,9-9 0 16,-4-14 0-16,-4-9 0 16,-5-8 0-16,-5-9 1 15,-4 0-1-15,-4 3 0 16,-9 7 1-16,-5 3 1 16,-4 7-1-16,-4 6 0 0,-5 10-3 15,-4 11 1-15,-9 6 0 16,-1-4 1-16,6 1-4 15,-1-4 1-15,9-3-13 16,0 0 1-16,9-7 0 16,0-6 1-16</inkml:trace>
  <inkml:trace contextRef="#ctx0" brushRef="#br0" timeOffset="25462.4009">23661 3734 30 0,'-9'7'15'0,"22"33"3"0,-4-30-14 16,4-7-3-16,5-3 0 15,13-10-2-15,5 0 1 16,3-7-1-16,6 1 1 15,-1 3-3-15,-4-1 1 16,-9 1 4-16,0 3 1 16,-5 3 0-16,-4 1 0 15,-4 6-2-15,0 3 0 16,-5 4-1-16,0-4 0 16,1 4 0-16,-6 6 0 15,1 10 0-15,0 10 0 0,0 4 0 16,0 6 1-1,0 7-1-15,0 0 0 0,4-1 0 16,0 1 0-16,-4-3-1 16,0-4 1-16,-9 0-2 15,0-3 1-15,-9-1 2 16,-4-2 1-16,-5-1-2 16,-9-9 0-16,-4-4 0 15,-4-6 0-15,0-7 0 16,-1 0 0-16,1 3-6 15,4-6 0-15,9-1 0 16,4-2 1-16,9-1-15 16,9-6 1-16,9-11 13 15,13-6 0-15</inkml:trace>
  <inkml:trace contextRef="#ctx0" brushRef="#br0" timeOffset="25717.8508">24608 3910 27 0,'0'-3'13'0,"9"29"2"0,0-19-13 15,4-7 0-15,5-3 0 16,4-4-4-16,4 0 1 0,1-3-1 15,-1 4 1-15,1 2-7 16,-5-2 0-16,0 6-6 16,-4 3 0-16,0 4 9 15,-10-1 0-15</inkml:trace>
  <inkml:trace contextRef="#ctx0" brushRef="#br0" timeOffset="25897.7603">24533 4156 25 0,'-9'13'12'0,"27"-7"2"15,-5-2-14-15,9-4-1 0,0-4 1 16,5-5-5-16,4-1 0 16,0-4-13-16,0 4 0 15,0 4 16-15,-1-1 1 16</inkml:trace>
  <inkml:trace contextRef="#ctx0" brushRef="#br0" timeOffset="26963.2076">19895 5665 8 0,'5'33'4'0,"3"30"3"15,-3-36-3-15,4-1-1 16,0 8 0-16,-1 5 1 16,1 1 0-16,0 3-1 15,-4-3 1-15,-1-10-1 16,0-7 1-16,1-10-1 16,4-6 0-16,-9-14-3 0,0-12 1 15,4-8-1-15,1-16 1 16,-1 0 0-16,5-7 1 15,0 4-3-15,4 6 0 16,0 7 2-16,5 9 0 16,4 18 1-16,0 12 0 15,0 11 0-15,0 9 1 16,1 4-5-16,-1 3 0 16,-5 1 5-16,-3-1 0 15,-1-3-2-15,0-4 0 16,0 1-1-16,-4-14 0 0,0-10 0 15,0-9 0-15,4-8 0 16,-4-12 0-16,0-14-2 16,4-6 0-16,1-1 0 15,-1 1 0-15,5 9 1 16,-1 7 1-16,-3 7 0 16,-1 20 1-16,0 23 2 15,0 6 0-15,1 11-2 16,-1 3 1-16,0 3-3 15,0 0 1-15,1 0-2 16,3 0 0-16,1-10-9 16,0-9 1-16,0-8-15 15,-5-9 1-15</inkml:trace>
  <inkml:trace contextRef="#ctx0" brushRef="#br0" timeOffset="27489.4658">20767 5582 28 0,'-4'-3'14'0,"4"36"1"0,4-16-15 16,5 9 0-16,0 11 0 16,4 12 1-16,5-2 0 15,-1-1-2-15,1 1 0 16,0-4 1-16,-5-7 0 15,5-3 1-15,-1-9 0 16,1-14-1-16,0-14 0 0,-5-6 0 16,0-6 0-16,1-7 0 15,-1-1 0-15,5 1-1 16,-1 7 1-16,-3 2 3 16,3 11 1-16,1 13-2 15,-5 3 1-15,5 10-4 16,-5 11 1-16,0 9 3 15,1-3 0-15,-5 6-2 16,-1 7 0-16,-3 3-1 16,-5-2 1-16,-5 2-3 15,1-3 1-15,-9-7 0 16,-1-6 0-16,-3-10-1 16,-10-7 0-16,1-9 3 15,-10-11 0-15,-4-6-2 0,-4-11 0 16,4-6 4-16,5-3 0 15,8-3-2-15,10-1 0 16,12 4-3-16,5-7 1 16,14 0-7-16,8 4 1 15,4-1-12-15,1-3 0 16,4 0 9-16,4-6 0 16</inkml:trace>
  <inkml:trace contextRef="#ctx0" brushRef="#br0" timeOffset="27925.19">21333 5473 21 0,'5'3'10'0,"8"0"6"16,-13-3-11-16,9 7-4 16,0-4 0-16,0 1-2 15,-1 2 1-15,-3 4 0 0,-1 10 0 16,1 10 0-16,-1 10 1 15,1 6 0-15,3 7 0 16,1-3 0-16,5-4 1 16,3-6-1-16,10-3 1 15,-1-14-2-15,5-6 1 16,9-4-3-16,-4-10 1 16,-1-9-5-16,0-4 0 15,1-4-4-15,-1-6 1 16,-4 0-3-16,-4-3 0 15,-5-3 10-15,4-4 0 16</inkml:trace>
  <inkml:trace contextRef="#ctx0" brushRef="#br0" timeOffset="28120.0708">21422 5413 22 0,'-58'13'11'0,"98"-16"5"16,-22 0-11-16,4-1-3 16,9-2 1-16,4-8-2 15,5-2 1-15,4 2-9 16,1 1 0-16,-5 0-17 16,-5 0 1-16</inkml:trace>
  <inkml:trace contextRef="#ctx0" brushRef="#br0" timeOffset="28315.5422">21364 5655 35 0,'27'-3'17'0,"48"-30"0"0,-48 19-19 16,4-2-10-16,8-4 1 15,1-3 0-15,0-4 1 16,4-3-1-16,5 0 0 16</inkml:trace>
  <inkml:trace contextRef="#ctx0" brushRef="#br0" timeOffset="28811.0495">22015 5151 25 0,'-22'16'12'0,"0"1"1"15,22 3-14-15,-5 6 1 16,1 8 0-16,-1 5 0 16,-4 11 1-16,1 13-1 15,-1 4 0-15,4-8 0 16,1 4 0-16,-1-6 0 16,5-11 1-16,0 4 0 15,5-14 1-15,4-9 2 16,4-10 1-16,5-4-4 15,8-7 1-15,5-6-4 0,0-6 0 16,5-7 2-16,-1-7 0 16,0-7-1-16,-4-6 1 15,0-7 0-15,-4-3 1 16,-5 0 1-16,0 0 1 16,-9 3-5-16,-4 3 0 15,-4 8 4-15,-5 2 0 16,-5 1 0-16,-8 12 0 15,0 8 0-15,-5 6 0 16,-4 10-2-16,-5 13 1 16,1 3 0-16,-1 8 0 0,10-1-1 15,3 6 0-15,5-2 0 16,9 6 0-16,5-6-2 16,8-4 1-16,5-10-3 15,8-3 0-15,5-7-4 16,0-6 1-16,0-4-11 15,5-13 1-15,-1-6 9 16,1-8 0-16</inkml:trace>
  <inkml:trace contextRef="#ctx0" brushRef="#br0" timeOffset="29516.2656">22572 5343 18 0,'-4'-3'9'0,"-5"13"4"16,9 0-10-16,-4 6 1 15,-1 8 0-15,1 12-3 0,-1 7 1 16,1 7-3-16,-5 10 0 16,0-14 2-16,0 1 0 15,1-11 0-15,-1-6 0 16,0-7 0-16,-4-10 0 16,8-9-2-16,1-11 1 15,4-13-3-15,4-16 0 16,1-11 1-16,8 1 0 15,-4 3 0-15,4 6 1 16,0 7 4-16,1 14 0 16,-1 9-1-16,0 14 1 15,5 16-1-15,-1 0 0 0,-3 14-1 16,-1-1 1-16,0 1-1 16,-4-4 1-16,0-3-1 15,-5-7 0-15,1-3-1 16,-1-17 0-16,1-6-7 15,-1-10 1-15,1-7 4 16,-5-17 1-16,4-6-1 16,0-3 0-16,1 3 2 15,-1 6 0-15,1 7 2 16,-1 10 0-16,1 17 2 16,-1 10 0-16,0 9-3 15,5 4 1-15,0 13-2 16,4-3 1-16,5 0 0 15,4 0 0-15,5-7-2 16,4-6 0-16,0-7-3 0,4-7 1 16,1-10 0-16,-1-9 1 15,0-4 0-15,-4-3 1 16,0-4 1-16,0 0 0 16,-13-2 0-16,-5-1 0 15,-4 3 3-15,-5 7 0 16,-4 7-2-16,-4 6 1 15,-5 11 0-15,0 9 1 16,1 7-4-16,-1 3 1 16,4 10 0-16,1-3 0 15,4 0 0-15,0-3 0 0,4-4-6 16,1-13 1-16,4 0-10 16,4-7 0-16,0-10 5 15,5-13 1-15</inkml:trace>
  <inkml:trace contextRef="#ctx0" brushRef="#br0" timeOffset="29816.9361">23298 5410 25 0,'9'20'12'0,"-5"46"9"15,-4-46-13-15,0 6-7 16,0 1 0-16,5 6-1 16,-5-3 0-16,4-4 1 15,1-6 1-15,-1-6-2 16,0-8 0-16,1-9-2 15,-1-7 1-15,5-3 0 16,0-11 0-16,0-9-1 0,4-10 0 16,5 0 2-16,0 7 0 15,-1 9 0-15,1 7 1 16,0 13 0-16,-1 14 1 16,1 10 1-16,0 3 1 15,-1 3-3-15,1 10 0 16,4-3-4-16,-4-7 0 15,4-3-10-15,0-7 1 16,0-16-10-16,5-7 1 16</inkml:trace>
  <inkml:trace contextRef="#ctx0" brushRef="#br0" timeOffset="30012.1548">23763 5124 34 0,'-14'10'17'0,"19"60"1"0,-1-53-17 0,1 6-2 16,-1 3 1-16,5 4-2 15,0 3 1-15,0 0-8 16,-5 1 0-16,1 2-10 16,-1-9 1-16,-4-4 13 15,-4-3 0-15</inkml:trace>
  <inkml:trace contextRef="#ctx0" brushRef="#br0" timeOffset="30402.1961">23657 5426 29 0,'8'4'14'0,"28"15"6"0,-23-15-15 16,9-1-5-16,0-3 0 16,14-3-1-16,8-7 1 15,5-7-10-15,-1 4 1 16,-3-4 5-16,-1 4 1 15,-4 0 1-15,-9-4 1 16,-5 4-1-16,-8 0 1 16,-5 3 5-16,-8 3 0 15,-10 0 3-15,1 4 0 16,-5 3-3-16,0 3 1 0,0 4-7 16,5 0 0-16,-1 3 4 15,10 3 1-15,4 4-2 16,-1 6 1-16,6 0-3 15,-5 4 1-15,-1 2 1 16,-3-2 0-16,-1-1 1 16,-4 1 0-16,0 3-3 15,-4-7 0-15,-5-3-5 16,-4-3 1-16,-5-7 1 16,-9-7 1-16,5-10-12 15,0-9 1-15,0-8 1 16,4-5 1-16</inkml:trace>
  <inkml:trace contextRef="#ctx0" brushRef="#br0" timeOffset="30867.8535">24714 4975 30 0,'0'10'15'0,"-9"-13"-5"0,5 6-14 15,-9 7 3-15,-10-7 1 16,-3 1 0-16,-14-11 1 16,0 4-3-16,0 9 0 0,1-6 1 15,-1 7 1-15,0 0 0 16,5-1 0-16,-1 1 0 15,10-1 1-15,3 4-1 16,6-3 1-16,3 10-2 16,6-1 0-16,3 14 1 15,1 0 1-15,4 13-1 16,0-3 0-16,4 3 1 16,1 3 1-16,3 1 2 15,6-7 1-15,3-1-2 16,6-9 0-16,-1-3-5 15,9-7 1-15,0 0 0 16,0-10 1-16,-5-4-3 16,1-2 0-16,-1-8 0 15,-4 4 1-15,1-3-10 0,-6 0 1 16,1-1-2-16,0-2 0 16</inkml:trace>
  <inkml:trace contextRef="#ctx0" brushRef="#br0" timeOffset="31377.8111">24896 5144 10 0,'0'4'5'0,"-5"-14"-1"0,1 10-5 0,-5 6 1 16,-4-6 0 0,-23 13 1-1,-8 1 1-15,0-4-1 16,-1-4 1-16,6 4 3 16,3 0 1-16,1 4-6 15,8-1 0-15,5 0 0 16,4-3 1-16,5 3-1 15,9-9 1-15,4 2-2 16,9-2 0-16,4-1 5 16,9 0 0-16,5 0-6 15,8-3 1-15,0 0 2 0,5 7 0 16,-4 0-2-16,-1-1 0 16,0 4 0-16,-4-3 1 15,0 3 1-15,-9 0 0 16,-4 3 2-16,-5 0 0 15,-8 4-2-15,-5-4 1 16,-9 4-4-16,-4 3 1 16,-14-4-2-16,1 4 0 15,-5-3 0-15,0-4 0 16,-5 0-7-16,5-3 1 16,0-6 1-16,9-8 1 15</inkml:trace>
  <inkml:trace contextRef="#ctx0" brushRef="#br0" timeOffset="31857.9118">24887 4872 31 0,'-5'0'15'0,"36"13"-1"15,-17-9-17-15,3-4 2 16,5-4 0-16,5-6 0 16,-1 4 1-16,1-1-2 15,0 1 0-15,-1-1 0 16,1 4 1-16,-5 3 3 0,-5 3 1 16,-3 4 0-16,-5 6 1 15,-1 7-2-15,1 0 1 16,0 3-4-16,4 10 1 15,1 7-2-15,-1 3 1 16,5 3 0-16,-5-9 1 16,-4 3 0-16,-5-4 1 15,-4-3 0-15,0 1 1 16,-4 2 1-16,-5 1 0 16,-4-4-2-16,-1-3 1 15,-3 3-1-15,-1-3 0 16,-4-7-4-16,-5-7 0 15,1-2 0-15,-1-8 0 0,5-2-1 16,0-4 0-16,0-4-2 16,4-2 0-16,0-1-7 15,10 0 1-15,3-6 4 16,5 0 0-16</inkml:trace>
  <inkml:trace contextRef="#ctx0" brushRef="#br0" timeOffset="49378.4908">13094 6402 10 0,'18'-4'5'0,"4"-9"7"0,-13 10-5 15,-1 3-1-15,1 0 1 16,-4 0-2-16,-1 0 1 16,0-4-5-16,-4 4 0 15,0 0 3-15,0 7 1 16,0-10-3-16,-4 3 1 16,-5-7-1-16,0 0 1 15,-8-3 0-15,-1-3 0 16,-13-3-2-16,-4-1 1 15,-1-3-2-15,-8 3 1 16,-9-6 0-16,-5 0 0 0,5 10-1 16,-4 6 1-16,4 10-1 15,-1 14 1-15,1 10-2 16,5 9 1-16,-1 7-1 16,0 4 0-16,10 2 2 15,12 14 0-15,9 14-1 16,14 12 1-16,8 11-1 15,14 3 0-15,9-10 0 16,8-7 0-16,14-7-1 16,8-16 0-16,5-16 3 15,9-17 0-15,9-14-1 16,-1-19 1-16,5-10-2 16,5-14 1-16,13-9-2 0,-10-7 0 15,-7-17 1-15,-10-6 1 16,-9-14-1-16,-17-6 1 15,-14-14-1-15,-17 11 1 16,-27-11-3-16,-17-3 0 16,-28 7 0-16,-16 3 1 15,-6 0-5-15,-8 14 1 16,5 9-4-16,3 10 1 16,19 24-24-16,13 6 0 15</inkml:trace>
  <inkml:trace contextRef="#ctx0" brushRef="#br0" timeOffset="50669.8312">13045 6096 17 0,'0'-3'8'0,"13"-20"3"0,-8 13-8 15,4-3 0-15,0-7 1 16,-1-4-1-16,1-9 0 16,5-7-2-16,-1-6 1 15,5-14 0-15,-1-3 1 16,10-10-2-16,17-10 0 16,5 0 0-16,4 4 1 15,4-7-1-15,1 6 0 16,-5 10-3-16,-4 7 1 15,-10 13 1-15,-3 11 0 16,-1 5 1-16,-4 8 1 0,-4 13 0 16,4 6 0-16,-5 7-2 15,1 13 1-15,-1 14-1 16,1 9 1-16,-5 11-1 16,0 6 0-16,0 13 1 15,-4 7 0-15,0 0-2 16,-5-6 1-16,0 9 0 15,1-10 0-15,-6-3 0 16,1-6 1-16,-4-1-2 16,-5-10 0-16,0-6 2 15,0 0 0-15,-5-7 0 16,1-3 1-16,-5-7-1 16,-4-6 0-16,-1-1 0 15,-3-12 0-15,-1-8-2 16,0-9 1-16,1-3 0 15,-1-8 1-15,0-2 0 0,5 3 1 16,0 3-2-16,4 3 1 16,0 4-1-16,5-4 0 15,-1 7 0-15,1 0 1 16,4 10-1-16,0 7 1 16,4 6-2-16,1 4 0 15,3 6 1-15,1 0 0 16,0 1 0-16,0 2 0 15,0-3 0-15,4-3 1 16,-4 0-2-16,4-7 1 16,5-6 1-16,0-7 1 15,4-10-2-15,4-7 0 0,5-6-1 16,5-7 0-16,-1 7 1 16,-4-3 0-16,-9-1-3 15,0 1 0-15,0-1-9 16,-4 0 1-16,-5 8-18 15,1-5 1-15</inkml:trace>
  <inkml:trace contextRef="#ctx0" brushRef="#br0" timeOffset="62560.6489">12014 6196 23 0,'-13'-10'11'0,"8"17"-1"0,5-7-11 0,0 0 1 16,0 0 0-16,0-4 3 16,0 4 1-16,0 0-1 15,0-3 1-15,0 0-2 16,0-1 1-16,-4 4-2 15,-5-3 1-15,-9 3-1 16,-4 0 0-16,-9 7-1 16,-13 6 1-16,-9 3-1 15,-5 4 1-15,-8 20-1 16,-5 0 0-16,0 0 0 16,-4 13 1-16,0 7-1 15,0 9 0-15,4 18 0 16,5 2 1-16,13 7-1 15,13 7 0-15,18 3 0 0,17 10 0 16,14-19 2-16,18-11 0 16,12-13 0-16,14-10 0 15,18-20-2-15,4-10 0 16,5-10 1-16,4-13 0 16,0-13-1-16,0-10 0 15,0-10 2-15,1-11 0 16,-1-9-3-16,-14-7 0 15,-3-6 2-15,-10-10 1 16,-4-14-2-16,-13-19 1 16,-9-8-2-16,-18-5 1 15,-8-1 0-15,-14 7 0 0,-9 6-1 16,-13 7 1-16,-8 10 0 16,-1 14 1-16,4 9-1 15,1 17 0-15,0 6-8 16,4 11 1-16,4 6-12 15,5 7 1-15,9 9 1 16,4 11 1-16</inkml:trace>
  <inkml:trace contextRef="#ctx0" brushRef="#br0" timeOffset="63340.9517">11833 6312 25 0,'-9'7'12'0,"13"13"3"0,1-24-12 16,4-9-1-16,-1-10 0 15,6-14 2-15,-1-9 0 16,-4-7-4-16,0-4 1 16,-1-12-1-16,1-14 0 15,0-7 1-15,0-13 1 16,0-3-2-16,9-10 0 16,4-13 1-16,13 6 0 0,9 7 0 15,5 13 0-15,9 13-1 16,-1 14 0-16,-4 10 0 15,0 16 0-15,-4 20-1 16,-5 10 1-16,-4 17 0 16,-5 9 0-16,-4 14 0 15,-4 10 1-15,-5 10-1 16,-4 13 0-16,-1 7 1 16,-3 3 1-16,-5 7-4 15,-1 3 1-15,-3 3 2 16,-1-3 0-16,1-10-1 15,-1-3 1-15,1-1-2 16,-5-9 0-16,0-7 1 0,-5-10 0 16,1 1 0-16,-5-15 0 15,0-5-1-15,-4-11 1 16,-1-6 1-16,-8-11 1 16,0-2-2-16,-4-4 0 15,4 3-1-15,-1 4 1 16,1 3 2-16,9 0 0 15,4 4-3-15,5 6 1 16,4 6 0-16,4 7 1 16,5 11-2-16,4-1 1 15,5 7-1-15,0-10 1 16,-5 6 0-16,0-3 1 0,1-9-1 16,-1-1 1-16,0-3 1 15,0-13 0-15,1-7-2 16,3-10 1-16,5-7-5 15,1-3 0-15,8-3-4 16,4 3 0-16,9 0-10 16,5 1 1-16,4 5 4 15,0 8 0-15</inkml:trace>
  <inkml:trace contextRef="#ctx1" brushRef="#br0">9094 12739 0,'-45'-221'78,"45"199"-62,0 0 15,22 22-15,1-22-16,-46 0 78,1 22-78,-22 0 16,0 0-16,0 0 15,-67 0-15,22 0 16,-21 0-16,21 0 16,23 0-16,0 0 15,-23 22-15,45 22 16,22-44-1,-23 0-15,23 44 16,0-44-16,0 22 16,-22 0-16,22-22 15,0 22-15,-23 23 16,1-1-16,22 0 16,0 0-1,0-44-15,22 45 16,-22 21-16,-1-44 15,23 44-15,0 1 16,0-23-16,0 22 16,23 23-16,43-23 15,67 45-15,-45-67 16,67 67-16,-22-45 16,66 45-16,0-23 15,44 0-15,-21-65 16,-67 21-16,44 0 15,22 22-15,44-21 16,23-1-16,-22-44 16,-89 0-16,66 0 15,-66 0-15,-66 0 16,21 0-16,-21-22 16,-23 0-16,23-45 15,22 67-15,-23-22 16,1 0-1,-22 22-15,-1-22 16,-22 22-16,-21 0 16,-1-22-16,-22 22 15,0 0-15,0 0 16,23 0-16,-23-22 16,0 22-1,-22-22-15,44-1 16,-22-21-16,23 0 15,-1 0-15,0-23 16,45-21-16,-1-1 16,1-21-16,-45 21 15,44 1-15,-66 44 16,23-1-16,-23 1 16,-22 0-16,0 0 15,0 0 1,-67-1-16,45 1 15,-66 22-15,-1-44 16,-21 21-16,-1 23 16,45-22-16,-23 22 15,-22-22-15,1-23 16,-1 1-16,23 22 16,-89 0-1,88-1-15,-21 23 16,21-22-16,1 44 15,-23-22-15,22 0 16,-21 22-16,-1 0 16,-22-22-16,45 22 15,-45 0-15,45 0 16,-45 0-16,-22 0 16,0-23-16,0 23 15,45-44-15,-45 44 16,22 0-16,-22-22 15,22 22-15,23 0 16,-1 0-16,-22 22 16,45 0-16,-23 23 15,1-23-15,21 0 16,45-22-16,0 0 16,22 0-1,-1 0-15,1 0 16,0 0-16,0 22 15,0-22-15,-44 0 16,43 0-16,-43 22 16,0-22-16,21 0 15,1 22-15,-22-22 16,44 22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00:35.53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15793 7029 22 0,'0'0'11'0,"75"13"5"0,-61-10-10 16,-1 4 1-16,-4-1 0 15,0 1-4-15,-9 3 0 16,-5 0-2-16,1 0 1 16,-14 3-2-16,-13 0 1 15,-18 1-1-15,-13 2 0 16,-26-2-2-16,-36-1 1 15,-13-3 2-15,-22 3 0 16,-27-3 1-16,-9 0 0 16,0 0 1-16,5-7 0 15,9-3-4-15,21 0 0 16,19 0 1-16,17-3 1 0,22-4-1 16,18 4 0-16,22-4-1 15,18-3 0-15,22 7 0 16,17-7 0-16,18 0-1 15,14 0 1-15,17-10 1 16,9-3 1-16,18 0-1 16,-4-10 0-16,-1 0-1 15,0-1 0-15,-13 4 1 16,-13 11 1-16,-13-1-1 16,-14 0 0-16,-17 7-1 15,-18 9 1-15,-18 4-1 16,-13 10 1-16,-9 7 1 15,-5 9 0-15,-8 7-2 16,-9-3 1-16,13-3 0 16,5 9 1-16,8 1 0 15,14-7 0-15,13 0 1 0,22-1 0 16,18-2-2-16,18-1 0 16,21-9 0-16,23-4 0 15,22 1-6-15,22-4 1 16,18-7-18-16,8-3 0 15,14 3 9-15,0-3 0 16</inkml:trace>
  <inkml:trace contextRef="#ctx0" brushRef="#br0" timeOffset="2041.252">9859 7642 13 0,'18'-10'6'0,"8"0"8"0,-21 7-7 16,-5 3-4-16,0-3 1 15,-9 3-6-15,-4 3 1 16,-18 4 1-16,-14 3 0 15,-17 0 0-15,-13 6 1 0,-22 4-1 16,-9 0 0-16,-18-10 1 16,0 7 0-16,4-1 0 15,1-3 1-15,8-3-2 16,5-3 1-16,4-7 1 16,18 7 0-16,13-4-2 15,9-3 0-15,14-3 0 16,8 3 0-16,9-7 1 15,13 4 0-15,9-7-1 16,14-7 1-16,13 4-1 16,17-7 1-16,9 0-2 15,9-3 0-15,0-7 1 16,1 0 0-16,-1 0 1 0,-5 0 0 16,-8 7 0-16,-4 3 1 15,-10 4 0-15,-13 2 0 16,-8 4-3-16,-14 7 0 15,-18 6 1-15,-17 14 0 16,-13 0 0-16,-14 6 1 16,-4 7-1-16,-1 0 1 15,6 3-3-15,8 0 1 16,4-3 2-16,9-4 1 16,10-6-4-16,12 0 0 15,5-7 3-15,13 4 0 16,13-4-1-16,19-3 0 15,12-3 0-15,18-4 0 0,13 7-2 16,10 0 1-16,8 3-6 16,0 1 1-16,-4 6-18 15,-10 3 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1:52:20.09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8217 10366 38 0,'-8'-17'19'0,"-10"11"1"16,13 6-18-16,-3 0 1 16,-1 0 1-16,-5-4 0 15,-8 4 0-15,-9 10-3 16,0 4 0-16,-13 2-1 16,-5 11 1-16,-4 13 0 15,0 3 1-15,9 10-2 0,4 0 0 16,9 7 1-16,13 3 1 15,14-7-2-15,17-3 1 16,18-6-1-16,9-11 0 16,18-9 0-16,4-11 0 15,8-12 1-15,14-18 0 16,9-6-1-16,-4-10 1 16,-5-3 0-16,-4-10 1 15,-18-7-2-15,-14-6 1 16,-12 3 0-16,-27 0 1 15,-23 3-1-15,-21 0 1 16,-23 7-2-16,-17 7 0 0,-13 9-2 16,-1 11 1-16,1 9-15 15,8 4 0-15,22 3-25 16,23 6 1-16</inkml:trace>
  <inkml:trace contextRef="#ctx0" brushRef="#br0" timeOffset="1202.1041">11983 10336 36 0,'5'-6'18'0,"12"-1"1"0,-12 7-17 15,-5 0 2-15,4 7 0 16,1-1-1-16,-5 4 0 16,0 10-1-16,0 7 1 15,-5 6-4-15,-4 13 1 0,0 1 0 16,1-1 1-16,-6-9-1 16,1 2 0-16,4 1-8 15,0-3 1-15,0-7-5 16,1-7 1-16,3-7-2 15,5-2 1-15,5-8-3 16,3-9 0-16</inkml:trace>
  <inkml:trace contextRef="#ctx0" brushRef="#br0" timeOffset="1652.7789">12514 10459 30 0,'0'-10'15'0,"0"10"4"0,0 0-15 16,-4 3 0-16,-5-3 1 15,-4 7-4-15,-5 0 0 16,-4 2-1-16,4 1 1 16,-4 4-1-16,0 6 1 15,9 6-1-15,-1 1 1 16,5 3-1-16,1-1 1 15,8-2 0-15,8-1 1 16,6-6-2-16,3 4 0 16,10-11 0-16,4-3 0 0,4-7 0 15,10-6 0-15,-1 0 0 16,4-7 0-16,1-4 1 16,-5-9 0-16,-8 3-1 15,4-10 1-15,-9-3-1 16,-5 0 0-16,-4 0 1 15,-4 0 0-15,-9 3-2 16,-14 0 1-16,-3 0-1 16,-10 7 1-16,-9 0-1 15,-8 9 1-15,0 8-5 16,-5-1 1-16,-5 4-9 16,6 3 0-16,3 0-13 15,14 6 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01:32.60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6120 3857 10 0,'-9'7'5'0,"18"-24"0"16,-9 17-6-16,4 7 3 15,1-11 0-15,-1 4 0 16,5 0 1-16,0-3-1 16,0 6 1-16,0-3-2 15,-1-3 0-15,1 3 2 16,0 0 0-16,-4-7-1 15,-1 7 0-15,0-3 0 16,-4 3 0-16,5-7-2 0,-1 4 0 16,1-3 0-1,-1-1 1-15,-4 4-2 0,5-1 0 16,-5 1 3-16,4 0 0 16,-4 3-1-16,0-4 0 15,9-6 1-15,-9 10 0 16,0 0-1-16,0 0 0 15,4-3 0-15,5 6 0 16,0-3-1-16,4 0 0 16,0 0 0-16,1 0 0 15,3 0 0-15,-3 4 1 16,-1-4 1-16,0 6 0 0,5-2-1 16,0 2 1-16,4 4-1 15,0-3 0-15,4-1-1 16,1 4 0-16,0-10 0 15,4 4 0-15,0 2 1 16,0 1 1-16,4 0-2 16,0-1 0-16,1-6 0 15,-1 0 0-15,1 4 1 16,-6 2 0-16,1-2-1 16,0 2 0-16,-4-6-1 15,-5 0 1-15,0 4 0 16,0-4 0-16,5 3 1 15,-5 0 0-15,5-6-2 16,-1 6 1-16,1 0 0 16,-1 1 0-16,-4-4 0 0,0 3 0 15,1-3 0-15,-1 7 0 16,-5-7 0-16,6 0 1 16,3 0-1-16,5 3 0 15,0 0 0-15,0-3 0 16,4 0 1-16,1 0 0 15,4-3-2-15,-5 3 0 16,0-3 1-16,5 3 0 16,0 0 0-16,0 3 0 15,0 4 0-15,0-11 1 16,-1 1-2-16,1 3 1 16,0 0 0-16,0 0 1 0,0 0-2 15,-5-3 1-15,1-4 0 16,3 4 1-16,-3-1-1 15,-1 1 0-15,-4 0 0 16,-4 0 0-16,-5-1 0 16,-4 1 0-16,-5 3-1 15,-4-3 1-15,-1-1 0 16,-8 4 1-16,0 0-2 16,0 0 1-16,0-3 0 15,0 0 1-15,0-1-1 16,5 1 1-16,-1 3-2 15,5-3 1-15,0-1 0 16,0 4 0-16,0-3-1 16,-9 3 1-16,9 0 0 15,-5 0 1-15,5 0-2 0,-5 0 1 16,-4 0 0-16,0-3 0 16,0 3 0-16,5 0 0 15,-5-4 1-15,0 4 0 16,0 0-2-16,0 0 0 15,0 0 1-15,0 0 1 16,0 0-2-16,0 0 0 16,-5 0 2-16,5 0 0 15,5-6-1-15,4 6 0 16,-1-4-1-16,1-2 1 16,0-1 0-16,4 1 1 15,1-4 0-15,3 6 0 0,1-6-2 16,4 7 0-16,0 0 1 15,5-4 0-15,4 4-1 16,4-7 1-16,5 0 0 16,4 6 1-16,1 1-1 15,3 0 1-15,1 6-2 16,-5-3 1-16,0 3-1 16,-4 7 1-16,-9-6 0 15,0 2 1-15,-4-6-2 16,-5 4 1-16,0-1 0 15,0 0 1-15,-4 1-2 16,0 2 1-16,-1-2-1 16,1-4 1-16,0 6 1 15,-1-6 0-15,-3 0-1 0,-1 0 0 16,0-3-1-16,-4 0 0 16,-5 3 3-16,5 3 0 15,-9-3-3-15,9 0 0 16,0 0 0-16,0-3 1 15,0-7-1-15,0 13 1 16,-1-3 0-16,6 0 1 16,-5 0-1-16,-1 0 0 15,1 3 0-15,4-3 1 16,-4 0-2-16,0 0 1 16,0 0 0-16,0 0 1 15,0 0-2-15,0 0 1 16,-1 0 0-16,1 0 0 0,0-3 0 15,0 6 1-15,0-3-2 16,0 0 1-16,0 0 0 16,-1 0 0-16,-3 4 0 15,-1-4 0-15,1-4-1 16,-1-2 1-16,-4 6 1 16,0 0 1-16,0 0-3 15,0 0 1-15,0 0-1 16,0 0 1-16,0 0 0 15,0 0 0-15,0 0 0 16,0 0 0-16,0 0 0 16,0 0 1-16,5-4-2 15,-5-2 1-15,0 12-16 16,-5-2 1-16,1 2-8 0,-1-22 0 16</inkml:trace>
  <inkml:trace contextRef="#ctx0" brushRef="#br0" timeOffset="11996.1674">10262 3850 11 0,'13'-13'5'0,"-4"10"6"0,-9 3-6 16,4 3-7-16,-4-3 0 16,5 0 4-16,-5 0 1 15,0 10-3-15,0-10 1 16,9 10-1-16,-1-3 0 15,1 3 3-15,0-4 0 16,0 1-2-16,0 3 0 16,0-4 3-16,4 1 0 15,0-4-2-15,5 1 0 16,4-1-1-16,5 0 0 16,4 1 0-16,4-4 0 15,5 0-1-15,4 3 0 0,14-3 0 16,-1 0 1-16,5 0 0 15,9 0 1-15,4-7-3 16,0 11 1-16,1-8-1 16,-1 8 1-16,4-1 0 15,6 0 1-15,-10 1-2 16,0-4 1-16,0 3 0 16,-4-3 0-16,0 0 0 15,-5 0 1-15,-4 3-2 16,5 4 1-16,-6-7 0 15,-3 3 1-15,-5 7-2 16,0-3 0-16,0-1 1 16,-4 1 1-16,0 0-1 15,-1-4 0-15,-3 0 0 0,-1-3 0 16,0 0 0-16,0 4 0 16,5-4 1-16,-5 3 0 15,0-6-2-15,1-1 1 16,3 4 0-16,-3-3 0 15,3 3-1-15,1-7 0 16,0 7 1-16,-1 0 1 16,-3-6-1-16,-1 2 0 15,0 1 0-15,0-4 0 16,5-6 1-16,-9 7 0 16,4 2-2-16,-4-9 1 15,0-4 1-15,0 4 1 16,-1-3-1-16,-3-8 0 0,-1 1-1 15,5-7 0-15,-5 4 0 16,1-1 0-16,-5 4-2 16,0 3 0-16,-5 0 2 15,-4-3 1-15,-4 3 0 16,0-3 1-16,-5 3-4 16,-4-3 1-16,0-1 1 15,4-2 1-15,5-4-1 16,0-6 0-16,4 6-2 15,0-7 0-15,-5 4 0 16,-8 3 1-16,-13 0 2 16,-14 0 0-16,-13-3-2 15,-13 7 1-15,-27-4 0 16,-13 7 1-16,-13-7 0 16,-5 3 0-16,-4 4-2 0,-5 0 1 15,1-4 0-15,-10 4 1 16,1 3-2-16,-5 7 1 15,-9-4 1-15,-13 7 0 16,4 0-2-16,1 4 0 16,-1-1 2-16,9 0 0 15,9 1 0-15,9-1 0 16,14 4-2-16,8 3 1 16,9 0 0-16,4 7 0 15,-4-4 1-15,0 3 1 16,0 8-4-16,0 2 1 0,4 1 1 15,5 3 0-15,4 6 1 16,5-2 1-16,-1-1-2 16,1 0 0-16,4 7 1 15,0-4 1-15,0 1-3 16,4 3 0-16,1 6 1 16,-1-3 0-16,1 4 1 15,-1-4 0-15,10 0 0 16,-5-3 0-16,8 0-1 15,5-3 1-15,1-1 1 16,3 7 0-16,1-3-2 16,4 0 0-16,4 0 1 15,10 3 0-15,8-10 0 16,4 4 0-16,14 6-1 16,9 3 0-16,8 1 0 0,10-7 1 15,4 6-2-15,8-6 0 16,5 0 1-16,9-7 0 15,5 4-1-15,4-1 1 16,4-2-3-16,9-5 1 16,4 1-3-16,5-10 0 15,18-10-3-15,13-3 1 16,0-10-17-16,0-14 1 16</inkml:trace>
  <inkml:trace contextRef="#ctx0" brushRef="#br0" timeOffset="28136.4718">3447 3821 15 0,'9'3'7'0,"18"3"2"16,-14-2-9-16,5-1 2 15,4-3 0-15,9 0 0 16,4-7 0-16,9 1-1 15,-4-1 1-15,9 4-1 16,4 3 1-16,4-3 0 16,-3 3 1-16,3 0 0 15,5 3 0-15,4 4-2 0,1-7 0 16,4 6-1-16,4-3 1 16,18 1-1-16,-5-1 0 15,10 0 0-15,3-3 1 16,1 0-2-16,0-3 1 15,8 0 0-15,-12 3 0 16,-5 0 1-16,-5-4 0 16,-8-2-1-16,-5 6 0 15,-8 0 0-15,-6-3 1 16,1-1-1-16,-8 4 1 16,-6-3-2-16,-8 0 1 15,-5 3 0-15,-4 0 0 0,-8-4 0 16,-6 4 0-16,-3 0 0 15,-10 0 1-15,-4-3-1 16,-4 3 0-16,-5 0-1 16,-5 0 1-16,-3-3 0 15,-5 9 1-15,-5-2 0 16,-4-1 1-16,-4 0-4 16,-5 1 1-16,-9-4 1 15,-8 3 1-15,-5-6-2 16,-9-1 0-16,0 1 1 15,-4 0 0-15,-5-4 1 16,-4 0 1-16,-9-3-4 16,-9 4 1-16,5-1 2 15,0 0 1-15,-1 17-3 0,5-3 1 16,5 0 0-16,-1 6 0 16,-4-3-1-16,14 3 1 15,4-6-1-15,4 3 1 16,4 3 0-16,10-6 0 15,-1-1 0-15,5 1 0 16,13-4-1-16,-13 4 1 16,18-7 0-16,0-3 1 15,8 3-1-15,5-7 1 16,9-3-14-16,17 0 1 16,9-13-7-16,18-7 1 15</inkml:trace>
  <inkml:trace contextRef="#ctx0" brushRef="#br0" timeOffset="32729.7952">7633 7400 13 0,'-4'-3'6'0,"-9"-1"7"15,8 4-8-15,-4-3 0 16,-4 0 1-16,0 0-4 16,-5-7 1-16,-9 3-4 0,-8 4 1 15,-9-1 0-15,-9 1 0 16,-14 0 0-16,-8-1 0 16,-9-2 0-16,-9 2 0 15,-4 1 1-15,-9-4 1 16,-5 1-1-16,5-1 1 15,4 1-2-15,-4 2 0 16,0 1 0-16,-9-4 0 16,8 4 0-16,1 3 0 15,4 0 1-15,1 3 1 16,-1 1-1-16,-4-1 0 16,4 0-1-16,9 1 0 0,9-4 2 15,4 3 0-15,1 4-3 16,3-4 1-16,1 3-2 15,0-2 1-15,0 2 3 16,4 4 1-16,0 4-4 16,5 6 1-16,4-4 1 15,4 11 0-15,1 6-1 16,4 0 0-16,13 7 0 16,-9 3 1-16,14-3-2 15,4 0 1-15,13-1 0 16,5-2 0-16,8-4 0 15,5 0 1-15,14-6 1 16,12-4 0-16,9-3-2 16,19-4 0-16,12 1 0 0,14-4 1 15,13 1-1-15,4-1 0 16,5-6-1-16,8 2 1 16,10 1 0-16,-5-3 1 15,0 0-2-15,0-4 1 16,4 4 0-16,10-7 0 15,-5 0 0-15,4 0 1 16,-4 0-1-16,9 0 0 16,4 0 0-16,-4 3 0 15,-5 0 0-15,-9 1 0 16,-8 6 0-16,0 0 1 16,-10-4-1-16,-3 4 1 15,-10-3 1-15,-4-4 1 0,-4 4-3 16,-5-4 0-16,14 4 1 15,-5-4 1-15,0-3-3 16,4-3 0-16,-8-7 0 16,-5-4 1-16,-4 1 0 15,-5-3 0-15,-8 2 0 16,-5-2 0-16,-9-1-1 16,-4 1 1-16,-9-8 0 15,-4 1 1-15,-5-3-1 16,-13 2 0-16,-5-6 0 15,-8 1 1-15,-5-1-2 16,-9 3 1-16,-4-3 0 16,-9-3 0-16,-4-7-1 15,-14 7 1-15,-9 3 0 0,1 4 1 16,-10 3-1-16,1-4 0 16,0 4 0-16,-1 3 0 15,1 3-1-15,0 11 0 16,-1-4-1-16,10 3 1 15,-5 0-3-15,13 4 1 16,0-4-4-16,10 4 1 16,3 0-14-16,14 0 1 15,4-7 10-15,14 0 1 16</inkml:trace>
  <inkml:trace contextRef="#ctx0" brushRef="#br0" timeOffset="36107.6657">7239 6461 14 0,'-22'-13'7'0,"13"20"2"16,9-7-7-16,0 0-1 16,5 3 1-16,4 0 1 15,4 4 1-15,9 3-3 16,9 0 0-16,9 0 1 16,4 3 0-16,9 0-1 15,14-3 0-15,8 7-1 16,9-1 1-16,13-6 2 0,10-3 0 15,16-4-4-15,19 4 1 16,4-7-1-16,5-3 1 16,-1-4-1-16,-4 0 1 15,0-6 1-15,-22-3 1 16,-13-1-2-16,-14-6 1 16,-4-1-2-16,-9 1 0 15,-13 3 1-15,-14 4 0 16,-8-7 0-16,-9-4 1 15,-5 4-1-15,-8-4 1 16,-5-3-1-16,-9-3 0 16,-4-3 0-16,-9-1 0 15,-4 1 0-15,-10-4 0 0,-12 7 0 16,-10-4 1-16,-4-3 1 16,-8 1 0-16,-5 2-3 15,-9 1 1-15,-9-7 1 16,0 3 0-16,-9-3-2 15,1 9 0-15,-10 11 0 16,-8 10 1-16,-14 6-1 16,-13 4 1-16,-8 10-1 15,-10 6 1-15,-8 13 0 16,-14-6 0-16,9-3 0 16,0 9 0-16,0-2 0 15,5-1 1-15,21 3 2 16,23 1 1-16,22 16-7 15,22 13 0-15,18 17 1 0,22 7 1 16,26 6 2-16,32-6 0 16,26-7-6-16,22-10 0 15,18-7-20-15,21-3 1 16</inkml:trace>
  <inkml:trace contextRef="#ctx0" brushRef="#br0" timeOffset="37293.6988">5938 8750 21 0,'-26'-6'10'0,"17"-1"4"15,18 7-11-15,4 7 0 16,18-4 0-16,13-10-3 16,23-6 1-16,17 0-3 15,31 0 1-15,9 3 2 16,13-4 0-16,9 8 0 15,13 2 1-15,5 1-1 16,-13 3 0-16,-14 7-1 0,-18 3 0 16,-13-4 0-16,-30 1 0 15,-14-4 4-15,-23 1 0 16,-21 2-3-16,-22 1 1 16,-23-4-6-16,-17-6 0 15,-27 3 7-15,-31 3 0 16,-17-6-7-16,-23 0 1 15,-22 6 2-15,-26-6 1 16,0 13 0-16,-18-7 1 16,9 7-1-16,4-4 1 15,23 4-2-15,17-3 1 0,13 3 0 16,27 3 1-16,26-3-2 16,19-3 0-16,21-1 0 15,22 1 1-15,23 0 0 16,31-4 0-16,30-6-1 15,32-4 1-15,35-3 1 16,44-3 0-16,18 3-2 16,21 0 1-16,19-3 0 15,0 13 1-15,-9 3-2 16,-14 0 1-16,-26 1-1 16,-22-1 1-16,-31 10 1 15,-18-9 1-15,-26 2 0 16,-27-6 0-16,-22 3-1 15,-27-3 0-15,-21 7-7 16,-23 0 0-16,-31 3 2 0,-40-7 0 16,-21 0 3-16,-23 7 1 15,-31 0 1-15,-13 7 0 16,-5-11 1-16,1 8 0 16,21-4-2-16,32 3 0 15,30-3-6-15,32-3 0 16,39 3-14-16,36-4 1 15</inkml:trace>
  <inkml:trace contextRef="#ctx0" brushRef="#br0" timeOffset="46181.7132">6832 6345 13 0,'0'-13'6'0,"18"10"5"15,-14 3-7-15,10-4-3 0,-10 8 1 16,1 2-1-16,-1 1 0 16,-4 6 1-16,-4 7 0 15,4 0-2-15,0 6 0 16,0 8-1-16,0-1 1 15,4 3 0-15,5 4 1 16,0-7-1-16,4 4 0 16,5-4 1-16,-1-7 1 15,6-2 0-15,3-1 1 16,5 3-1-16,4-6 1 16,10-3-4-16,8-4 1 15,9 1 1-15,9-11 1 16,4 0-2-16,9 7 1 0,18-7-2 15,-1 1 1-15,1-8 1 16,4 1 0-16,-4 0-1 16,9 3 1-16,4-4-1 15,0 1 1-15,0-3-1 16,4-4 0-16,5 10 0 16,9-4 0-16,0-2 0 15,-5-1 1-15,5 7-1 16,-5 0 0-16,5-3 0 15,-9-1 0-15,-5 4 0 16,-4 4 1-16,0-1-1 16,9 4 0-16,-4-1 1 15,-5-2 1-15,0-4-4 16,4 13 1-16,10-10 2 0,-10 0 0 16,-4 1-1-16,-4-4 1 15,-9 3 0-15,4 4 0 16,0 3 0-16,-4-10 0 15,0-4-1-15,-1 4 1 16,1 7-2-16,0 0 1 16,9-4 2-16,-10 0 0 15,1 1-2-15,-4 2 0 16,-6 4 0-16,-3 3 1 16,8-3-1-16,-8-6 1 15,-1 2-1-15,1 1 1 16,-5-4-1-16,0 7 1 15,4-3-1-15,5 0 1 0,-4-1-1 16,-1 1 1-16,5 3-1 16,0 0 1-16,0-4-2 15,0 4 1-15,9-3 0 16,-9 0 0-16,4-4 0 16,-8 4 1-16,-5-7-1 15,0 0 0-15,0 6 0 16,4 1 0-16,1-7 0 15,-5 0 0-15,-4 3 0 16,-5-6 1-16,-9-4 0 16,-4 7 0-16,-9 3-1 15,-4-3 1-15,0-6 0 16,-10 3 0-16,-3 3 0 16,-1-7 1-16,-4-3-3 0,0 0 1 15,0 0 0-15,-4-3 0 16,-5-1 1-16,0 1 0 15,-4-10-1-15,-5 0 1 16,-4 0 0-16,-5-4 1 16,1-3-2-16,-5-6 1 15,0-1-2-15,0-3 0 16,0 4 1-16,-5 3 0 16,5 3 1-16,0-3 0 15,0 13-4-15,0 0 0 16,0-3-9-16,-4 6 0 15,4 7-21-15,0 3 1 16</inkml:trace>
  <inkml:trace contextRef="#ctx0" brushRef="#br0" timeOffset="60970.1284">11607 6455 7 0,'-9'-7'3'0,"5"-6"3"0,-1 9-4 16,5-2 2-16,-4 2 0 16,-1 1 0-16,1 3 1 15,0-3 0-15,4 3 0 16,-5-3-2-16,1 3 1 16,4-4-2-16,0 4 1 15,0 0-2-15,0-3 0 16,0 3 0-16,0 7 0 15,0-4-1-15,0 3 1 16,0 4 0-16,0 0 0 16,-5 0 0-16,1 4 1 15,-1-1-2-15,1-3 0 16,4 3 2-16,0-3 0 16,0 3-2-16,0-6 1 0,4 0-1 15,1 6 1-15,-1-7 0 16,5 1 0-16,0 3 0 15,0-3 1-15,4 3-2 16,0-4 1-16,5 1-1 16,0 0 1-16,4-4 0 15,9 0 0-15,0-3-2 16,4 0 1-16,1 0 1 16,4 0 0-16,4 0 0 15,0-3 0-15,0 0-1 16,1 3 1-16,-1 0-2 15,0 3 0-15,0 0 2 16,1-3 1-16,3 4-3 16,-4-1 1-16,1-3 0 0,-1 0 0 15,5 3 0-15,-5 0 0 16,5 1-1-16,-5-1 0 16,0 0 2-16,5 1 0 15,-5 2-1-15,5 1 1 16,-1 0-1-16,5-4 0 15,-4 0 1-15,0 1 0 16,-1-1-2-16,1 0 1 16,0 1 0-16,8-1 0 15,-8 0-1-15,4 0 1 16,-4 1 1-16,4-1 0 16,0 4-2-16,0-4 1 0,0 0 0 15,-4 1 1-15,0-1-2 16,-1 4 1-16,1-4 1 15,4 4 0-15,0 3-2 16,0-4 1-16,0-2 0 16,5 2 1-16,-1 4-1 15,-4-7 0-15,1 4-1 16,-1 0 1-16,0-1 0 16,-5 1 1-16,1-4 0 15,9 7 0-15,-10 0-1 16,1-6 1-16,0-4-1 15,-1 0 0-15,5 0 0 16,1-14 0-16,-1 4 0 0,-5 4 0 16,1-1 0-16,0 4 0 15,-9-1 0-15,-1 1 0 16,-8-4 0-16,-4 1 0 16,-5-1 0-16,-4 1 1 15,-5-4 0-15,0-7 0 16,5-3-1-16,0-3 1 15,-1-7-2-15,5-3 1 16,-4-4-2-16,4-2 1 16,-4-1 2-16,0 3 0 15,-5 1-1-15,-4-1 0 16,-5 4-1-16,-4 0 0 16,-4 3 2-16,-5 0 1 15,0 0-3-15,-4 0 1 0,0 1 1 16,-5-1 0-16,0 0-2 15,0 3 0-15,1 1 0 16,-5 3 0-16,-5 3 1 16,-4 3 0-16,-9 4 0 15,-8-4 1-15,-10 4-2 16,1 3 1-16,-10-3 0 16,-4-1 0-16,1 5 1 15,-6 2 0-15,1 0 0 16,-9 4 0-16,-9-4-3 15,-4 7 0-15,4 0 1 16,-9-3 1-16,5 3 1 16,-5-3 0-16,0-1-1 15,-4 1 0-15,4 3 0 0,5-3 1 16,4-4-2-16,0 4 0 16,0 9 1-16,0-12 0 15,5 2 0-15,-1-2 1 16,1-1-2-16,4-3 0 15,-1 4 2-15,6-1 0 16,-5 0-1-16,4 1 0 16,-4 2 0-16,4 1 0 15,5-4-1-15,4 7 1 16,1 0 0-16,3-3 0 16,1 3 1-16,-5 0 1 0,5 0-4 15,-1 3 1-15,5 1 1 16,5 2 0-16,8 1 0 15,0 0 1-15,10-1-1 16,3 4 0-16,5 3-1 16,5 1 1-16,4-1 0 15,-1 0 0-15,6 4 0 16,3-1 1-16,10 4-1 16,4 4 0-16,9 5 0 15,9 1 1-15,8 0-1 16,14 3 0-16,9-3-1 15,13 3 0-15,0-3-3 16,8-3 1-16,6-1-12 16,-1 4 1-16,9-7-14 15,4 4 0-15</inkml:trace>
  <inkml:trace contextRef="#ctx0" brushRef="#br0" timeOffset="63222.0767">10846 6514 18 0,'-31'-3'9'0,"13"-7"5"0,18 13-8 16,0-6-2-16,5 0 0 15,8-1-3-15,5-6 0 16,4 7-1-16,9 3 0 0,0-3-1 15,0 6 1-15,4-3 1 16,-4 0 0-16,-4 0-1 16,-1 7 0-16,-8-1 3 15,0-2 1-15,-10-1-2 16,-3-3 0-16,-5 0-3 16,-5 7 1-16,-3-4 1 15,-6 0 0-15,-8-3-1 16,-4-3 0-16,-5 3 1 15,0 3 0-15,-5 1 0 16,5-4 0-16,5 0-1 16,4 0 1-16,4 0-1 15,5-4 1-15,4 8-1 16,4-4 0-16,10 0-1 0,8 0 1 16,0 0 0-16,9 3 0 15,5 0 0-15,-5 1 0 16,0-1-1-16,0-6 1 15,0 3 0-15,-4 0 1 16,-5 0-1-16,-8 0 1 16,-10 3-1-16,-3 0 1 15,-10-3-2-15,-4 0 1 16,-5-3 0-16,-8 10 0 16,-1-4 0-16,1 4 0 15,0-4 0-15,4 0 0 16,4 0-1-16,5 1 1 15,9-1 0-15,8 0 1 0,5-3 0 16,14 0 0-16,8-3-1 16,9-4 0-16,4 4-1 15,5 3 0-15,4 0 0 16,-4-6 1-16,-5-1 0 16,-4 7 1-16,-9 0-1 15,-4 0 0-15,-9 0 0 16,-9 0 0-16,-4 0 1 15,-5 7 0-15,-9-4-3 16,-9-3 1-16,1 3 3 16,-9-6 0-16,-5 6-3 15,4 0 0-15,1-3 1 16,4 0 0-16,9 0 0 0,4 4 1 16,5-4-1-16,8 0 0 15,10 0 0-15,8-7 0 16,9 1 0-16,14 6 0 15,3 0 0-15,1-7 1 16,5 7-1-16,-6-3 0 16,-3-1-1-16,-5 1 1 15,-5 0 0-15,-4-1 1 16,-8 1 0-16,-5 0 0 16,-9 3-2-16,-5-4 1 15,-8 4 1-15,-9-3 0 16,-5-4-1-16,-4 4 0 15,5 0 0-15,-1-4 0 16,9 7 0-16,1-3 1 0,-1-1-2 16,5 1 1-16,8 0 0 15,5 3 0-15,9-3 0 16,0 9 0-16,9-9 0 16,4 0 0-16,0 3 0 15,9 3 0-15,-5-3 0 16,1 6 0-16,-5-6-1 15,-4 4 1-15,-5-8 0 16,-13 4 1-16,-4 4-1 16,-10-4 0-16,-3 0 0 15,-10 3 0-15,-8-3 0 16,-5 3 0-16,0-3 0 16,5-3 0-16,4 3 1 15,4 0 0-15,5 0-2 0,4 0 0 16,10 0 1-16,3 3 0 15,5-3 0-15,9 4 1 16,4 2-2-16,9-2 1 16,5-1 0-16,4 0 0 15,4-3-1-15,-4 0 1 16,-4 0 0-16,-5 0 1 16,-9 0-3-16,-4 4 1 15,-9-4 2-15,-9 6 1 16,-9-6-2-16,-8-3 0 15,-9 3 0-15,-1 0 1 0,1 0-2 16,4 7 1-16,4-4 0 16,10-6 0-16,3 9 0 15,10-2 1-15,8-8-2 16,5 4 1-16,9-3 1 16,4 3 0-16,0-3-2 15,0-1 0-15,0 4 1 16,-4 4 0-16,-5-1 0 15,-4-3 0-15,0 0-6 16,-9 3 1-16,-4-3-30 16,-5 4 1-16,-5-8 33 15,10-9 1-15</inkml:trace>
  <inkml:trace contextRef="#ctx0" brushRef="#br0" timeOffset="72920.7343">10231 6674 24 0,'-27'-14'12'0,"18"24"2"0,9-10-12 0,0 0-1 16,0 0 0-16,9 0 3 15,-9 0 0-15,9 0-2 16,-9 0 1-16,0 0-3 16,5 7 0-16,-10 6 2 15,-4 4 1-15,0 6 0 16,1 10 1-16,-1 10-4 15,0 14 1-15,0 6-1 16,0 0 1-16,5 3-1 0,-1 4 0 16,1-4 2-16,-1-6 0 15,1 6-4-15,0-9 1 16,-1-8 1-16,5-6 0 16,0-9 1-16,5-11 0 15,-1 0-2-15,5-3 1 16,0-13 1-16,4-4 0 15,5 4 0-15,4-1 1 16,0-2-1-16,9-4 1 16,0 0-2-16,9 3 0 15,0 0 0-15,13 1 1 16,0-8-1-16,9 1 1 16,9-4-1-16,13 4 0 0,0-4-1 15,4-3 0-15,5 0 1 16,0 4 1-16,9-1-1 15,8-3 1-15,1 0 0 16,0 4 0-16,-1-4 0 16,10 10 0-16,-1 0-3 15,10-7 1-15,-6-3 0 16,-3 3 1-16,4 7 0 16,0-3 1-16,4 3-1 15,-8-7 1-15,-1 4-1 16,1 6 0-16,-1-3 0 15,0 0 1-15,-8 0 0 16,0 0 1-16,-5 0-2 16,-4 4 1-16,4 6-1 0,0-7 0 15,-9 4 1-15,-4-7 0 16,-4 0-1-16,-5 3 1 16,-4 0 0-16,-1 1 0 15,5 2-1-15,-8 1 0 16,-6-4 0-16,-8-3 0 15,-9 4 0-15,-4-1 0 16,-9 0 2-16,0 0 0 16,-5 7-4-16,-4-3 1 15,0-4 3-15,0 4 0 16,0 0-4-16,4 3 0 16,1-7 2-16,-5 4 1 15,0-1-2-15,-5-2 0 16,5-1 1-16,-4 0 1 0,-5-3-1 15,5 0 0-15,-5-3 0 16,0 3 0-16,0-3 1 16,0-1 0-16,-4 1-3 15,-1 0 1-15,1-1 2 16,-5-2 1-16,1-1-3 16,-5 0 1-16,-1-6 0 15,1 0 0-15,0 0-1 16,0-1 1-16,0-9 0 15,0-7 1-15,-9-10 0 16,4 1 1-16,-4-15-3 16,5 5 1-16,3-11-2 15,1-3 1-15,5-20 1 0,-1 0 0 16,0 0-1-16,0 4 1 16,1-1 0-16,-6 4 1 15,1 3-2-15,0-10 1 16,0 3-1-16,-5 0 1 15,-4 4-2-15,0 6 0 16,-4 11 2-16,0 6 0 16,-5 6-1-16,0 7 0 15,-4-3 1-15,-1 13 0 16,-3 4 1-16,-5 6 1 16,-5-3-4-16,0 6 1 15,-4 1 1-15,-4 2 0 0,0 4 0 16,-10 4 1-16,1 2 0 15,-5 1 0-15,-4 0-2 16,0 3 0-16,-9 3 1 16,-13 0 0-16,4-3 0 15,-13 0 0-15,0 0 0 16,-4 0 0-16,-1 7 0 16,-13 0 0-16,-8-7-1 15,4 0 0-15,-5 3 2 16,0 0 0-16,-4 1-1 15,-4-4 1-15,-10 3-2 16,5-6 0-16,5-1 1 16,-5 1 1-16,5-4-2 15,-5 1 1-15,4-8 0 16,5 4 1-16,0 1-2 0,5-5 1 16,-10 4 0-16,5-3 0 15,4-4 0-15,1-2 0 16,-5 2 0-16,0 4 1 15,0-7-1-15,8 7 0 16,6 3-1-16,-1 10 0 16,0 3 1-16,5 4 0 15,-5-1 0-15,9 4 1 16,9-3-2-16,4 6 1 16,5-3 1-16,4 0 0 15,9 0-1-15,5 6 0 16,4-6 0-16,8 0 0 0,6 0 0 15,8 0 0-15,4 4-1 16,1 5 0-16,3 1 1 16,1 0 0-16,5 0 0 15,-1 0 1-15,0 0-1 16,0 0 0-16,5 3-1 16,0 4 1-16,4 6 0 15,5 0 1-15,4 3 0 16,0 4 1-16,0 7-3 15,0 6 0-15,0 7 1 16,-5 3 0-16,1 3-1 16,-5 10 1-16,5 10 0 15,-1-6 1-15,-4 3-2 16,0 0 0-16,1-7-3 16,-1-3 0-16,0-10-4 0,0 0 0 15,0 4-14-15,0-8 0 16,5 4 8-16,-1-6 0 15</inkml:trace>
  <inkml:trace contextRef="#ctx0" brushRef="#br0" timeOffset="88084.4387">10310 5930 12 0,'9'-6'6'0,"22"6"4"0,-22 0-6 16,-4 0-2-16,3 0 1 16,-8 0 0-16,5 0 1 15,-5 0-1-15,0-3 0 0,-5-1-1 16,-3 4 0-16,-1-3-1 16,-5-7 0-16,-3 3 0 15,-1-3 0-15,-4-3 0 16,0 3 0-16,-5-6-1 15,1 2 0-15,-1-2 1 16,-8 2 0-16,-1-2 0 16,-4-1 1-16,1 7-2 15,-14-3 1-15,-1 0-1 16,1 3 0-16,-4 3 0 16,-5-9 1-16,0-4-3 15,4 3 1-15,1 0 3 16,-1 8 0-16,-4 2-1 0,0 4 1 15,1-1-2-15,-1 1 1 16,4 3 0-16,-4-7 1 16,9 14-3-16,0-10 1 15,4-1-1-15,1 4 0 16,-1 7 2-16,5-4 0 16,-5 4-1-16,5-4 0 15,-1 1 1-15,1 5 0 16,4-2 0-16,5 3 0 15,0-3-2-15,-1-1 1 16,-4 1 0-16,5 6 1 16,0-3-1-16,4 3 1 15,0 1-3-15,4 2 1 0,0 4 2 16,5-7 1-16,0 4-2 16,0 0 0-16,4 3 0 15,-4-1 1-15,0 5-1 16,4-4 0-16,1 0 0 15,-5 3 0-15,-5 3 0 16,5 11 0-16,4-4 1 16,1 3 0-16,-1 1-1 15,0 3 1-15,5 0 0 16,0 3 0-16,-1 3-1 16,5-6 0-16,5 6-1 15,-5-2 1-15,5-1-1 16,4-4 1-16,4 1 1 15,5 3 1-15,0-3-3 0,4 0 1 16,5 0 2-16,4 0 0 16,0-1-4-16,0 5 1 15,5-5 2-15,4-2 1 16,4-1-3-16,-4 4 0 16,5-10 2-16,3 3 0 15,1-6-1-15,4-4 0 16,1 0-1-16,-1-3 1 15,0-3 0-15,0-7 1 16,5 3-1-16,4-3 1 16,0 0-1-16,0-4 0 15,5-2 0-15,-1-4 0 16,-3 3 0-16,-1 4 0 0,0-4 0 16,0-3 0-16,0-3 0 15,5 3 0-15,-5-4 0 16,4 1 1-16,-4 0-1 15,5-7 0-15,4-3 1 16,-5 3 0-16,1 0-1 16,-5-4 0-16,0 1 0 15,-4 0 0-15,-5-7 1 16,-4 10 1-16,-5-7-2 16,1 1 1-16,-1-4-1 15,0-3 0-15,5-11 0 16,0-2 0-16,-5-4 0 15,1 0 0-15,-1-9 1 0,1 2 1 16,-5 1-3-16,0 3 0 16,-5 3 0-16,1-3 0 15,-10-7 1-15,-3 3 1 16,-6 1 0-16,-3-7 0 16,-5 0-2-16,-5-4 0 15,1-6 2-15,-5 7 1 16,0 0-3-16,-4 6 0 15,-5-3 1-15,1 3 1 16,-5 4-2-16,-5 6 0 16,-8 0 0-16,-5 7 1 15,-9 6 0-15,-8 1 1 16,-14-1-1-16,-4 4 0 0,-5-4-1 16,-4 4 1-16,0 3 0 15,-5 7 1-15,-4 0-1 16,-13 6 0-16,4 0 0 15,-4 7 1-15,0 10-1 16,-5 4 0-16,1 2 0 16,-10 4 0-16,10 0-1 15,3 7 0-15,14 6 1 16,0 3 1-16,9 1-1 16,0-1 0-16,9 7 0 15,9 17 0-15,4 6 0 16,13 7 0-16,9 10 0 15,14 7 1-15,8 3-2 16,18 0 0-16,13 6 1 0,14 4 1 16,8-7-2-16,18-9 1 15,14-1 0-15,17-17 1 16,26 1-1-16,14-7 0 16,5-13-1-16,12-4 1 15,10-12 0-15,4-15 1 16,-9-9-1-16,4-13 1 15,1-10-2-15,3-7 0 16,-12-17 1-16,-9-6 1 16,-5-23-1-16,-13-17 0 15,-9-23 0-15,-26-14 0 16,-22-22 0-16,-23-17 0 16,-26 13 0-16,-27 6 0 0,-22 17 0 15,-17 7 0-15,-19 30 0 16,-21 13 1-16,-9 17-4 15,-5 9 0-15,1 27-13 16,3 7 1-16,6 16-15 16,-1 14 0-16</inkml:trace>
  <inkml:trace contextRef="#ctx0" brushRef="#br0" timeOffset="89165.5198">6961 6551 32 0,'9'3'16'0,"83"-23"-1"0,-56 20-17 0,21-6 1 15,5-8 1-15,9 4 1 16,4-3 0-16,-4 0-1 15,9 3 0-15,-9 7 0 16,-14-4 1-16,-8 4 2 16,-14 3 0-16,-13-4 0 15,-8 4 1-15,-19 4-5 16,-8-1 0-16,-14-3 1 16,-8 3 0-16,-9 7 1 15,-5 0 1-15,-9 0-2 16,-3 0 1-16,3-3-1 15,0-4 1-15,1 4 0 16,8 6 1-16,9-3-3 16,9 0 0-16,14-4 2 0,12 1 0 15,19 0-1-15,12 3 1 16,14-4-2-16,4-6 1 16,5 4 2-16,0-4 0 15,-5 0-2-15,-4-4 1 16,0 4 0-16,-14-3 0 15,-4 3 1-15,-9-3 1 16,-13-1-4-16,-8 1 1 16,-19-4 0-16,-8 7 0 15,-14 4 1-15,0-4 0 16,-4-4-1-16,0 4 0 16,4 7 0-16,10-4 1 15,3 1-2-15,10-1 0 0,8 0 1 16,14-3 1-16,12 0-2 15,10 4 1-15,13-1 0 16,4 0 0-16,10-3 0 16,-1 0 0-16,0 4 0 15,-4-4 1-15,-9 0-1 16,-4-4 0-16,-10 4 1 16,-8 0 0-16,-9 0-3 15,-13 0 1-15,-14 0 1 16,-17 0 0-16,-9-6 1 15,-5 6 1-15,5 0-1 16,5 0 0-16,12 0-2 16,10-4 1-16,8 4-1 15,14 0 1-15,12-6 0 0,15 6 0 16,12 3 0-16,14-3 1 16,8 0-2-16,5 0 0 15,0 0 1-15,0 0 1 16,0 0 0-16,-5-7 0 15,-17 4-2-15,-4 0 1 16,-14 3 0-16,-22 0 1 16,-9 0-2-16,-13 0 0 15,-18 0 1-15,-13 0 0 16,-18 0 1-16,-4 0 0 16,0 3-2-16,4 0 1 31,9-3-20-31,18 0 1 0</inkml:trace>
  <inkml:trace contextRef="#ctx0" brushRef="#br0" timeOffset="90651.6995">10284 6766 14 0,'-9'0'7'0,"0"0"7"0,9 0-6 0,13 4-3 16,5-4 1-16,18 3-2 15,12 0 0-15,10-3-3 16,13 4 0-16,22 2 0 15,17 1 0-15,10-4 1 16,12 4 0-16,23 3-1 16,27-3 1-16,8 12-3 15,27-5 1-15,22-1 0 16,17 0 0-16,14-3-1 0,18 7 1 16,-9 3-4-16,-5-4 1 15,-8 1 2-15,-19-4 0 16,-12 0 4-16,-14 1 0 15,-13-1-7-15,-18 0 1 16,-13-3 5-16,-13-6 0 16,-27-1-4-16,-22 0 1 15,-26 4 0-15,-23-7 1 16,-26 0-1-16,-22-7 1 16,-27 4 0-16,-35-7 1 15,-32 0 1-15,-25-10 0 16,-36 0-3-16,-32 0 1 15,-12-3-1-15,-27 6 0 16,-18-6 3-16,-13 10 0 0,-8-4-3 16,-15 7 1-16,-3-3-2 15,-5 6 1-15,-9-2 3 16,23-5 1-16,-14 8-6 16,26-1 1-16,10 4 2 15,21-4 0-15,19 0 0 16,17 1 0-16,26 2 0 15,18 1 0-15,18 3 0 16,18-3 1-16,17 3-1 16,14-4 0-16,22 1 1 15,22-3 1-15,22 2-2 16,17-2 1-16,23-4-4 16,13 3 1-16,36 0 1 15,21 1 1-15,14-1-1 0,22 7 0 16,27 3 2-16,13 1 1 15,13 6 0-15,13-4 1 16,5 1-6-16,9 6 0 16,-1-3 3-16,-8 7 0 15,-9-4-1-15,-4-6 0 16,-18 3-4-16,-9 0 0 16,-9 3-2-16,0-10 0 15,-13 10-10-15,-5-3 0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2T22:05:34.12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2T22:05:59.388"/>
    </inkml:context>
  </inkml:definitions>
  <inkml:trace contextRef="#ctx0" brushRef="#br0">4646 13336 0,'22'0'0,"1"0"31,-1 0-15,-22 22-16,22-22 16,22 0-1,0 23-15,45-23 16,-1 0-16,1 0 16,-23 0-16,23 0 15,-23 0-15,-22 0 16,1 0-16,-1 0 15,-44-23-15,44 23 16,-22 0-16,0-44 16,0 22-16,1 22 15,-1-22-15,-22 0 16,22 22 0,-22-22-16,0 0 15,22-1-15,-22 1 16,0 0-1,0 0 1,0-22 0,0 22-16,0-22 15,0 21-15,0 1 16,0-22-16,0 22 16,-22 0-16,0-22 15,22 21 1,-22 1-16,-1 0 15,1 22 1,22-22 0,-22 22-16,0-22 15,0 22 1,0-22 0,0 0-16,0 22 15,-1-22-15,1 22 16,22-22-16,-44-1 15,22 23-15,0 0 16,-22 0-16,44-22 16,-23 22-16,1-22 15,0 22-15,0-22 16,-22 22-16,22 0 16,-23 0-16,23-22 15,0 22-15,0-22 16,-22 0-1,22 22-15,0 0 16,-1 0-16,1 0 16,-22 0-1,22 0 1,0 0 0,-22 0-16,-1 0 15,1 0-15,22 0 16,-22 0-16,22 0 15,-1 0-15,-21 0 16,22 0 0,0 0-16,-22 0 15,22 0-15,-1 0 16,1 0-16,-22 0 16,22 22-16,0-22 15,0 0-15,0 0 16,-1 0-16,1 22 15,0-22-15,0 22 16,0-22-16,-22 0 16,-1 22-1,23-22-15,0 0 16,0 0 0,22 22-1,-22-22 32,22 22-31,0 1-1,-22-23-15,22 22 16,0 0 0,0 0-16,-22-22 15,22 22 1,0 0-1,0 0 1,0 22 0,0-21-1,0-1 1,0 0-16,0 0 16,0 0-1,0 22 1,0-22-1,22 1 1,-22 21-16,22 0 16,-22-22-1,22 0 1,-22 0-16,0 0 16,0 1-1,22-1-15,0-22 16,0 22-1,-22 0-15,23 0 16,-1-22 15,0 22-31,0-22 16,22 0 0,-22 22-16,0-22 15,45 0-15,-23 22 16,0 1-16,23-23 15,-23 0-15,-22 0 16,22 0-16,-22 0 16,23 0-16,-23 0 15,0 0 1,0 0 0,0 0-1,0 0 16,0 0-15,1 0 31,-1 0-31,0 0-1,0 0 16,22 0-15,-22 0 0,0 0-16,1 0 15,-1 0 1,0 0-16,22 0 31,-22 0-31,0 0 16,0 0-1,1 0 17,-1 0 15,0 0-16,-22-23 94,0 1-110</inkml:trace>
  <inkml:trace contextRef="#ctx1" brushRef="#br0">11735 6348 10 0,'-13'0'5'0,"22"7"2"15,-9-7-5-15,4-3 5 16,1-4 1-16,4-3-2 15,-1-6 1-15,6-11-4 16,-1-3 1-16,-4 0-4 0,0-3 1 16,0-3 0-16,-5-7 0 15,-4-11 0-15,-4-9 0 16,-10-6-2-16,1-14 0 16,-5-3 1-16,-4-1 0 15,-9 14 2-15,0 7 0 16,-9 6-4-16,-4 4 0 15,-5 13 2-15,-4 0 0 16,0 9 0-16,-4 1 0 16,-1 13 0-16,-4 7 1 15,-4 10-1-15,0 6 0 0,4 7 0 16,-5 13 0-16,5 7 0 16,5 10 0-16,8 6 2 15,0 14 0-15,5 6-4 16,9-6 0-16,-1 0 1 15,1 0 1-15,0-4 1 16,8-6 0-16,0 0-2 16,1-1 1-16,-1-6 0 15,10-3 0-15,-1-3-1 16,5-11 1-16,-1-3 0 16,1-9 1-16,0-4-1 15,0-10 1-15,-1-7-2 16,1-6 0-16,0-10 2 15,-1-1 0-15,-3-2-1 16,-1 3 0-16,5 6 0 0,-5 4 1 16,0-4-1-16,5 11 0 15,0 9-1-15,4 3 1 16,5 11 1-16,-1 6 0 16,5 14-1-16,9-1 1 15,0 4-3-15,0-7 0 16,4-3 2-16,0-3 1 15,0-14 2-15,10-3 1 16,3-10-5-16,5-3 1 16,9-11 0-16,4-6 0 15,0 0-3-15,1-3 1 16,-5 0-9-16,4 3 0 16,-4 4-7-16,4-8 0 0,5 4 15 15,-1 7 0 1</inkml:trace>
  <inkml:trace contextRef="#ctx1" brushRef="#br0" timeOffset="5691.1382">13125 6448 17 0,'9'-10'8'0,"-5"10"8"0,1-3-9 15,-5-1-2-15,0-2 0 0,-5-1-3 16,1-6 0-16,-5 0 1 16,-4-1 0-16,-14 1-2 15,-4-4 1-15,-4 4-1 16,-10 0 1-16,-8 10-4 15,-9-1 1-15,-4 11 1 16,-5 13 1-16,0 10-2 16,-4 13 1-16,0 10 0 15,-5 17 0-15,14 13 0 16,8 13 0-16,14 0 0 16,9 0 1-16,17-3-2 15,22-7 1-15,14-9 2 16,13-14 1-16,18-17-4 15,13-13 1-15,8-10-1 16,15-9 1-16,-1-21 0 0,0-16 1 16,0 0-1-16,-5-17 0 15,-8-10 0-15,-4-13 0 16,-14-20 0-16,-5 0 0 16,-8-3 0-16,-13-4 0 15,-14 4 0-15,-13 6 1 16,-4 11-2-16,-14 6 0 15,-4 13 1-15,-14 10 0 16,1 10-7-16,-5 0 1 16,5 14-12-16,4-7 0 15,4 3 6-15,14 10 0 16</inkml:trace>
  <inkml:trace contextRef="#ctx1" brushRef="#br0" timeOffset="6516.4995">12974 6325 14 0,'-13'-6'7'0,"13"-1"7"16,0 0-7-16,5-3-3 16,-1-13 0-16,5-10 0 0,0-10 0 15,-1-4-2-15,1 4 0 16,-4-13-1-16,-1-7 0 16,-4 0-1-16,-4-7 0 15,-5-9-1-15,-4-11 1 16,-1 7 0-16,-3 0 0 15,-10 7 2-15,1-4 0 16,-5 14-2-16,0 9 0 16,-5 18 0-16,1 9 0 15,-1 3 0-15,-3 11 0 16,-6 9 0-16,1 10 0 0,4 11 0 16,-4 5 1-16,-5 11-2 15,5 4 1-15,0 2 0 16,4 4 0-16,-4 6 0 15,4 11 1-15,5 9-2 16,4 4 1-16,4-1-1 16,5 1 1-16,4-7 1 15,5-10 0-15,0-6-2 16,4-11 1-16,4-3 1 16,10-10 0-16,-1-3-2 15,5-10 0-15,0-10 1 16,0-6 1-16,0-11-2 15,-1 4 1-15,-3-10 0 16,-1-4 0-16,1 1 0 16,-10-1 0-16,5 10 0 0,-4 1 1 15,-5 6-2-15,5 7 1 16,-1 9 1-16,1 7 0 16,-1 7-2-16,1-3 0 15,-1 6 1-15,1 7 0 16,0 3 0-16,-1 0 0 15,1 1 0-15,4-1 0 16,-5-7 0-16,1-3 1 16,-1-3-1-16,1-6 0 15,0-4-1-15,-1-7 1 16,5-3 0-16,9-3 1 16,0-7-2-16,4 0 1 15,9-10-3-15,5 0 1 0,4-3-17 16,4-4 1-16,5-6 6 15,4 3 0-15</inkml:trace>
  <inkml:trace contextRef="#ctx1" brushRef="#br0" timeOffset="7507.7318">14320 6561 26 0,'-9'-4'13'0,"9"-12"3"0,0 9-13 16,0 1 1-16,0-8 1 15,-5 1-2-15,1-10 0 16,-9 0-2-16,-5-4 0 16,-9-6-1-16,-12 10 0 15,-10-4 0-15,-9 11 0 16,-8 2 0-16,-5 8 0 16,-4 9 2-16,0 7 1 15,-1 20-3-15,-8 10 0 0,5 9-1 16,12 24 1-16,14 27 0 15,13 6 0-15,27-6 0 16,13 2 1-16,18-12-2 16,17-7 1-16,14-17 0 15,13-13 0-15,9-13 0 16,13-7 0-16,13-13 0 16,5-20 0-16,-5-13 1 15,-4-10 0-15,-4-10-2 16,-10-14 0-16,-3-16 1 15,-10-10 1-15,-17-7-2 16,-18-6 1-16,-14 3 1 16,-17 10 1-16,-13 0-3 15,-14 10 1-15,-8 14-1 16,-9 2 1-16,-9 14-1 0,4 10 0 16,0 6-9-16,5 10 0 15,0-2-8-15,8 5 1 16,10 4 6-16,13-3 0 15</inkml:trace>
  <inkml:trace contextRef="#ctx1" brushRef="#br0" timeOffset="8243.4234">14067 6319 24 0,'-31'-20'12'0,"40"23"-1"0,-4-6-11 0,4-11-1 16,8-5 1-16,1-11-1 15,4-10 1-15,-4-10 3 16,4-3 0-16,0-10 0 16,-4-17 0-16,-1-16-2 15,-3-10 0-15,-5-3 3 16,-14-1 0-16,-4 1-3 15,-8 6 1-15,-6 10-2 16,-3 10 1-16,-10 13-1 16,-3 14 0-16,-1 13 0 15,4 10 0-15,-3 13 0 16,-1 13 0-16,0 14-1 16,0 19 0-16,0 14 1 0,0 10 1 15,-4 3-2-15,4 7 1 16,-4 3-1-16,9 0 1 15,-1 3 0-15,5 7 1 16,0 7-1-16,0-4 1 16,5-3-2-16,4-13 0 15,4-4 2-15,0-10 0 16,5-6-1-16,4-7 1 16,5-9-2-16,4-8 0 15,0-6 1-15,4-10 0 16,5-3 0-16,0-14 1 0,0-6-1 15,0 0 1-15,-5-7-1 16,0 3 0-16,-4 4 0 16,0 0 0-16,-4 6 0 15,0 4 0-15,-5 3-1 16,-5 0 1-16,-3 17 0 16,-5 3 0-16,0 10 0 15,-1 10 0-15,6 6 0 16,-1 4 1-16,5 0-1 15,4-1 0-15,0-2 1 16,5-4 1-16,4-6 1 16,4-11 0-16,5-6-1 15,4-10 0 1,23-20-8 0,-1-3 1-16,0-3-10 0,5 2 0 15,4-2-6-15,10-1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06:38.31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3797 7281 7 0,'-14'-7'3'0,"10"-6"11"0,4 13-5 16,0 0-4-16,0 0 0 15,0 0-2-15,0 0 1 16,4 0-1-16,10 0 1 16,3 0-1-16,6-4 1 15,8 1-3-15,17-3 0 16,10 2-1-16,8-2 1 15,14-1 1-15,-5 0 0 16,13 4 0-16,19-4 0 16,-6 1-1-16,15-1 0 15,3 4 1-15,0-7 1 0,10 10-3 16,12-10 0-16,-3 10-1 16,-6 0 1-16,6-3 0 15,3 3 1-15,-8 0-1 16,-9 3 0-16,-5-3 2 15,-4 0 0-15,9 3-3 16,-13-3 0-16,-1 3 2 16,1-3 0-16,0 0-2 15,8 0 1-15,10-6 0 16,-1-1 1-16,0 4-1 16,5-7 0-16,9 10 0 15,-10-7 0-15,-3 1 0 16,-5-1 0-16,-1 10 0 15,6-3 0-15,-5-3 0 0,4 0 1 16,-4 3-1-16,9 0 0 16,8 0 0-16,-4-7 0 15,-4 4-1-15,-5 3 1 16,1-7 1-16,-1 7 0 16,-13 3-1-16,-9-3 0 15,-4 0 0-15,-4-3 1 16,8 3-1-16,0 0 0 15,0-3 2-15,0 3 0 16,1 0-4-16,3-3 1 16,5 3 2-16,-4 3 1 15,-1-3-2-15,-3-3 0 0,-6 6 0 16,1-3 0-16,4 0 0 16,-8 0 1-16,-5 0 0 15,0 0 1-15,-5 0-2 16,1 0 0-16,-1 0 1 15,5 0 0-15,-4 0-2 16,-5-7 1-16,4 4 0 16,-8-4 0-16,-1 1 0 15,-3 2 0-15,-6 4 2 16,10-10 1-16,-5 0-6 16,1 4 1-16,-1 2 1 15,-4 1 1-15,-5 3 0 16,-8 3 0-16,-5-3-2 15,-14-3 0-15,-3 6-3 16,-1 1 0-16,-13-4-5 0,-4 0 0 16,-5-7-21-16,-4 4 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2T22:07:32.66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6549 8072 0,'-44'0'47,"-45"0"-32,-43 23-15,-23-23 16,0 0-16,0 44 16,0-44-16,-22 0 15,22 0-15,0 0 16,45 0-16,-1 0 16,23 0-16,21 22 15,1-22 1,22 0-16,-23 0 0,23 0 15,-22 22-15,-1-22 16,23 0 0,0 0-16,-1 22 15,1-22-15,-22 0 16,22 22-16,-1-22 16,-21 0-16,0 22 15,43-22-15,-65 23 16,44-1-16,-23 0 15,1 0-15,22 0 16,22-22-16,-23 22 16,45 0-16,0 0 15,-22 0 1,0 23-16,0-23 16,22 22-16,-22 0 15,0-22-15,22 23 16,-22-1-16,22-22 15,-23 0-15,23 0 16,0 22-16,0-21 16,0-1-16,0 0 15,0 0-15,0 0 32,45 0-32,-23-22 15,22 22 1,-22-22-16,22 22 15,1-22-15,-23 0 0,44 23 16,1-1 0,-45 0-16,66-22 15,-21 22-15,-23 0 16,0-22-16,22 22 16,-21-22-16,-1 0 15,22 0-15,1 0 16,-1 0-16,-22 0 15,23 0-15,-23 0 16,0 0-16,-22 0 16,23 0-16,-1 0 15,-22 0-15,22 0 16,-22 0-16,23 0 16,-1 0-16,-22 0 15,44 0-15,1 0 16,-23 0-16,22 0 15,-21 0-15,-1 0 16,0 0-16,-22 0 16,22 0-16,1 0 15,21 0 1,-22 0 0,1 0-16,-23 0 15,22 0-15,-22 0 16,22 22-16,1-22 15,-1 0-15,0 0 16,0 0 0,-22 0-16,45 0 15,-45 0-15,44 0 16,-21 0-16,21 0 16,-22 0-16,23 0 15,-45 0-15,22 0 16,-22 0-16,22 0 15,23 0-15,-45 0 16,44 0-16,23 0 16,-1 22-16,-43-22 15,65 0-15,1 0 16,-23 0-16,1 0 16,-1 0-16,23 0 15,-45 0-15,45 0 16,0 0-16,-23 0 15,23 0-15,-45 0 16,23 0-16,-45 0 16,44-22-16,-21 22 15,-1 0-15,-22-22 16,45 22-16,21 0 16,-43 0-1,-23 0-15,22 0 16,1 0-16,-23 0 15,0 0-15,1 0 16,-23 0-16,22 0 16,-22 0-16,22 0 15,1 0-15,-23 0 16,44 0-16,-44 0 16,45 0-16,-23 0 15,0 0-15,0 0 16,1 0-16,-1 0 15,-44-22 1,22 22-16,0 0 16,0-22-16,0 22 15,0-44-15,45 22 16,-1-1-16,-22-21 16,23 22-16,-1-22 15,1 22-15,-45 22 16,22-22-16,0-1 15,-22 1 1,23 0-16,-1 0 0,-22 22 16,0-22-1,22 0-15,-22 0 16,-22 0-16,45 0 16,-45-23-16,0 1 31,0 22-31,0 0 15,0-22 1,-45 21-16,23 23 16,0-44-16,-44 0 15,-1 22-15,-21 0 16,-23 0-16,-21-23 16,-23 45-16,44-22 15,-44 22-15,45 0 16,-45 0-16,0 0 15,0 0-15,22 0 16,0 0-16,23 22 16,-1-22-16,1 0 15,21 0-15,1 0 16,-1 23-16,45-23 16,-45 0-16,23 0 15,22 0-15,-1 0 16,-21 0-1,44 0-15,-22 0 16,-23 0-16,23 0 0,-22 0 16,-1 0-1,23 0-15,-44 0 16,21 0-16,23 0 16,-45-23-16,23 23 15,0 0-15,21 0 16,-21 0-16,0 0 15,44 0-15,-23 0 16,23 0-16,-44 0 16,22 0-16,-1 0 15,-21 0-15,-23 0 16,67 0-16,-44 0 16,-1 0-16,45 0 15,-22 0-15,0 0 16,0 0-16,-23 0 15,1 0-15,-1 0 16,1 0-16,22 0 16,0 0-1,-1 0-15,1 0 0,0 0 16,0 0-16,21-22 16,-21 22-1,22 0-15,0 0 16,-22 0-16,22 0 15,-23 0-15,1 0 16,22 0-16,-22 0 16,22 0-16,-45 0 15,1 0-15,44 0 16,-45 0-16,1 0 16,44 0-16,-22 0 15,21 0-15,1 0 16,0 0-16,0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13:20.54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4005 4136 10 0,'-40'-4'5'0,"27"-2"5"16,13 6-5-16,0 0-3 15,8-4 1-15,6 1-1 16,-1 0 1-16,5 3 1 15,4 0 0-15,9 3-1 16,9 0 0-16,13-6-3 16,18 3 0-16,13-3 1 15,31 3 0-15,22-4 0 16,18-2 0-16,22-1-1 16,17 1 0-16,-3-4 0 15,8 6 0-15,-4-6 0 0,-18 4 0 16,-18-1 0-16,-9 0 1 15,-17-3 0-15,-22 7 1 16,-18 0-1-16,-27 0 0 16,-17-7 2-16,-23 3 0 15,-17 4-5-15,-22 3 1 16,-23 0 0-16,-17-4 1 16,-18 8-1-16,-21-4 1 15,-24 3 1-15,-16 0 0 16,-5 7-1-16,-14-3 0 15,-8-4-1-15,-5 14 1 16,5-7 0-16,-1-4 1 16,6 4-1-16,3 0 0 15,23 0 0-15,13-3 0 0,22 3-1 16,18 0 1-16,13-4 0 16,17 1 1-16,14-7-3 15,23 0 0-15,16-3 2 16,19-1 1-16,13 1 1 15,26-4 1-15,23 4-5 16,17-4 0-16,18 1 1 16,17-7 1-16,19-1 1 15,3 1 1-15,1 6-2 16,0-6 0-16,-5-7 0 16,-17 7 0-16,-18 3 0 15,-18 3 0-15,-13 1 2 16,-18-4 0-16,-22 10 1 15,-17 0 1-15,-19-7-5 0,-17 7 1 16,-13 0-1-16,-14 3 1 16,-21 1-1-16,-27 6 1 15,-18 0-1-15,-14-4 0 16,-12 4 1-16,-18-3 1 16,-14 0-1-16,-4 2 1 15,-4 5-2-15,0-14 0 16,4 6 2-16,9 1 0 15,22-4-1-15,9 7 0 16,18-3-1-16,17-4 1 16,18 1-1-16,9-4 1 15,13 3 0-15,14-3 1 0,12 3-3 16,5 1 1-16,9-4 2 16,9 0 0-16,5 0-4 15,8 0 0-15,4 0-3 16,5 3 0-16,13-3-14 15,5 0 0-15,22-3 13 16,13 3 0-16</inkml:trace>
  <inkml:trace contextRef="#ctx0" brushRef="#br0" timeOffset="3061.7261">3721 3339 10 0,'-48'0'5'0,"-23"17"1"16,49-7-5-16,-14 3 0 15,-8 11 1-15,-4 2 0 16,-1 7 0-16,-4 10 1 15,9 4 0-15,-5 6-4 16,13 10 0-16,5 7 1 16,14-1 0-16,12 1 0 15,10 3 0-15,8 3 2 16,18 4 1-16,18 3-3 0,22-10 1 16,4 0-1-16,13-20 1 15,5-13-1-15,0-20 0 16,13-17 3-16,1-20 0 15,-6-19-2-15,-3-17 1 16,-10-17-1-16,-13 0 0 16,-13-19-2-16,-9-14 1 15,-22 0 0-15,-17 4 1 16,-19-11-2-16,-17 14 1 16,-22 3 0-16,-9 10 0 15,-18 13 0-15,-9 17 1 16,-13 23-1-16,-13 14 0 0,-9 13-1 15,-4 12 0-15,-1 25 1 16,14 12 1-16,4 24-1 16,9 33 1-16,18 13-3 15,26 6 1-15,18 5-20 16,27-1 0-16,22-14 18 16,17-32 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16:10.37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11802 1422 9 0,'-5'-27'4'0,"5"31"2"0,0-4-5 16,0 0 2-16,0-7 1 15,0 7-1-15,0 0 0 16,5 7-1-16,4 9 1 16,-5 8 1-16,5 9 0 15,0 3-2-15,-5 7 1 16,1 4-2-16,-1-1 0 16,-4 1 1-16,4-8 1 15,1-5-5-15,4-8 1 16,-5 1 3-16,5-11 0 0,0-9-3 15,4-10 1-15,5-11 0 16,-1-15 0-16,1-5 0 16,0-5 1-16,4-5-2 15,9-5 0-15,-4 5 1 16,3-9 1-16,1 17-2 16,-4 13 1-16,0 13 0 15,-1 13 1-15,-4 17-1 16,-4 10 1-16,0 13 0 15,-1 3 0-15,-3 4 0 16,-1-3 0-16,0-4-2 16,5-7 1-16,0-6 0 0,-1-13 1 15,1-11 1-15,0-6 0 16,-1-16-2-16,1-7 1 16,4-14-4-16,0-9 1 15,5-11 1-15,-9 4 1 16,4 7 2-16,-5 6 0 15,1 17-2-15,-5 16 1 16,-4 17-3-16,0 13 1 16,0 10 1-16,0 4 0 15,0 6 0-15,8 0 0 16,1 0-2-16,9-6 0 16,4-11-9-16,0-9 0 15,0-11-8-15,-1-9 1 16</inkml:trace>
  <inkml:trace contextRef="#ctx0" brushRef="#br0" timeOffset="404.0586">13010 1402 17 0,'4'3'8'0,"1"60"9"16,-1-46-8-16,0 10-7 16,5-1 0-16,5 4-1 15,3-4 1-15,10 4-3 16,13-6 0-16,-1-8 1 15,6-6 1-15,3-10-4 16,1-7 1-16,-5-6 1 16,-4-10 0-16,0-7 0 15,-9-3 1-15,-9-7 1 0,-4 10 0 16,-5 10-2-16,-4 17 1 16,0 10 0-16,0 6 1 15,-1 13 0-15,6 21 0 16,3 6 1-16,1 3 1 15,4 17-1-15,0 4 1 16,1-4-3-16,-6-4 0 16,-4-6-1-16,-8-3 0 15,-5-4 3-15,-9-6 0 16,-13-7-2-16,-9-3 1 16,-13-3-8-16,-9-11 0 15,-9-13 1-15,4-6 0 16,5-10-7-16,4-7 1 0,10-7 5 15,16-6 0-15</inkml:trace>
  <inkml:trace contextRef="#ctx0" brushRef="#br0" timeOffset="734.9433">13793 1239 25 0,'-4'-3'12'0,"21"63"2"15,-12-34-12-15,-1 8-3 0,1-1 0 16,-5 0 1-16,0 3 1 16,-5-2-1-16,5 2 0 15,0 1-1-15,5-4 1 16,3 0 0-16,6-7 1 15,12-6 0-15,10-3 0 16,8-10-1-16,9-11 1 16,9-6-1-16,0-6 0 15,-5 2-6-15,-3-2 0 16,-6-1-10-16,-4-6 0 16,-4 3 11-16,-13 0 0 15</inkml:trace>
  <inkml:trace contextRef="#ctx0" brushRef="#br0" timeOffset="960.8367">13656 1236 33 0,'-27'7'16'0,"63"-7"1"16,-19 3-17-16,19-3-1 15,12-3 0-15,10-4 2 16,8-6 0-16,5-4-7 16,0-3 0-16,-5 7-18 15,1-3 1-15,-10 2 20 0,-8 4 0 16</inkml:trace>
  <inkml:trace contextRef="#ctx0" brushRef="#br0" timeOffset="1111.487">13917 1349 27 0,'-22'-10'13'0,"48"13"-1"0,-8-3-14 16,9-3-8-16,8-14 1 16,5 4-6-16,0-7 0 15</inkml:trace>
  <inkml:trace contextRef="#ctx0" brushRef="#br0" timeOffset="1591.2365">14505 984 20 0,'-13'-7'10'0,"-9"47"0"16,18-17-9-16,-5 11 1 15,-5 2 1-15,1 27 0 16,-4-10 0-16,-1 10-2 15,5-3 1-15,4-4-1 16,4-9 0-16,10-7-1 16,8-4 0-16,5-3 1 15,8-10 0-15,5-13-1 16,9-3 1-16,4-7-2 0,5-10 1 16,0-10-1-16,4-3 1 15,-5-10-1-15,-3 0 0 16,-6-4 1-16,-8-3 0 15,-8 7 2-15,-6 3 0 16,-3 4-3-16,-10 3 1 16,-4 6 0-16,-4 7 0 15,-5 0 0-15,0 13 0 16,-9 14 0-16,-4 3 1 16,0 6 2-16,-5 1 1 15,5 3-5-15,0 3 1 16,9 0 0-16,4-3 1 15,9 0-1-15,9-7 0 0,9-6-3 16,8-4 1-16,5-6-6 16,9-7 1-1,17-30-16 1,-8-3 0-16</inkml:trace>
  <inkml:trace contextRef="#ctx0" brushRef="#br0" timeOffset="2567.0184">15178 1190 20 0,'13'13'10'0,"-30"23"5"16,17-16-9-16,0 14-5 16,0-1 1-16,-5 7-1 15,1-1 0-15,-1 1-1 16,5-7 0-16,0-6 1 0,0-7 1 16,0 0-1-16,5-7 0 15,4-10-1-15,-1-3 1 16,1-13-1-16,5-10 0 15,-1-4-1-15,5-9 0 16,4-4 1-16,0 7 0 16,4 3-1-16,1 10 1 15,-5 13 0-15,0 14 0 16,-4 6 2-16,-5 10 0 16,-4 4-1-16,0 0 1 15,0-1-1-15,0-3 1 16,-1 1-2-16,1-8 0 15,5 1-1-15,-1-1 0 16,-4-16 1-16,0-13 0 0,4 0 1 16,-4-14 1-16,-1-6-5 15,6-10 1-15,-1 3 1 16,0 4 1-16,1 9 1 16,-1 7 1-16,5 10-2 15,-10 20 0-15,1 7 3 16,0 6 1-16,0 4-4 15,4 2 1-15,5-2-1 16,4-1 0-16,13-6 0 16,10-3 0-16,3-7-2 15,1-10 1-15,0-7-1 16,-5-6 0-16,-4-7 3 16,-5-3 0-16,-8-14-2 15,-5 1 1-15,-9 3 1 0,-8 3 0 16,-5 7-1-16,-5 6 0 15,-8 10 1-15,-5 14 0 16,-4 16 2-16,0 14 0 16,0 3-4-16,9-1 1 15,4 1 0-15,9-3 1 16,4-11-2-16,9-6 1 16,5-7-7-16,4-9 1 15,0-8-2-15,0-2 0 16,1-14 0-16,-1-3 1 15,-5-7 3-15,1-17 1 16,0 1 4-16,0 9 1 16,4 11 2-16,-9 13 1 0,0 19 1 15,-4 11 1-15,0 13-5 16,0 3 1-16,0 3-1 16,-1 4 1-16,1-7-2 15,5-3 0-15,-6-7 0 16,6-6 1-16,3-10-4 15,-3-7 1-15,3-10 1 16,-3-7 0-16,-1-9-1 16,0-11 0-16,5-13 2 15,0 7 1-15,4 10-3 16,-5 13 1-16,6 17 0 16,-6 13 1-16,1 3 0 15,0 10 1-15,-1 4-2 0,1-1 1 16,4 1-3-16,0-4 1 15,5-3-6-15,4-7 0 16,4-9-11-16,1-11 0 16,-1-6 10-16,0-11 1 15</inkml:trace>
  <inkml:trace contextRef="#ctx0" brushRef="#br0" timeOffset="2749.2796">17001 951 16 0,'0'-27'8'0,"-4"70"9"0,-1-29-7 15,1 16-8-15,-1 6 1 16,5 7-2-16,0 10 1 16,5 7-1-16,-1 3 1 0,5 0-3 15,0-3 0-15,0-7-6 16,0-7 1-16,0-9-3 16,-5-1 1-16,0-13-7 15,-4-9 1-15</inkml:trace>
  <inkml:trace contextRef="#ctx0" brushRef="#br0" timeOffset="3183.0695">16696 1405 22 0,'-36'-3'11'0,"32"23"3"16,8-13-11-16,5-7 3 16,5 0 1-16,8-7-8 15,9-3 1-15,13-3-1 16,5-4 1-16,4-9 0 0,9 6 0 15,4 0-2-15,-4-3 0 16,0 3 0-16,-5-7 0 16,-3 4 2-16,-10 3 0 15,-9 3 1-15,-8 4 0 16,-10 0-2-16,-3 6 1 16,-14 7 0-16,-5 7 0 15,1-1 1-15,-5 4 1 16,5 4-3-16,-1 2 1 15,10 4 1-15,3 3 0 16,6 7-1-16,3-6 1 16,6 2-1-16,3 1 1 0,-4-1-1 15,5 1 1-15,-10-4 1 16,1-3 1-16,-9 0-4 16,-5 0 0-16,-4-7 1 15,-4-3 0-15,-9 0-3 16,-5-4 0-16,-8-6-1 15,-5-6 1-15,4-1-3 16,0 1 0-16,1-1-13 16,4 0 0-16</inkml:trace>
  <inkml:trace contextRef="#ctx0" brushRef="#br0" timeOffset="4188.7272">18218 861 21 0,'9'7'10'0,"9"-14"3"0,-10 7-10 16,1-3-1-16,0 3 1 15,0-7-2-15,0 1 0 16,-5 2-1-16,-4 4 1 16,-9-6-1-16,-4 2 0 15,-9 1-2-15,-9 0 1 16,-9 3 2-16,0 3 1 0,1 0-1 16,-1 1 0-16,0 2-2 15,0-2 0 1,5-1 4-16,4 4 0 0,0 3-3 15,0 3 1-15,0 3 0 16,4 1 1-16,1 13 2 16,4 3 0-16,8 14-5 15,5 6 0-15,5 6 3 16,4 4 0-16,0 10-2 16,0-6 1-16,0-8 0 15,0-9 0-15,4 0-1 16,-4 0 1-16,5-11 0 15,-1-2 0-15,5-7-1 16,0-7 1-16,0-10-1 0,9 1 1 16,4-11-2-16,9-6 1 15,0-4 0-15,0-3 0 16,0 0-1-16,0 0 1 16,0 3-2-16,-5 1 1 15,1-1-7-15,-10 4 0 16,1 0 7-16,-5-1 1 15,-8 1-7-15,-5 0 1 16,-5-1-11-16,1 1 1 16,-1 0 9-16,1-1 0 15</inkml:trace>
  <inkml:trace contextRef="#ctx0" brushRef="#br0" timeOffset="4638.9866">18439 1200 19 0,'-4'-14'9'0,"-9"14"5"16,8 0-9-16,-4-3-1 15,1 3 0-15,-6-3-3 16,-8 3 1-16,-4 0-3 15,-5 3 1-15,0 4 1 16,-5-1 0-16,5 4-2 0,5 0 0 16,8 0 1-16,5 7 1 15,4-4-1-15,9 7 1 16,9-7-1-16,4 1 0 16,5 5 0-16,4 1 0 15,4-3 3-15,5 3 0 16,-4 0-2-16,-1-7 0 15,-3 0-1-15,-10 1 0 16,0-5 0-16,-13-2 0 16,-4 0-2-16,-14 3 0 15,-13 0 3-15,-9-7 1 16,-4 4-4-16,0 3 1 0,4-4-1 16,4-2 1-1,28-14-29 1,25-4 1-16</inkml:trace>
  <inkml:trace contextRef="#ctx0" brushRef="#br0" timeOffset="4834.027">18718 1206 31 0,'0'14'15'0,"18"98"1"15,-9-82-15-15,-5 0-1 16,5 3 1-16,-5 0-4 16,1-3 1-16,-5-6-10 0,0-5 1 15,-5-2-7-15,-3-7 1 16</inkml:trace>
  <inkml:trace contextRef="#ctx0" brushRef="#br0" timeOffset="4999.6113">18523 901 31 0,'5'27'15'0,"39"-4"-11"0,-31-13-15 0,5-7-8 15,9 7 0-15</inkml:trace>
  <inkml:trace contextRef="#ctx0" brushRef="#br0" timeOffset="5645.2984">18966 1213 35 0,'18'-17'17'0,"48"21"-2"16,-44-4-19-16,0-4 6 15,9-2 0-15,0-1-2 16,0 0 1-16,-4 4-1 16,-5 3 1-16,-9 3-2 15,-4 11 1-15,-9 9 0 0,-13 10 0 16,-9 4-1-16,-5-1 1 16,0 1 0-16,1-1 1 15,-1-6-1-15,1-4 1 16,4-2-2-16,8-4 1 15,6-4 0-15,3-3 1 16,10 1 0-16,8-4 0 16,5-7 0-16,8 0 1 15,10-9-2-15,3-4 0 16,10 0 0-16,4 3 1 16,5-3-2-16,8-6 1 15,-8 2 0-15,-5 8 1 0,-5-11-2 16,-3 1 1-16,-10-4-1 15,0 0 1-15,-4-4-1 16,-4 1 1-16,-9 0 0 16,-5-3 1-16,-13 2-2 15,-5-2 0-15,-8 6 1 16,-9 3 0-16,-9 7 0 16,-4 4 1-16,-5 6-2 15,4 6 1-15,1 8 1 16,4 19 0-16,9 7 0 15,4-1 0-15,9-2 1 16,9-1 0-16,14-6-2 16,8-3 1-16,9-7-1 15,9-4 1-15,8-9-1 0,10-7 0 16,4-7-3-16,0-3 0 16,-5-3-4-16,-4-7 1 15,0 4-3-15,-4-1 0 16,-14-3-13-16,-8-7 1 15</inkml:trace>
  <inkml:trace contextRef="#ctx0" brushRef="#br0" timeOffset="6140.2296">19789 841 17 0,'18'4'8'0,"48"-1"5"16,-44-6-10-16,9-1-1 15,9-2 1-15,18 6-2 16,-1 0 0-16,1-4 0 16,4 8 0-16,-1-8 0 15,-7 4 1-15,-6 4 1 16,-8 2 1-16,-5 4-3 15,-4 4 0-15,-4 2 0 16,0 11 1-16,-5-4-2 16,-5 10 1-16,-3 14-2 15,-5-1 0-15,-1 10 1 16,6 4 0-16,-10-3 1 0,0-1 1 16,1-10-2-16,-5 1 1 15,0-11-1-15,0 1 1 16,0-7-1-16,-5-4 1 15,-3 1-2-15,-10-1 1 16,0-3 0-16,-8 1 1 16,-10-1-1-16,-4-3 0 15,-8 0 1-15,-1-7 1 16,5-3-3-16,0-3 1 16,8-4-8-16,10-3 0 15,4-7-5-15,13-3 0 16,9 0-2-16,9-3 1 15</inkml:trace>
  <inkml:trace contextRef="#ctx0" brushRef="#br0" timeOffset="6575.0352">20895 1213 25 0,'-4'-7'12'0,"30"14"3"0,-12-7-14 16,8-3 2-16,9-4 0 15,0 0-2-15,9 1 1 16,4-1-2-16,0 0 0 15,0 4-1-15,5 3 0 0,-9 0-4 16,-5 0 0-16,-4 0-9 16,-4 0 1-16,-10 0 2 15,-3 0 0-15</inkml:trace>
  <inkml:trace contextRef="#ctx0" brushRef="#br0" timeOffset="6800.7875">20913 1409 20 0,'4'13'10'0,"41"-23"1"0,-28 7-11 16,5-1 3-16,9 1 1 16,0-4-4-16,5 4 0 15,4-4 0-15,-1 1 0 16,-3 6-4-16,4 0 0 15,0 0-4-15,-5 0 0 16,0-4-4-16,1 1 1 16</inkml:trace>
  <inkml:trace contextRef="#ctx0" brushRef="#br0" timeOffset="7251.5177">21714 1050 19 0,'0'-16'9'0,"13"22"4"15,-4-2-10-15,0 2 2 16,0 4 0-16,4 7-2 16,0 13 0-16,5-4-3 15,4 24 1-15,0 3-2 16,5 0 1-16,-5-3 0 16,0-7 1-16,0-3 3 0,0-14 0 15,-4-9-1-15,-5-10 1 16,1-7-5-16,-1-7 1 15,0-10 0-15,0-9 0 16,5-14 1-16,4-6 0 16,0-7-3-16,0 3 1 15,1 10-1-15,3 7 0 16,1 13-4-16,4 7 1 16,0 9-7-16,0 8 1 15,4 9-7-15,5-3 1 16</inkml:trace>
  <inkml:trace contextRef="#ctx0" brushRef="#br0" timeOffset="7610.7786">22771 1223 25 0,'5'-20'12'0,"-23"3"3"0,14 14-13 0,-5 0-2 16,-4-1 1-16,-5 1-2 15,-9 3 1-15,-4 3 0 16,-8 7 1-16,-6 7-1 15,1 13 0-15,0 10 1 16,0-1 0-16,8 1-2 16,5-7 1-16,9-3 1 15,4-13 1-15,10-4-2 16,8-13 0-16,8-10-2 16,6-6 0-16,3-4 2 0,6-13 0 15,3-7-1-15,1 0 1 16,-1 3 0-16,5 14 0 15,-9 10 3-15,-4 13 1 16,0 10-3-16,-1 10 0 16,1 6-1-16,0 1 0 15,8-1-1-15,5-2 1 16,0-4-10-16,5-4 1 16,-1-9-12-16,-4-14 0 15</inkml:trace>
  <inkml:trace contextRef="#ctx0" brushRef="#br0" timeOffset="8287.0267">22962 745 20 0,'0'-33'10'16,"0"43"1"-16,0 0-9 0,0 6 2 16,0 11 0-16,4 16 0 15,1 4 0-15,-1 9-3 16,5 7 1-16,0 0-2 15,4 7 0-15,5-1 0 16,4-9 0-16,4-3-1 16,5-14 0-16,0-14-1 15,5-9 1-15,-1-13-3 16,1-7 1-16,-1-13-1 16,0-14 1-16,1-6 3 15,-5 0 0-15,-5-4 3 0,-8 4 0 16,0 7 1-16,-5 2 1 15,-4 5-4-15,0 5 0 16,-5 4 1-16,-4 7 0 16,-4 6-2-16,4 7 0 15,0 7 0-15,0 6 0 16,4 7 1-16,9 6 0 16,5 4-1-16,0-10 1 15,4 0-2-15,4-4 1 16,5-6 0-16,0-10 1 15,5-6-3-15,-1-8 0 16,9-2 1-16,-4-11 1 16,5-9-2-16,-6-4 1 0,1-7 0 15,-9-3 0-15,-4 4 1 16,-10 6 0-16,-3 4 0 16,-10 9 0-16,-4-3 1 15,-4 13 0-15,-10 7 0 16,-3 7 1-16,-1 6-3 15,0 4 1-15,5-1-1 16,4 11 1-16,9 3 1 16,9 13 1-16,9-10-1 15,8 4 1-15,5-7-3 16,13-7 1-16,1-7 1 16,-1 1 0-16,5-10-2 15,-1-1 1-15,-3-9-4 0,-6 0 1 16,-8-7-15-16,0 3 1 15,-8-3 5-15,-10 0 1 16</inkml:trace>
  <inkml:trace contextRef="#ctx0" brushRef="#br0" timeOffset="8918.1842">22506 1286 14 0,'-4'-37'7'0,"-1"21"5"0,5 13-7 15,-4-4-3-15,-1-3 1 16,-4-3-1-16,-4-1 1 16,4 1-2-16,-4 0 0 15,4 0-2-15,-4 6 1 0,0 7 0 16,-1 0 0-16,1 13 0 16,-5 14 1-16,-4-1-1 15,5 14 1-15,-6 0-5 16,6-4 0-16,3-6-16 15,6-3 0-15,8-7 19 16,8-4 0-16</inkml:trace>
  <inkml:trace contextRef="#ctx0" brushRef="#br0" timeOffset="9413.6303">24736 1143 28 0,'-17'-26'14'0,"12"26"-3"15,5 0-14-15,0 0 1 16,0-4 0-16,0 1-8 15,0 0 1-15,0 3-4 0,0 6 0 16</inkml:trace>
  <inkml:trace contextRef="#ctx0" brushRef="#br0" timeOffset="9623.8882">24674 1518 17 0,'9'30'8'0,"18"16"11"0,-14-32-9 16,0 6-7-16,5 3 1 15,0 0-4-15,-5 0 1 0,0 1-4 16,-4-1 0-16,-5-3-11 16,-8 0 0-16,-5-1 0 15,-13 1 1-15</inkml:trace>
  <inkml:trace contextRef="#ctx0" brushRef="#br0" timeOffset="19756.7344">17798 1847 13 0,'-5'-7'6'0,"-4"7"7"16,9 0-8-16,0 0-1 15,0 0 1-15,0 0-3 16,0 0 1-16,5 10-1 16,-1 10 1-16,-4 6-2 15,5 14 0-15,-1 0 0 16,-4-4 1-16,5 1-2 16,-5-7 1-16,0 0 1 15,0-10 0-15,0-7 2 0,0-7 0 16,0-15-5-16,4-8 1 15,5-13-1-15,0-6 0 16,8-11 1-16,6 1 0 16,-6 3-1-16,1 6 1 15,0 11 0-15,-5 6 1 16,0 10-1-16,0 0 1 16,5 10-2-16,-5 10 1 15,1-4-1-15,3 1 1 16,1 3 1-16,0 0 0 15,-5-4-1-15,0 1 1 0,1-4 0 16,3-3 1-16,-8 0-1 16,0-3 0-16,0-7-1 15,-5-3 1-15,5-7-1 16,0-3 0-16,-5 3 0 16,5 3 0-16,0 4 0 15,0 3 0-15,-5 10 1 16,1 7 0-16,-1 6-2 15,1 4 1-15,-1 2 0 16,5 15 1-16,0-5-2 16,0 1 0-16,4-6 0 15,0-1 0-15,0-3-4 16,1-7 1-16,3-3-5 16,-3-3 1-16,3-11-4 15,1-6 0-15,0-6-1 16,0-8 0-16</inkml:trace>
  <inkml:trace contextRef="#ctx0" brushRef="#br0" timeOffset="20206.0503">18546 1691 22 0,'0'3'11'0,"0"24"6"0,0-14-11 16,0 10-4-16,0 4 1 16,0 2-3-16,0 8 0 15,0-4 0-15,4-6 0 16,0-7 0-16,5-4 0 15,0-6 0-15,-4-7 1 16,3-6-2-16,-8-7 0 0,0-6 0 16,5-8 1-16,-5-2 0 15,0-1 1-15,0 7 0 16,9 4 0-16,-1 16 1 16,1 13 1-16,5 14-1 15,3 16 0-15,1 6-1 16,4 11 0-16,0 3-1 15,9 13 1-15,-9-3-3 16,5 7 1-16,-5 3 1 16,-9-10 0-16,-4 3 0 15,-9-6 1-15,-4-7-2 16,-10-10 1-16,-8-10 0 16,0-13 0-16,-4-13-1 15,-10-17 1-15,5-17-2 16,5-13 1-16,4-13 2 0,4-10 0 15,13-3-2-15,5 3 0 16,9 6-2-16,5 4 0 16,3 6-13-16,1 8 0 15,0-1 2-15,-1 10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2T22:18:30.53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7576 5230 9 0,'4'0'4'0,"9"-3"1"0,-13 3-4 16,0 0 6-16,5 3 0 15,-1-6-2-15,-4 3 0 16,0-3-1-16,0 3 0 0,-4 0-2 16,-5 0 0-16,0 0-1 15,-4 0 1-15,-5 0-1 16,-4 0 0-16,-9 0-1 15,-9 3 1-15,0 4-1 16,-4-4 1-16,-4 0-2 16,-6-3 1-16,-3 0 0 15,-1 7 1-15,1-4 0 16,-1-3 0-16,1 4 0 16,-5-4 0-16,-9 3 0 15,5-3 0-15,-1-3 0 16,1-1 0-16,0 8-1 15,-1-4 0-15,1 0 0 16,-1 6 0-16,1 4 0 0,-5 0 1 16,0 0 0-16,1 0 1 15,-1 7-3-15,0-1 0 16,5 4 1-16,4 3 1 16,0 4-1-16,4 0 0 15,1 2 0-15,-1 1 0 16,9-3-1-16,5 3 0 15,4-4 1-15,5 4 1 16,4-3 0-16,4-1 0 16,14-3-1-16,4 4 1 15,5-4-1-15,4-10 1 16,13 1 0-16,5-1 0 16,8-3-1-16,10-4 1 0,4-2-1 15,4-4 0-15,9 0 1 16,13 0 0-16,5 0-2 15,4-4 1-15,1 8 1 16,8-8 0-16,0 1-1 16,0-3 0-16,9 6 0 15,9 3 0-15,-5 3 0 16,0-9 0-16,1 6 0 16,-1-3 0-16,5 0 0 15,4 10 0-15,-4-6 0 16,4 2 0-16,-4 4 0 15,-5 0 0-15,5 4-1 16,0-4 1-16,-5 3 1 0,5-7 1 16,0 8-3-16,-1-11 0 15,6-3 1-15,-1 7 0 16,-4-4 0-16,-1 0 0 16,-3-3 0-16,-1 0 1 15,-4 7-2-15,4-4 0 16,5 4 1-16,-5-4 1 15,1 4-1-15,-1-4 0 16,0 4 0-16,1-7 1 16,8 6-1-16,-4-2 0 15,-5 2-1-15,-4-6 1 16,0 4 0-16,4-8 0 16,5 4 1-16,0 0 0 0,4 4-2 15,5-4 0-15,4-4 1 16,9 1 1-16,13-4-1 15,-4 7 1-15,4 0-1 16,0 0 1-16,13-6-2 16,-8-1 0-16,0 7 1 15,4 0 1-15,4-3-2 16,5 0 1-16,-5-1 0 16,10-2 1-16,-1 2-1 15,9-2 1-15,0 2-3 16,9 4 1-16,0 0 2 15,-13 4 0-15,-9-4 0 16,0 0 0-16,-5 0-3 16,-8 0 1-16,-9-7 1 15,-1 7 1-15,1 0-1 0,4 3 0 16,-4-6-1-16,-5 3 0 16,10 3 2-16,8-3 0 15,-5-3-2-15,-4 6 1 16,-4-3 0-16,4 4 1 15,1-4-1-15,-10 3 0 16,-4-3 0-16,0 0 0 16,0 3-1-16,8-3 0 15,-8-6 1-15,5-1 1 16,-6 4-1-16,6-1 1 16,8-6-3-16,-13 0 1 0,-14-3 2 15,-8-3 0-15,-9 2-1 16,-9-6 0-16,-9-3 1 15,-13-3 1-15,-13-4-3 16,-9-10 0-16,-9 7 1 16,-9-7 1-16,-9-3-3 15,-8 0 1-15,-14 0 0 16,-13-1 1-16,-9-5 0 16,-13 12 0-16,-14 1 0 15,-17 6 0-15,-18-7 0 16,-13 4 1-16,-18 3-1 15,-13 7 1-15,-14 0-2 16,-21 3 1-16,-1 3-1 16,-22 4 1-16,-8 3 0 0,-10 10 1 15,-8-10-2-15,-9 7 1 16,-13-4 0-16,-5 1 1 16,-18-1-1-16,10 0 0 15,-5 4 0-15,-1-14 0 16,-3 11 0-16,4 3 1 15,4-7-2-15,-8 6 1 16,-1-2-1-16,1 6 0 16,4-4 2-16,8 14 0 15,-3-10-2-15,8-3 1 16,5 0 0-16,12 3 1 16,10-7-2-16,13 7 0 15,5 0 2-15,-1-7 0 0,1 14-1 16,-1 3 1-16,0 7-2 15,1-4 1-15,-1 7-1 16,5-4 1-16,9 7 0 16,8 1 0-16,5-1 0 15,14-10 1-15,8 10-1 16,13 1 1-16,5-4-2 16,4-4 1-16,5-6 0 15,13 7 1-15,4-7-5 16,5-4 1-16,4 1-6 15,1 0 1-15,3-7-21 16,14-4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hyperlink" Target="https://www.youtube.com/watch?v=ay3GgrYEa1M" TargetMode="External"/><Relationship Id="rId2" Type="http://schemas.openxmlformats.org/officeDocument/2006/relationships/video" Target="https://www.youtube.com/embed/ay3GgrYEa1M" TargetMode="External"/><Relationship Id="rId1" Type="http://schemas.openxmlformats.org/officeDocument/2006/relationships/tags" Target="../tags/tag15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7.em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customXml" Target="../ink/ink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hemeOverride" Target="../theme/themeOverride1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40.xml"/><Relationship Id="rId7" Type="http://schemas.openxmlformats.org/officeDocument/2006/relationships/customXml" Target="../ink/ink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tags" Target="../tags/tag45.xml"/><Relationship Id="rId7" Type="http://schemas.openxmlformats.org/officeDocument/2006/relationships/customXml" Target="../ink/ink3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0.emf"/><Relationship Id="rId5" Type="http://schemas.openxmlformats.org/officeDocument/2006/relationships/customXml" Target="../ink/ink4.xml"/><Relationship Id="rId4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53.xml"/><Relationship Id="rId7" Type="http://schemas.openxmlformats.org/officeDocument/2006/relationships/customXml" Target="../ink/ink5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12.emf"/><Relationship Id="rId5" Type="http://schemas.openxmlformats.org/officeDocument/2006/relationships/customXml" Target="../ink/ink6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tags" Target="../tags/tag65.xml"/><Relationship Id="rId7" Type="http://schemas.openxmlformats.org/officeDocument/2006/relationships/customXml" Target="../ink/ink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14.emf"/><Relationship Id="rId5" Type="http://schemas.openxmlformats.org/officeDocument/2006/relationships/customXml" Target="../ink/ink8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15.emf"/><Relationship Id="rId5" Type="http://schemas.openxmlformats.org/officeDocument/2006/relationships/customXml" Target="../ink/ink9.xml"/><Relationship Id="rId4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16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tags" Target="../tags/tag81.xml"/><Relationship Id="rId7" Type="http://schemas.openxmlformats.org/officeDocument/2006/relationships/customXml" Target="../ink/ink1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8.emf"/><Relationship Id="rId5" Type="http://schemas.openxmlformats.org/officeDocument/2006/relationships/customXml" Target="../ink/ink12.xml"/><Relationship Id="rId4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 du Jour: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Make your own classes! (cont.)</a:t>
            </a:r>
            <a:endParaRPr lang="en-US" sz="1600" b="1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Last time we did a </a:t>
            </a:r>
            <a:r>
              <a:rPr lang="en-US" sz="1600" dirty="0" err="1" smtClean="0">
                <a:solidFill>
                  <a:schemeClr val="tx1"/>
                </a:solidFill>
              </a:rPr>
              <a:t>BankAccount</a:t>
            </a:r>
            <a:r>
              <a:rPr lang="en-US" sz="1600" dirty="0" smtClean="0">
                <a:solidFill>
                  <a:schemeClr val="tx1"/>
                </a:solidFill>
              </a:rPr>
              <a:t> class (pretty basic)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This time we will do something more like the classes you have used from the Stanford libraries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Arrays in C++</a:t>
            </a:r>
            <a:endParaRPr lang="en-US" sz="1600" b="1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In order to implement our version of a Vector (we’re calling it </a:t>
            </a:r>
            <a:r>
              <a:rPr lang="en-US" sz="1600" dirty="0" err="1" smtClean="0">
                <a:solidFill>
                  <a:schemeClr val="tx1"/>
                </a:solidFill>
              </a:rPr>
              <a:t>ArrayList</a:t>
            </a:r>
            <a:r>
              <a:rPr lang="en-US" sz="1600" dirty="0" smtClean="0">
                <a:solidFill>
                  <a:schemeClr val="tx1"/>
                </a:solidFill>
              </a:rPr>
              <a:t>), we will need an array</a:t>
            </a: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3"/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http://i2.cdn.turner.com/money/dam/assets/140716091327-1978-volkswagen-beetle-1024x576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474" y="-86422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 flipH="1">
            <a:off x="327101" y="277174"/>
            <a:ext cx="2542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CS106B Weeks 1-3:</a:t>
            </a:r>
          </a:p>
          <a:p>
            <a:r>
              <a:rPr lang="en-US" b="1" dirty="0" smtClean="0"/>
              <a:t>Learn to use the car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1966vwbeetle.com/images/explodedview1966beetle.jpg"/>
          <p:cNvPicPr>
            <a:picLocks noGrp="1" noChangeAspect="1" noChangeArrowheads="1"/>
          </p:cNvPicPr>
          <p:nvPr>
            <p:ph sz="quarter" idx="10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991" y="-65824"/>
            <a:ext cx="10149077" cy="520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 flipH="1">
            <a:off x="327100" y="277174"/>
            <a:ext cx="2817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CS106B Weeks 4-8:</a:t>
            </a:r>
          </a:p>
          <a:p>
            <a:r>
              <a:rPr lang="en-US" b="1" dirty="0" smtClean="0"/>
              <a:t>Learn to make the car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7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Relevant: Trailer to “The Love Bug (Herbie)” (1968)</a:t>
            </a:r>
            <a:endParaRPr lang="en-US" dirty="0"/>
          </a:p>
        </p:txBody>
      </p:sp>
      <p:pic>
        <p:nvPicPr>
          <p:cNvPr id="4" name="ay3GgrYEa1M"/>
          <p:cNvPicPr>
            <a:picLocks noGrp="1" noRot="1" noChangeAspect="1"/>
          </p:cNvPicPr>
          <p:nvPr>
            <p:ph sz="quarter" idx="10"/>
            <a:videoFile r:link="rId2"/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57815" y="1017154"/>
            <a:ext cx="6121482" cy="3443334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657815" y="4526422"/>
            <a:ext cx="5000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7"/>
              </a:rPr>
              <a:t>https://www.youtube.com/watch?v=ay3GgrYEa1M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270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Arrays in C++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cap="none" dirty="0" smtClean="0">
                <a:ea typeface="+mn-ea"/>
                <a:cs typeface="+mn-cs"/>
              </a:rPr>
              <a:t>(we will need one for our </a:t>
            </a:r>
            <a:r>
              <a:rPr lang="en-US" cap="none" dirty="0" err="1" smtClean="0">
                <a:ea typeface="+mn-ea"/>
                <a:cs typeface="+mn-cs"/>
              </a:rPr>
              <a:t>ArrayList</a:t>
            </a:r>
            <a:r>
              <a:rPr lang="en-US" cap="none" dirty="0" smtClean="0">
                <a:ea typeface="+mn-ea"/>
                <a:cs typeface="+mn-cs"/>
              </a:rPr>
              <a:t> class)</a:t>
            </a:r>
            <a:endParaRPr lang="en-US" cap="none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66180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Arrays </a:t>
            </a:r>
            <a:r>
              <a:rPr lang="en-US" altLang="en-US" sz="2700"/>
              <a:t>(11.3)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buFontTx/>
              <a:buNone/>
            </a:pPr>
            <a:r>
              <a:rPr lang="en-US" altLang="en-US" sz="1600" b="1" i="1" dirty="0">
                <a:latin typeface="Consolas" panose="020B0609020204030204" pitchFamily="49" charset="0"/>
              </a:rPr>
              <a:t>	type</a:t>
            </a:r>
            <a:r>
              <a:rPr lang="en-US" altLang="en-US" sz="1600" dirty="0">
                <a:latin typeface="Consolas" panose="020B0609020204030204" pitchFamily="49" charset="0"/>
              </a:rPr>
              <a:t>* </a:t>
            </a:r>
            <a:r>
              <a:rPr lang="en-US" altLang="en-US" sz="1600" b="1" i="1" dirty="0">
                <a:latin typeface="Consolas" panose="020B0609020204030204" pitchFamily="49" charset="0"/>
              </a:rPr>
              <a:t>name </a:t>
            </a:r>
            <a:r>
              <a:rPr lang="en-US" altLang="en-US" sz="1600" dirty="0">
                <a:latin typeface="Consolas" panose="020B0609020204030204" pitchFamily="49" charset="0"/>
              </a:rPr>
              <a:t>= new </a:t>
            </a:r>
            <a:r>
              <a:rPr lang="en-US" altLang="en-US" sz="1600" b="1" i="1" dirty="0">
                <a:latin typeface="Consolas" panose="020B0609020204030204" pitchFamily="49" charset="0"/>
              </a:rPr>
              <a:t>type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b="1" i="1" dirty="0">
                <a:latin typeface="Consolas" panose="020B0609020204030204" pitchFamily="49" charset="0"/>
              </a:rPr>
              <a:t>length</a:t>
            </a:r>
            <a:r>
              <a:rPr lang="en-US" altLang="en-US" sz="1600" dirty="0">
                <a:latin typeface="Consolas" panose="020B0609020204030204" pitchFamily="49" charset="0"/>
              </a:rPr>
              <a:t>];</a:t>
            </a:r>
          </a:p>
          <a:p>
            <a:pPr lvl="2"/>
            <a:endParaRPr lang="en-US" altLang="en-US" sz="1600" dirty="0"/>
          </a:p>
          <a:p>
            <a:pPr lvl="2"/>
            <a:r>
              <a:rPr lang="en-US" altLang="en-US" sz="1600" dirty="0"/>
              <a:t>A </a:t>
            </a:r>
            <a:r>
              <a:rPr lang="en-US" altLang="en-US" sz="1600" b="1" dirty="0"/>
              <a:t>dynamically allocated</a:t>
            </a:r>
            <a:r>
              <a:rPr lang="en-US" altLang="en-US" sz="1600" i="1" dirty="0"/>
              <a:t> </a:t>
            </a:r>
            <a:r>
              <a:rPr lang="en-US" altLang="en-US" sz="1600" dirty="0"/>
              <a:t>array.</a:t>
            </a:r>
          </a:p>
          <a:p>
            <a:pPr lvl="2"/>
            <a:r>
              <a:rPr lang="en-US" altLang="en-US" sz="1600" dirty="0"/>
              <a:t>The variable that refers to the array is a </a:t>
            </a:r>
            <a:r>
              <a:rPr lang="en-US" altLang="en-US" sz="1600" b="1" dirty="0"/>
              <a:t>pointer</a:t>
            </a:r>
            <a:r>
              <a:rPr lang="en-US" altLang="en-US" sz="1600" dirty="0"/>
              <a:t>.</a:t>
            </a:r>
          </a:p>
          <a:p>
            <a:pPr lvl="2"/>
            <a:r>
              <a:rPr lang="en-US" altLang="en-US" sz="1600" dirty="0"/>
              <a:t>The memory allocated for the array must be manually released,</a:t>
            </a:r>
            <a:br>
              <a:rPr lang="en-US" altLang="en-US" sz="1600" dirty="0"/>
            </a:br>
            <a:r>
              <a:rPr lang="en-US" altLang="en-US" sz="1600" dirty="0"/>
              <a:t>or else the program will have a </a:t>
            </a:r>
            <a:r>
              <a:rPr lang="en-US" altLang="en-US" sz="1600" b="1" dirty="0"/>
              <a:t>memory leak</a:t>
            </a:r>
            <a:r>
              <a:rPr lang="en-US" altLang="en-US" sz="1600" dirty="0"/>
              <a:t>.  (&gt;_&lt;)</a:t>
            </a:r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r>
              <a:rPr lang="en-US" altLang="en-US" sz="1600" dirty="0">
                <a:solidFill>
                  <a:schemeClr val="bg2"/>
                </a:solidFill>
              </a:rPr>
              <a:t>Another array creation syntax that we will </a:t>
            </a:r>
            <a:r>
              <a:rPr lang="en-US" altLang="en-US" sz="1600" u="sng" dirty="0">
                <a:solidFill>
                  <a:schemeClr val="bg2"/>
                </a:solidFill>
              </a:rPr>
              <a:t>not</a:t>
            </a:r>
            <a:r>
              <a:rPr lang="en-US" altLang="en-US" sz="1600" dirty="0">
                <a:solidFill>
                  <a:schemeClr val="bg2"/>
                </a:solidFill>
              </a:rPr>
              <a:t> use:</a:t>
            </a:r>
          </a:p>
          <a:p>
            <a:pPr lvl="1">
              <a:buFontTx/>
              <a:buNone/>
            </a:pPr>
            <a:r>
              <a:rPr lang="en-US" altLang="en-US" sz="1600" b="1" i="1" dirty="0">
                <a:solidFill>
                  <a:schemeClr val="bg2"/>
                </a:solidFill>
                <a:latin typeface="Consolas" panose="020B0609020204030204" pitchFamily="49" charset="0"/>
              </a:rPr>
              <a:t>	type name</a:t>
            </a:r>
            <a:r>
              <a:rPr lang="en-US" altLang="en-US" sz="1600" dirty="0">
                <a:solidFill>
                  <a:schemeClr val="bg2"/>
                </a:solidFill>
                <a:latin typeface="Consolas" panose="020B0609020204030204" pitchFamily="49" charset="0"/>
              </a:rPr>
              <a:t>[</a:t>
            </a:r>
            <a:r>
              <a:rPr lang="en-US" altLang="en-US" sz="1600" b="1" i="1" dirty="0">
                <a:solidFill>
                  <a:schemeClr val="bg2"/>
                </a:solidFill>
                <a:latin typeface="Consolas" panose="020B0609020204030204" pitchFamily="49" charset="0"/>
              </a:rPr>
              <a:t>length</a:t>
            </a:r>
            <a:r>
              <a:rPr lang="en-US" altLang="en-US" sz="1600" dirty="0">
                <a:solidFill>
                  <a:schemeClr val="bg2"/>
                </a:solidFill>
                <a:latin typeface="Consolas" panose="020B0609020204030204" pitchFamily="49" charset="0"/>
              </a:rPr>
              <a:t>];</a:t>
            </a:r>
          </a:p>
          <a:p>
            <a:pPr lvl="2"/>
            <a:r>
              <a:rPr lang="en-US" altLang="en-US" sz="1600" dirty="0">
                <a:solidFill>
                  <a:schemeClr val="bg2"/>
                </a:solidFill>
              </a:rPr>
              <a:t>A fixed array; initialized at declaration; can never be resized.</a:t>
            </a:r>
          </a:p>
          <a:p>
            <a:pPr lvl="2"/>
            <a:r>
              <a:rPr lang="en-US" altLang="en-US" sz="1600" dirty="0">
                <a:solidFill>
                  <a:schemeClr val="bg2"/>
                </a:solidFill>
              </a:rPr>
              <a:t>Stored in a different place in memory; the first syntax uses the </a:t>
            </a:r>
            <a:r>
              <a:rPr lang="en-US" altLang="en-US" sz="1600" i="1" dirty="0" smtClean="0">
                <a:solidFill>
                  <a:schemeClr val="bg2"/>
                </a:solidFill>
              </a:rPr>
              <a:t>heap </a:t>
            </a:r>
            <a:r>
              <a:rPr lang="en-US" altLang="en-US" sz="1600" dirty="0">
                <a:solidFill>
                  <a:schemeClr val="bg2"/>
                </a:solidFill>
              </a:rPr>
              <a:t>and the second uses </a:t>
            </a:r>
            <a:r>
              <a:rPr lang="en-US" altLang="en-US" sz="1600">
                <a:solidFill>
                  <a:schemeClr val="bg2"/>
                </a:solidFill>
              </a:rPr>
              <a:t>the </a:t>
            </a:r>
            <a:r>
              <a:rPr lang="en-US" altLang="en-US" sz="1600" i="1" smtClean="0">
                <a:solidFill>
                  <a:schemeClr val="bg2"/>
                </a:solidFill>
              </a:rPr>
              <a:t>stack</a:t>
            </a:r>
            <a:r>
              <a:rPr lang="en-US" altLang="en-US" sz="1600" smtClean="0">
                <a:solidFill>
                  <a:schemeClr val="bg2"/>
                </a:solidFill>
              </a:rPr>
              <a:t>.  </a:t>
            </a:r>
            <a:r>
              <a:rPr lang="en-US" altLang="en-US" sz="1600" i="1" dirty="0">
                <a:solidFill>
                  <a:schemeClr val="bg2"/>
                </a:solidFill>
              </a:rPr>
              <a:t>(discussed later)</a:t>
            </a:r>
          </a:p>
        </p:txBody>
      </p:sp>
    </p:spTree>
    <p:extLst>
      <p:ext uri="{BB962C8B-B14F-4D97-AF65-F5344CB8AC3E}">
        <p14:creationId xmlns:p14="http://schemas.microsoft.com/office/powerpoint/2010/main" val="172165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Initialized?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type</a:t>
            </a:r>
            <a:r>
              <a:rPr lang="en-US" altLang="en-US" sz="1600" dirty="0" smtClean="0">
                <a:latin typeface="Consolas" panose="020B0609020204030204" pitchFamily="49" charset="0"/>
              </a:rPr>
              <a:t>* 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 = new 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type</a:t>
            </a:r>
            <a:r>
              <a:rPr lang="en-US" altLang="en-US" sz="1600" dirty="0" smtClean="0">
                <a:latin typeface="Consolas" panose="020B0609020204030204" pitchFamily="49" charset="0"/>
              </a:rPr>
              <a:t>[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length</a:t>
            </a:r>
            <a:r>
              <a:rPr lang="en-US" altLang="en-US" sz="1600" dirty="0" smtClean="0">
                <a:latin typeface="Consolas" panose="020B0609020204030204" pitchFamily="49" charset="0"/>
              </a:rPr>
              <a:t>];   </a:t>
            </a:r>
            <a:r>
              <a:rPr lang="en-US" altLang="en-US" sz="16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uninitialized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type</a:t>
            </a:r>
            <a:r>
              <a:rPr lang="en-US" altLang="en-US" sz="1600" dirty="0" smtClean="0">
                <a:latin typeface="Consolas" panose="020B0609020204030204" pitchFamily="49" charset="0"/>
              </a:rPr>
              <a:t>* 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 = new 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type</a:t>
            </a:r>
            <a:r>
              <a:rPr lang="en-US" altLang="en-US" sz="1600" dirty="0" smtClean="0">
                <a:latin typeface="Consolas" panose="020B0609020204030204" pitchFamily="49" charset="0"/>
              </a:rPr>
              <a:t>[</a:t>
            </a:r>
            <a:r>
              <a:rPr lang="en-US" altLang="en-US" sz="1600" b="1" i="1" dirty="0" smtClean="0">
                <a:latin typeface="Consolas" panose="020B0609020204030204" pitchFamily="49" charset="0"/>
              </a:rPr>
              <a:t>length</a:t>
            </a:r>
            <a:r>
              <a:rPr lang="en-US" altLang="en-US" sz="1600" dirty="0" smtClean="0">
                <a:latin typeface="Consolas" panose="020B0609020204030204" pitchFamily="49" charset="0"/>
              </a:rPr>
              <a:t>]</a:t>
            </a:r>
            <a:r>
              <a:rPr lang="en-US" altLang="en-US" sz="16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()</a:t>
            </a:r>
            <a:r>
              <a:rPr lang="en-US" altLang="en-US" sz="1600" dirty="0" smtClean="0">
                <a:latin typeface="Consolas" panose="020B0609020204030204" pitchFamily="49" charset="0"/>
              </a:rPr>
              <a:t>; </a:t>
            </a:r>
            <a:r>
              <a:rPr lang="en-US" altLang="en-US" sz="16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initialize to 0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</a:endParaRP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If </a:t>
            </a:r>
            <a:r>
              <a:rPr lang="en-US" altLang="en-US" sz="1600" dirty="0" smtClean="0">
                <a:latin typeface="Consolas" panose="020B0609020204030204" pitchFamily="49" charset="0"/>
              </a:rPr>
              <a:t>()</a:t>
            </a:r>
            <a:r>
              <a:rPr lang="en-US" altLang="en-US" sz="1600" dirty="0" smtClean="0"/>
              <a:t> are written after the array </a:t>
            </a:r>
            <a:r>
              <a:rPr lang="en-US" altLang="en-US" sz="1600" dirty="0" smtClean="0">
                <a:latin typeface="Consolas" panose="020B0609020204030204" pitchFamily="49" charset="0"/>
              </a:rPr>
              <a:t>[]</a:t>
            </a:r>
            <a:r>
              <a:rPr lang="en-US" altLang="en-US" sz="1600" dirty="0" smtClean="0"/>
              <a:t>, it will set all array elements to their default zero-equivalent value for the data type.  </a:t>
            </a:r>
            <a:r>
              <a:rPr lang="en-US" altLang="en-US" sz="1600" i="1" dirty="0" smtClean="0">
                <a:solidFill>
                  <a:schemeClr val="bg2"/>
                </a:solidFill>
              </a:rPr>
              <a:t>(slower)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If no </a:t>
            </a:r>
            <a:r>
              <a:rPr lang="en-US" altLang="en-US" sz="1600" dirty="0" smtClean="0">
                <a:latin typeface="Consolas" panose="020B0609020204030204" pitchFamily="49" charset="0"/>
              </a:rPr>
              <a:t>()</a:t>
            </a:r>
            <a:r>
              <a:rPr lang="en-US" altLang="en-US" sz="1600" dirty="0" smtClean="0"/>
              <a:t> are written, the elements are uninitialized, so whatever garbage values were stored in that memory beforehand will be your elements.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1400" dirty="0" smtClean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400" dirty="0" smtClean="0">
                <a:latin typeface="Consolas" panose="020B0609020204030204" pitchFamily="49" charset="0"/>
              </a:rPr>
              <a:t>* a = </a:t>
            </a:r>
            <a:r>
              <a:rPr lang="en-US" altLang="en-US" sz="1400" b="1" dirty="0" smtClean="0">
                <a:latin typeface="Consolas" panose="020B0609020204030204" pitchFamily="49" charset="0"/>
              </a:rPr>
              <a:t>new </a:t>
            </a:r>
            <a:r>
              <a:rPr lang="en-US" altLang="en-US" sz="1400" b="1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400" b="1" dirty="0" smtClean="0">
                <a:latin typeface="Consolas" panose="020B0609020204030204" pitchFamily="49" charset="0"/>
              </a:rPr>
              <a:t>[3]</a:t>
            </a:r>
            <a:r>
              <a:rPr lang="en-US" altLang="en-US" sz="1400" dirty="0" smtClean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cout</a:t>
            </a:r>
            <a:r>
              <a:rPr lang="en-US" altLang="en-US" sz="1400" dirty="0" smtClean="0">
                <a:latin typeface="Consolas" panose="020B0609020204030204" pitchFamily="49" charset="0"/>
              </a:rPr>
              <a:t> &lt;&lt; a[0];              </a:t>
            </a:r>
            <a:r>
              <a:rPr lang="en-US" altLang="en-US" sz="14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2395876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cout</a:t>
            </a:r>
            <a:r>
              <a:rPr lang="en-US" altLang="en-US" sz="1400" dirty="0" smtClean="0">
                <a:latin typeface="Consolas" panose="020B0609020204030204" pitchFamily="49" charset="0"/>
              </a:rPr>
              <a:t> &lt;&lt; a[1];              </a:t>
            </a:r>
            <a:r>
              <a:rPr lang="en-US" altLang="en-US" sz="14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-197630894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1400" dirty="0" smtClean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400" dirty="0" smtClean="0">
                <a:latin typeface="Consolas" panose="020B0609020204030204" pitchFamily="49" charset="0"/>
              </a:rPr>
              <a:t>* a2 = </a:t>
            </a:r>
            <a:r>
              <a:rPr lang="en-US" altLang="en-US" sz="1400" b="1" dirty="0" smtClean="0">
                <a:latin typeface="Consolas" panose="020B0609020204030204" pitchFamily="49" charset="0"/>
              </a:rPr>
              <a:t>new </a:t>
            </a:r>
            <a:r>
              <a:rPr lang="en-US" altLang="en-US" sz="1400" b="1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400" b="1" dirty="0" smtClean="0">
                <a:latin typeface="Consolas" panose="020B0609020204030204" pitchFamily="49" charset="0"/>
              </a:rPr>
              <a:t>[3]</a:t>
            </a:r>
            <a:r>
              <a:rPr lang="en-US" alt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()</a:t>
            </a:r>
            <a:r>
              <a:rPr lang="en-US" altLang="en-US" sz="1400" dirty="0" smtClean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cout</a:t>
            </a:r>
            <a:r>
              <a:rPr lang="en-US" altLang="en-US" sz="1400" dirty="0" smtClean="0">
                <a:latin typeface="Consolas" panose="020B0609020204030204" pitchFamily="49" charset="0"/>
              </a:rPr>
              <a:t> &lt;&lt; a[0];              </a:t>
            </a:r>
            <a:r>
              <a:rPr lang="en-US" altLang="en-US" sz="14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0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	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cout</a:t>
            </a:r>
            <a:r>
              <a:rPr lang="en-US" altLang="en-US" sz="1400" dirty="0" smtClean="0">
                <a:latin typeface="Consolas" panose="020B0609020204030204" pitchFamily="49" charset="0"/>
              </a:rPr>
              <a:t> &lt;&lt; a[1];              </a:t>
            </a:r>
            <a:r>
              <a:rPr lang="en-US" altLang="en-US" sz="14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0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1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How a Vector works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6880151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Inside a Vector is an </a:t>
            </a:r>
            <a:r>
              <a:rPr lang="en-US" altLang="en-US" b="1" dirty="0"/>
              <a:t>array</a:t>
            </a:r>
            <a:r>
              <a:rPr lang="en-US" altLang="en-US" dirty="0"/>
              <a:t> storing the elements you have added.</a:t>
            </a:r>
          </a:p>
          <a:p>
            <a:pPr lvl="1"/>
            <a:r>
              <a:rPr lang="en-US" altLang="en-US" dirty="0"/>
              <a:t>Typically the array is larger than the data added so far, so that it has some </a:t>
            </a:r>
            <a:r>
              <a:rPr lang="en-US" altLang="en-US" u="sng" dirty="0">
                <a:solidFill>
                  <a:schemeClr val="bg2"/>
                </a:solidFill>
              </a:rPr>
              <a:t>extra slots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/>
              <a:t>in which to put new elements later.</a:t>
            </a:r>
          </a:p>
          <a:p>
            <a:pPr lvl="2"/>
            <a:r>
              <a:rPr lang="en-US" altLang="en-US" dirty="0" smtClean="0"/>
              <a:t>When we say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n-US" altLang="en-US" dirty="0" smtClean="0"/>
              <a:t>, we mean the number of items currently stored, and we say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capacity</a:t>
            </a:r>
            <a:r>
              <a:rPr lang="en-US" altLang="en-US" dirty="0"/>
              <a:t> to</a:t>
            </a:r>
            <a:r>
              <a:rPr lang="en-US" altLang="en-US" dirty="0" smtClean="0">
                <a:latin typeface="Source Sans Pro (Body)"/>
              </a:rPr>
              <a:t> </a:t>
            </a:r>
            <a:r>
              <a:rPr lang="en-US" altLang="en-US" dirty="0" smtClean="0"/>
              <a:t>refer to the total space.</a:t>
            </a:r>
            <a:endParaRPr lang="en-US" altLang="en-US" dirty="0"/>
          </a:p>
          <a:p>
            <a:pPr lvl="2"/>
            <a:endParaRPr lang="en-US" altLang="en-US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Vector&lt;</a:t>
            </a:r>
            <a:r>
              <a:rPr lang="en-US" altLang="en-US" sz="1500" dirty="0" err="1">
                <a:latin typeface="Consolas" panose="020B0609020204030204" pitchFamily="49" charset="0"/>
              </a:rPr>
              <a:t>int</a:t>
            </a:r>
            <a:r>
              <a:rPr lang="en-US" altLang="en-US" sz="1500" dirty="0">
                <a:latin typeface="Consolas" panose="020B0609020204030204" pitchFamily="49" charset="0"/>
              </a:rPr>
              <a:t>&gt; v;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v.add</a:t>
            </a:r>
            <a:r>
              <a:rPr lang="en-US" altLang="en-US" sz="1500" dirty="0">
                <a:latin typeface="Consolas" panose="020B0609020204030204" pitchFamily="49" charset="0"/>
              </a:rPr>
              <a:t>(42);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v.add</a:t>
            </a:r>
            <a:r>
              <a:rPr lang="en-US" altLang="en-US" sz="1500" dirty="0">
                <a:latin typeface="Consolas" panose="020B0609020204030204" pitchFamily="49" charset="0"/>
              </a:rPr>
              <a:t>(-5);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v.add</a:t>
            </a:r>
            <a:r>
              <a:rPr lang="en-US" altLang="en-US" sz="1500" dirty="0">
                <a:latin typeface="Consolas" panose="020B0609020204030204" pitchFamily="49" charset="0"/>
              </a:rPr>
              <a:t>(17);</a:t>
            </a:r>
          </a:p>
        </p:txBody>
      </p:sp>
      <p:graphicFrame>
        <p:nvGraphicFramePr>
          <p:cNvPr id="346215" name="Group 10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770995404"/>
              </p:ext>
            </p:extLst>
          </p:nvPr>
        </p:nvGraphicFramePr>
        <p:xfrm>
          <a:off x="3151667" y="3205273"/>
          <a:ext cx="4234417" cy="845820"/>
        </p:xfrm>
        <a:graphic>
          <a:graphicData uri="http://schemas.openxmlformats.org/drawingml/2006/table">
            <a:tbl>
              <a:tblPr/>
              <a:tblGrid>
                <a:gridCol w="552260"/>
                <a:gridCol w="349546"/>
                <a:gridCol w="348450"/>
                <a:gridCol w="349545"/>
                <a:gridCol w="348450"/>
                <a:gridCol w="351738"/>
                <a:gridCol w="349545"/>
                <a:gridCol w="350641"/>
                <a:gridCol w="350641"/>
                <a:gridCol w="348450"/>
                <a:gridCol w="350641"/>
                <a:gridCol w="184510"/>
              </a:tblGrid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3686760" y="3465720"/>
              <a:ext cx="1685520" cy="541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9560" y="3460320"/>
                <a:ext cx="1701000" cy="55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54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Implementing our </a:t>
            </a:r>
            <a:r>
              <a:rPr lang="en-US" dirty="0" err="1" smtClean="0"/>
              <a:t>ArrayList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cap="none" dirty="0" smtClean="0">
                <a:ea typeface="+mn-ea"/>
                <a:cs typeface="+mn-cs"/>
              </a:rPr>
              <a:t>Making our own container class!</a:t>
            </a:r>
            <a:endParaRPr lang="en-US" cap="none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79427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Exercise</a:t>
            </a:r>
            <a:endParaRPr lang="en-US" altLang="en-US" sz="3000">
              <a:latin typeface="Courier New" panose="02070309020205020404" pitchFamily="49" charset="0"/>
            </a:endParaRP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2743200" algn="l"/>
              </a:tabLst>
            </a:pPr>
            <a:r>
              <a:rPr lang="en-US" altLang="en-US" sz="1600" dirty="0"/>
              <a:t>Let's write a class that implements a </a:t>
            </a:r>
            <a:r>
              <a:rPr lang="en-US" altLang="en-US" sz="1600" dirty="0" err="1"/>
              <a:t>growable</a:t>
            </a:r>
            <a:r>
              <a:rPr lang="en-US" altLang="en-US" sz="1600" dirty="0"/>
              <a:t> array of integers.</a:t>
            </a:r>
          </a:p>
          <a:p>
            <a:pPr marL="469106" lvl="1" indent="-209550">
              <a:tabLst>
                <a:tab pos="2743200" algn="l"/>
              </a:tabLst>
            </a:pPr>
            <a:r>
              <a:rPr lang="en-US" altLang="en-US" sz="1600" dirty="0"/>
              <a:t>We'll call it </a:t>
            </a:r>
            <a:r>
              <a:rPr lang="en-US" altLang="en-US" sz="1600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/>
              <a:t>.  It will be very similar to the C++ </a:t>
            </a:r>
            <a:r>
              <a:rPr lang="en-US" altLang="en-US" sz="1600" dirty="0">
                <a:latin typeface="Consolas" panose="020B0609020204030204" pitchFamily="49" charset="0"/>
              </a:rPr>
              <a:t>Vector</a:t>
            </a:r>
            <a:r>
              <a:rPr lang="en-US" altLang="en-US" sz="1600" dirty="0"/>
              <a:t>.</a:t>
            </a:r>
          </a:p>
          <a:p>
            <a:pPr marL="469106" lvl="1" indent="-209550">
              <a:tabLst>
                <a:tab pos="2743200" algn="l"/>
              </a:tabLst>
            </a:pPr>
            <a:endParaRPr lang="en-US" altLang="en-US" sz="500" dirty="0"/>
          </a:p>
          <a:p>
            <a:pPr marL="469106" lvl="1" indent="-209550">
              <a:tabLst>
                <a:tab pos="2743200" algn="l"/>
              </a:tabLst>
            </a:pPr>
            <a:r>
              <a:rPr lang="en-US" altLang="en-US" sz="1600" dirty="0"/>
              <a:t>its behavior: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add(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	insert(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dirty="0">
                <a:latin typeface="Consolas" panose="020B0609020204030204" pitchFamily="49" charset="0"/>
              </a:rPr>
              <a:t>, 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get(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dirty="0">
                <a:latin typeface="Consolas" panose="020B0609020204030204" pitchFamily="49" charset="0"/>
              </a:rPr>
              <a:t>),	set(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b="1" dirty="0">
                <a:latin typeface="Consolas" panose="020B0609020204030204" pitchFamily="49" charset="0"/>
              </a:rPr>
              <a:t>, 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size(),	</a:t>
            </a:r>
            <a:r>
              <a:rPr lang="en-US" altLang="en-US" sz="1600" dirty="0" err="1">
                <a:latin typeface="Consolas" panose="020B0609020204030204" pitchFamily="49" charset="0"/>
              </a:rPr>
              <a:t>isEmpty</a:t>
            </a:r>
            <a:r>
              <a:rPr lang="en-US" altLang="en-US" sz="1600" dirty="0">
                <a:latin typeface="Consolas" panose="020B0609020204030204" pitchFamily="49" charset="0"/>
              </a:rPr>
              <a:t>()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remove(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 err="1">
                <a:latin typeface="Consolas" panose="020B0609020204030204" pitchFamily="49" charset="0"/>
              </a:rPr>
              <a:t>indexOf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),	contains(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</a:p>
          <a:p>
            <a:pPr marL="685800" lvl="2" indent="-130969">
              <a:tabLst>
                <a:tab pos="2743200" algn="l"/>
              </a:tabLst>
            </a:pPr>
            <a:r>
              <a:rPr lang="en-US" altLang="en-US" sz="1600" dirty="0" err="1">
                <a:latin typeface="Consolas" panose="020B0609020204030204" pitchFamily="49" charset="0"/>
              </a:rPr>
              <a:t>toString</a:t>
            </a:r>
            <a:r>
              <a:rPr lang="en-US" altLang="en-US" sz="1600" dirty="0">
                <a:latin typeface="Consolas" panose="020B0609020204030204" pitchFamily="49" charset="0"/>
              </a:rPr>
              <a:t>()</a:t>
            </a:r>
          </a:p>
          <a:p>
            <a:pPr marL="685800" lvl="2" indent="-130969">
              <a:buNone/>
              <a:tabLst>
                <a:tab pos="2743200" algn="l"/>
              </a:tabLst>
            </a:pPr>
            <a:r>
              <a:rPr lang="en-US" altLang="en-US" sz="1600" dirty="0">
                <a:latin typeface="Courier New" panose="02070309020205020404" pitchFamily="49" charset="0"/>
              </a:rPr>
              <a:t>	</a:t>
            </a:r>
            <a:r>
              <a:rPr lang="en-US" altLang="en-US" sz="1600" dirty="0">
                <a:latin typeface="Verdana" panose="020B0604030504040204" pitchFamily="34" charset="0"/>
              </a:rPr>
              <a:t>...</a:t>
            </a:r>
          </a:p>
          <a:p>
            <a:pPr marL="469106" lvl="1" indent="-209550">
              <a:tabLst>
                <a:tab pos="2743200" algn="l"/>
              </a:tabLst>
            </a:pPr>
            <a:endParaRPr lang="en-US" altLang="en-US" sz="800" dirty="0">
              <a:latin typeface="Verdana" panose="020B0604030504040204" pitchFamily="34" charset="0"/>
            </a:endParaRPr>
          </a:p>
          <a:p>
            <a:pPr marL="404812" lvl="1" indent="-130969">
              <a:tabLst>
                <a:tab pos="2743200" algn="l"/>
              </a:tabLst>
            </a:pPr>
            <a:r>
              <a:rPr lang="en-US" altLang="en-US" sz="1600" dirty="0" smtClean="0"/>
              <a:t>We'll </a:t>
            </a:r>
            <a:r>
              <a:rPr lang="en-US" altLang="en-US" sz="1600" dirty="0"/>
              <a:t>start with an array of </a:t>
            </a:r>
            <a:r>
              <a:rPr lang="en-US" altLang="en-US" sz="1600" b="1" dirty="0"/>
              <a:t>length </a:t>
            </a:r>
            <a:r>
              <a:rPr lang="en-US" altLang="en-US" sz="1600" b="1" dirty="0" smtClean="0"/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capacity</a:t>
            </a:r>
            <a:r>
              <a:rPr lang="en-US" altLang="en-US" sz="1600" b="1" dirty="0" smtClean="0"/>
              <a:t>) 10 </a:t>
            </a:r>
            <a:r>
              <a:rPr lang="en-US" altLang="en-US" sz="1600" dirty="0"/>
              <a:t>by </a:t>
            </a:r>
            <a:r>
              <a:rPr lang="en-US" altLang="en-US" sz="1600" dirty="0" smtClean="0"/>
              <a:t>default, and grow it as needed.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3695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ArrayList.h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#ifndef _arraylist_h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#define _arraylist_h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#include &lt;string&gt;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using namespace std;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class ArrayList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</a:t>
            </a:r>
            <a:r>
              <a:rPr lang="en-US" altLang="en-US" sz="1350" b="1">
                <a:latin typeface="Consolas" panose="020B0609020204030204" pitchFamily="49" charset="0"/>
              </a:rPr>
              <a:t>ArrayList</a:t>
            </a:r>
            <a:r>
              <a:rPr lang="en-US" altLang="en-US" sz="135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void </a:t>
            </a:r>
            <a:r>
              <a:rPr lang="en-US" altLang="en-US" sz="1350" b="1">
                <a:latin typeface="Consolas" panose="020B0609020204030204" pitchFamily="49" charset="0"/>
              </a:rPr>
              <a:t>add</a:t>
            </a:r>
            <a:r>
              <a:rPr lang="en-US" altLang="en-US" sz="1350">
                <a:latin typeface="Consolas" panose="020B0609020204030204" pitchFamily="49" charset="0"/>
              </a:rPr>
              <a:t>(int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void </a:t>
            </a:r>
            <a:r>
              <a:rPr lang="en-US" altLang="en-US" sz="1350" b="1">
                <a:latin typeface="Consolas" panose="020B0609020204030204" pitchFamily="49" charset="0"/>
              </a:rPr>
              <a:t>clear</a:t>
            </a:r>
            <a:r>
              <a:rPr lang="en-US" altLang="en-US" sz="135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int </a:t>
            </a:r>
            <a:r>
              <a:rPr lang="en-US" altLang="en-US" sz="1350" b="1">
                <a:latin typeface="Consolas" panose="020B0609020204030204" pitchFamily="49" charset="0"/>
              </a:rPr>
              <a:t>get</a:t>
            </a:r>
            <a:r>
              <a:rPr lang="en-US" altLang="en-US" sz="1350">
                <a:latin typeface="Consolas" panose="020B0609020204030204" pitchFamily="49" charset="0"/>
              </a:rPr>
              <a:t>(int index)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void </a:t>
            </a:r>
            <a:r>
              <a:rPr lang="en-US" altLang="en-US" sz="1350" b="1">
                <a:latin typeface="Consolas" panose="020B0609020204030204" pitchFamily="49" charset="0"/>
              </a:rPr>
              <a:t>insert</a:t>
            </a:r>
            <a:r>
              <a:rPr lang="en-US" altLang="en-US" sz="1350">
                <a:latin typeface="Consolas" panose="020B0609020204030204" pitchFamily="49" charset="0"/>
              </a:rPr>
              <a:t>(int index, int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bool </a:t>
            </a:r>
            <a:r>
              <a:rPr lang="en-US" altLang="en-US" sz="1350" b="1">
                <a:latin typeface="Consolas" panose="020B0609020204030204" pitchFamily="49" charset="0"/>
              </a:rPr>
              <a:t>isEmpty</a:t>
            </a:r>
            <a:r>
              <a:rPr lang="en-US" altLang="en-US" sz="1350">
                <a:latin typeface="Consolas" panose="020B0609020204030204" pitchFamily="49" charset="0"/>
              </a:rPr>
              <a:t>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void </a:t>
            </a:r>
            <a:r>
              <a:rPr lang="en-US" altLang="en-US" sz="1350" b="1">
                <a:latin typeface="Consolas" panose="020B0609020204030204" pitchFamily="49" charset="0"/>
              </a:rPr>
              <a:t>remove</a:t>
            </a:r>
            <a:r>
              <a:rPr lang="en-US" altLang="en-US" sz="1350">
                <a:latin typeface="Consolas" panose="020B0609020204030204" pitchFamily="49" charset="0"/>
              </a:rPr>
              <a:t>(int index);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void </a:t>
            </a:r>
            <a:r>
              <a:rPr lang="en-US" altLang="en-US" sz="1350" b="1">
                <a:latin typeface="Consolas" panose="020B0609020204030204" pitchFamily="49" charset="0"/>
              </a:rPr>
              <a:t>set</a:t>
            </a:r>
            <a:r>
              <a:rPr lang="en-US" altLang="en-US" sz="1350">
                <a:latin typeface="Consolas" panose="020B0609020204030204" pitchFamily="49" charset="0"/>
              </a:rPr>
              <a:t>(int index, int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int </a:t>
            </a:r>
            <a:r>
              <a:rPr lang="en-US" altLang="en-US" sz="1350" b="1">
                <a:latin typeface="Consolas" panose="020B0609020204030204" pitchFamily="49" charset="0"/>
              </a:rPr>
              <a:t>size</a:t>
            </a:r>
            <a:r>
              <a:rPr lang="en-US" altLang="en-US" sz="1350">
                <a:latin typeface="Consolas" panose="020B0609020204030204" pitchFamily="49" charset="0"/>
              </a:rPr>
              <a:t>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string </a:t>
            </a:r>
            <a:r>
              <a:rPr lang="en-US" altLang="en-US" sz="1350" b="1">
                <a:latin typeface="Consolas" panose="020B0609020204030204" pitchFamily="49" charset="0"/>
              </a:rPr>
              <a:t>toString</a:t>
            </a:r>
            <a:r>
              <a:rPr lang="en-US" altLang="en-US" sz="1350">
                <a:latin typeface="Consolas" panose="020B0609020204030204" pitchFamily="49" charset="0"/>
              </a:rPr>
              <a:t>() const;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int* myElements;   </a:t>
            </a:r>
            <a:r>
              <a:rPr lang="en-US" altLang="en-US" sz="1350">
                <a:solidFill>
                  <a:srgbClr val="008000"/>
                </a:solidFill>
                <a:latin typeface="Consolas" panose="020B0609020204030204" pitchFamily="49" charset="0"/>
              </a:rPr>
              <a:t>// array of elements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int myCapacity;    </a:t>
            </a:r>
            <a:r>
              <a:rPr lang="en-US" altLang="en-US" sz="1350">
                <a:solidFill>
                  <a:srgbClr val="008000"/>
                </a:solidFill>
                <a:latin typeface="Consolas" panose="020B0609020204030204" pitchFamily="49" charset="0"/>
              </a:rPr>
              <a:t>// length of array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    int mySize;        </a:t>
            </a:r>
            <a:r>
              <a:rPr lang="en-US" altLang="en-US" sz="1350">
                <a:solidFill>
                  <a:srgbClr val="008000"/>
                </a:solidFill>
                <a:latin typeface="Consolas" panose="020B0609020204030204" pitchFamily="49" charset="0"/>
              </a:rPr>
              <a:t>// number of elements added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};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350">
                <a:latin typeface="Consolas" panose="020B0609020204030204" pitchFamily="49" charset="0"/>
              </a:rPr>
              <a:t>#endif</a:t>
            </a:r>
          </a:p>
        </p:txBody>
      </p:sp>
    </p:spTree>
    <p:extLst>
      <p:ext uri="{BB962C8B-B14F-4D97-AF65-F5344CB8AC3E}">
        <p14:creationId xmlns:p14="http://schemas.microsoft.com/office/powerpoint/2010/main" val="197122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en-US" dirty="0" smtClean="0"/>
              <a:t>Implementing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 </a:t>
            </a:r>
            <a:r>
              <a:rPr lang="en-US" altLang="en-US" dirty="0"/>
              <a:t>(bug)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sz="quarter" idx="10"/>
            <p:custDataLst>
              <p:tags r:id="rId3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 </a:t>
            </a:r>
            <a:r>
              <a:rPr lang="en-US" alt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BUG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8000"/>
                </a:solidFill>
                <a:latin typeface="Consolas" panose="020B0609020204030204" pitchFamily="49" charset="0"/>
              </a:rPr>
              <a:t>Socrative</a:t>
            </a:r>
            <a:r>
              <a:rPr lang="en-US" alt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: what is the bug in this code?</a:t>
            </a:r>
            <a:endParaRPr lang="en-US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void </a:t>
            </a:r>
            <a:r>
              <a:rPr lang="en-US" altLang="en-US" dirty="0" err="1">
                <a:latin typeface="Consolas" panose="020B0609020204030204" pitchFamily="49" charset="0"/>
              </a:rPr>
              <a:t>ArrayList</a:t>
            </a:r>
            <a:r>
              <a:rPr lang="en-US" altLang="en-US" dirty="0">
                <a:latin typeface="Consolas" panose="020B0609020204030204" pitchFamily="49" charset="0"/>
              </a:rPr>
              <a:t>::</a:t>
            </a:r>
            <a:r>
              <a:rPr lang="en-US" altLang="en-US" b="1" dirty="0">
                <a:latin typeface="Consolas" panose="020B0609020204030204" pitchFamily="49" charset="0"/>
              </a:rPr>
              <a:t>add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dirty="0" err="1">
                <a:latin typeface="Consolas" panose="020B0609020204030204" pitchFamily="49" charset="0"/>
              </a:rPr>
              <a:t>int</a:t>
            </a:r>
            <a:r>
              <a:rPr lang="en-US" altLang="en-US" dirty="0">
                <a:latin typeface="Consolas" panose="020B0609020204030204" pitchFamily="49" charset="0"/>
              </a:rPr>
              <a:t> value)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dirty="0" err="1">
                <a:latin typeface="Consolas" panose="020B0609020204030204" pitchFamily="49" charset="0"/>
              </a:rPr>
              <a:t>myElements</a:t>
            </a:r>
            <a:r>
              <a:rPr lang="en-US" altLang="en-US" dirty="0">
                <a:latin typeface="Consolas" panose="020B0609020204030204" pitchFamily="49" charset="0"/>
              </a:rPr>
              <a:t>[</a:t>
            </a:r>
            <a:r>
              <a:rPr lang="en-US" altLang="en-US" dirty="0" err="1">
                <a:latin typeface="Consolas" panose="020B0609020204030204" pitchFamily="49" charset="0"/>
              </a:rPr>
              <a:t>mySize</a:t>
            </a:r>
            <a:r>
              <a:rPr lang="en-US" altLang="en-US" dirty="0">
                <a:latin typeface="Consolas" panose="020B0609020204030204" pitchFamily="49" charset="0"/>
              </a:rPr>
              <a:t>] = value</a:t>
            </a:r>
            <a:r>
              <a:rPr lang="en-US" altLang="en-US" dirty="0" smtClean="0">
                <a:latin typeface="Consolas" panose="020B0609020204030204" pitchFamily="49" charset="0"/>
              </a:rPr>
              <a:t>;</a:t>
            </a:r>
            <a:endParaRPr lang="en-US" altLang="en-US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</a:t>
            </a: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84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Implementing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50" dirty="0"/>
              <a:t>How do you append to the end of a list?	</a:t>
            </a:r>
            <a:r>
              <a:rPr lang="en-US" altLang="en-US" sz="1650" dirty="0" err="1">
                <a:latin typeface="Consolas" panose="020B0609020204030204" pitchFamily="49" charset="0"/>
              </a:rPr>
              <a:t>list.add</a:t>
            </a:r>
            <a:r>
              <a:rPr lang="en-US" altLang="en-US" sz="1650" dirty="0">
                <a:latin typeface="Consolas" panose="020B0609020204030204" pitchFamily="49" charset="0"/>
              </a:rPr>
              <a:t>(42);</a:t>
            </a:r>
          </a:p>
          <a:p>
            <a:pPr lvl="1"/>
            <a:r>
              <a:rPr lang="en-US" altLang="en-US" dirty="0"/>
              <a:t>place the new value in slot number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</a:p>
          <a:p>
            <a:pPr lvl="1"/>
            <a:r>
              <a:rPr lang="en-US" altLang="en-US" dirty="0"/>
              <a:t>increment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</a:p>
        </p:txBody>
      </p:sp>
      <p:graphicFrame>
        <p:nvGraphicFramePr>
          <p:cNvPr id="333928" name="Group 10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41370199"/>
              </p:ext>
            </p:extLst>
          </p:nvPr>
        </p:nvGraphicFramePr>
        <p:xfrm>
          <a:off x="2057400" y="2000250"/>
          <a:ext cx="5144382" cy="891540"/>
        </p:xfrm>
        <a:graphic>
          <a:graphicData uri="http://schemas.openxmlformats.org/drawingml/2006/table">
            <a:tbl>
              <a:tblPr/>
              <a:tblGrid>
                <a:gridCol w="616965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361507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1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</a:t>
                      </a: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Group 104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99607123"/>
              </p:ext>
            </p:extLst>
          </p:nvPr>
        </p:nvGraphicFramePr>
        <p:xfrm>
          <a:off x="2057400" y="3074670"/>
          <a:ext cx="5144382" cy="891540"/>
        </p:xfrm>
        <a:graphic>
          <a:graphicData uri="http://schemas.openxmlformats.org/drawingml/2006/table">
            <a:tbl>
              <a:tblPr/>
              <a:tblGrid>
                <a:gridCol w="616965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361507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1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728800" y="897840"/>
              <a:ext cx="4116960" cy="3173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21600" y="891360"/>
                <a:ext cx="4130640" cy="31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90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Implementing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insert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dirty="0"/>
              <a:t>How do you insert in the middle of a list?	</a:t>
            </a:r>
            <a:r>
              <a:rPr lang="en-US" altLang="en-US" sz="1600" dirty="0" err="1">
                <a:latin typeface="Consolas" panose="020B0609020204030204" pitchFamily="49" charset="0"/>
              </a:rPr>
              <a:t>list.insert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b="1" dirty="0">
                <a:latin typeface="Consolas" panose="020B0609020204030204" pitchFamily="49" charset="0"/>
              </a:rPr>
              <a:t>3</a:t>
            </a:r>
            <a:r>
              <a:rPr lang="en-US" altLang="en-US" sz="1600" dirty="0">
                <a:latin typeface="Consolas" panose="020B0609020204030204" pitchFamily="49" charset="0"/>
              </a:rPr>
              <a:t>, 42);</a:t>
            </a:r>
          </a:p>
          <a:p>
            <a:pPr lvl="1"/>
            <a:r>
              <a:rPr lang="en-US" altLang="en-US" sz="1600" dirty="0"/>
              <a:t>shift elements right to make room for the new element</a:t>
            </a:r>
            <a:endParaRPr lang="en-US" altLang="en-US" sz="1600" i="1" dirty="0"/>
          </a:p>
          <a:p>
            <a:pPr lvl="1"/>
            <a:r>
              <a:rPr lang="en-US" altLang="en-US" sz="1600" dirty="0"/>
              <a:t>increment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  <a:p>
            <a:pPr lvl="1">
              <a:buFontTx/>
              <a:buNone/>
            </a:pPr>
            <a:r>
              <a:rPr lang="en-US" altLang="en-US" sz="1600" b="1" dirty="0"/>
              <a:t>Q:</a:t>
            </a:r>
            <a:r>
              <a:rPr lang="en-US" altLang="en-US" sz="1600" dirty="0"/>
              <a:t> In which direction should our array-shifting loop traverse?</a:t>
            </a:r>
          </a:p>
          <a:p>
            <a:pPr lvl="2">
              <a:buFontTx/>
              <a:buNone/>
            </a:pPr>
            <a:r>
              <a:rPr lang="en-US" altLang="en-US" sz="1600" b="1" dirty="0"/>
              <a:t>A.</a:t>
            </a:r>
            <a:r>
              <a:rPr lang="en-US" altLang="en-US" sz="1600" dirty="0"/>
              <a:t> left-to-right	</a:t>
            </a:r>
            <a:r>
              <a:rPr lang="en-US" altLang="en-US" sz="1600" b="1" dirty="0"/>
              <a:t>B.</a:t>
            </a:r>
            <a:r>
              <a:rPr lang="en-US" altLang="en-US" sz="1600" dirty="0"/>
              <a:t> right-to-left	</a:t>
            </a:r>
            <a:r>
              <a:rPr lang="en-US" altLang="en-US" sz="1600" b="1" dirty="0"/>
              <a:t>C.</a:t>
            </a:r>
            <a:r>
              <a:rPr lang="en-US" altLang="en-US" sz="1600" dirty="0"/>
              <a:t> either is fine</a:t>
            </a:r>
          </a:p>
        </p:txBody>
      </p:sp>
      <p:graphicFrame>
        <p:nvGraphicFramePr>
          <p:cNvPr id="345092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57400" y="2000250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5141" name="Group 5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057400" y="3143250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819520" y="1324080"/>
              <a:ext cx="6288120" cy="3787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10160" y="1317600"/>
                <a:ext cx="6303600" cy="38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802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insert</a:t>
            </a:r>
            <a:r>
              <a:rPr lang="en-US" altLang="en-US" dirty="0"/>
              <a:t> solution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void </a:t>
            </a:r>
            <a:r>
              <a:rPr lang="en-US" altLang="en-US" sz="1600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>
                <a:latin typeface="Consolas" panose="020B0609020204030204" pitchFamily="49" charset="0"/>
              </a:rPr>
              <a:t>::</a:t>
            </a:r>
            <a:r>
              <a:rPr lang="en-US" altLang="en-US" sz="1600" b="1" dirty="0">
                <a:latin typeface="Consolas" panose="020B0609020204030204" pitchFamily="49" charset="0"/>
              </a:rPr>
              <a:t>insert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index,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value)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shift right to make room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for 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= </a:t>
            </a:r>
            <a:r>
              <a:rPr lang="en-US" altLang="en-US" sz="1600" dirty="0" err="1">
                <a:latin typeface="Consolas" panose="020B0609020204030204" pitchFamily="49" charset="0"/>
              </a:rPr>
              <a:t>mySize</a:t>
            </a:r>
            <a:r>
              <a:rPr lang="en-US" altLang="en-US" sz="1600" dirty="0">
                <a:latin typeface="Consolas" panose="020B0609020204030204" pitchFamily="49" charset="0"/>
              </a:rPr>
              <a:t>;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&gt; index;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--)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   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] =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- 1];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[index] = value;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mySize</a:t>
            </a:r>
            <a:r>
              <a:rPr lang="en-US" altLang="en-US" sz="1600" dirty="0">
                <a:latin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912040" y="2483640"/>
              <a:ext cx="2817000" cy="360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5920" y="2476800"/>
                <a:ext cx="2829600" cy="36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219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Implementing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clear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50" dirty="0"/>
              <a:t>How do you </a:t>
            </a:r>
            <a:r>
              <a:rPr lang="en-US" altLang="en-US" sz="1650" dirty="0" smtClean="0"/>
              <a:t>clear the list</a:t>
            </a:r>
            <a:r>
              <a:rPr lang="en-US" altLang="en-US" sz="1650" dirty="0"/>
              <a:t>?	</a:t>
            </a:r>
            <a:r>
              <a:rPr lang="en-US" altLang="en-US" sz="1650" dirty="0" err="1" smtClean="0">
                <a:latin typeface="Consolas" panose="020B0609020204030204" pitchFamily="49" charset="0"/>
              </a:rPr>
              <a:t>list.clear</a:t>
            </a:r>
            <a:r>
              <a:rPr lang="en-US" altLang="en-US" sz="1650" dirty="0" smtClean="0">
                <a:latin typeface="Consolas" panose="020B0609020204030204" pitchFamily="49" charset="0"/>
              </a:rPr>
              <a:t>();</a:t>
            </a:r>
            <a:endParaRPr lang="en-US" altLang="en-US" sz="165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/>
              <a:t>change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n-US" altLang="en-US" dirty="0" smtClean="0"/>
              <a:t> to 0</a:t>
            </a:r>
            <a:endParaRPr lang="en-US" altLang="en-US" i="1" dirty="0"/>
          </a:p>
          <a:p>
            <a:pPr lvl="1"/>
            <a:r>
              <a:rPr lang="en-US" altLang="en-US" dirty="0"/>
              <a:t>d</a:t>
            </a:r>
            <a:r>
              <a:rPr lang="en-US" altLang="en-US" dirty="0" smtClean="0"/>
              <a:t>o we need to zero out all the data?</a:t>
            </a:r>
            <a:endParaRPr lang="en-US" altLang="en-US" i="1" dirty="0"/>
          </a:p>
        </p:txBody>
      </p:sp>
      <p:graphicFrame>
        <p:nvGraphicFramePr>
          <p:cNvPr id="333928" name="Group 10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57400" y="2000250"/>
          <a:ext cx="5144382" cy="891540"/>
        </p:xfrm>
        <a:graphic>
          <a:graphicData uri="http://schemas.openxmlformats.org/drawingml/2006/table">
            <a:tbl>
              <a:tblPr/>
              <a:tblGrid>
                <a:gridCol w="616965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361507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1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</a:t>
                      </a: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Group 10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057400" y="3074670"/>
          <a:ext cx="5144382" cy="891540"/>
        </p:xfrm>
        <a:graphic>
          <a:graphicData uri="http://schemas.openxmlformats.org/drawingml/2006/table">
            <a:tbl>
              <a:tblPr/>
              <a:tblGrid>
                <a:gridCol w="616965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416591"/>
                <a:gridCol w="361507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1" u="none" strike="noStrike" cap="none" normalizeH="0" baseline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784600" y="3716280"/>
              <a:ext cx="1854720" cy="228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76320" y="3709440"/>
                <a:ext cx="1870560" cy="24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940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Other members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901416" cy="3886200"/>
          </a:xfrm>
          <a:prstGeom prst="rect">
            <a:avLst/>
          </a:prstGeom>
        </p:spPr>
        <p:txBody>
          <a:bodyPr/>
          <a:lstStyle/>
          <a:p>
            <a:pPr>
              <a:tabLst>
                <a:tab pos="2572941" algn="l"/>
              </a:tabLst>
            </a:pPr>
            <a:r>
              <a:rPr lang="en-US" altLang="en-US" sz="1600" dirty="0"/>
              <a:t>Let's implement the following member functions in our list:</a:t>
            </a:r>
          </a:p>
          <a:p>
            <a:pPr lvl="1">
              <a:tabLst>
                <a:tab pos="2572941" algn="l"/>
              </a:tabLst>
            </a:pPr>
            <a:endParaRPr lang="en-US" altLang="en-US" sz="500" dirty="0"/>
          </a:p>
          <a:p>
            <a:pPr lvl="1">
              <a:tabLst>
                <a:tab pos="2572941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size()	- </a:t>
            </a:r>
            <a:r>
              <a:rPr lang="en-US" altLang="en-US" sz="1600" dirty="0"/>
              <a:t>Returns the number of elements in the list.</a:t>
            </a:r>
            <a:endParaRPr lang="en-US" altLang="en-US" sz="800" dirty="0"/>
          </a:p>
          <a:p>
            <a:pPr lvl="1">
              <a:tabLst>
                <a:tab pos="2572941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get(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dirty="0">
                <a:latin typeface="Consolas" panose="020B0609020204030204" pitchFamily="49" charset="0"/>
              </a:rPr>
              <a:t>)	- </a:t>
            </a:r>
            <a:r>
              <a:rPr lang="en-US" altLang="en-US" sz="1600" dirty="0"/>
              <a:t>Returns the value at a given index.</a:t>
            </a:r>
            <a:endParaRPr lang="en-US" altLang="en-US" sz="800" dirty="0"/>
          </a:p>
          <a:p>
            <a:pPr lvl="1">
              <a:tabLst>
                <a:tab pos="2572941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set(</a:t>
            </a:r>
            <a:r>
              <a:rPr lang="en-US" altLang="en-US" sz="1600" b="1" i="1" dirty="0">
                <a:latin typeface="Consolas" panose="020B0609020204030204" pitchFamily="49" charset="0"/>
              </a:rPr>
              <a:t>index</a:t>
            </a:r>
            <a:r>
              <a:rPr lang="en-US" altLang="en-US" sz="1600" dirty="0">
                <a:latin typeface="Consolas" panose="020B0609020204030204" pitchFamily="49" charset="0"/>
              </a:rPr>
              <a:t>, </a:t>
            </a:r>
            <a:r>
              <a:rPr lang="en-US" altLang="en-US" sz="1600" b="1" i="1" dirty="0">
                <a:latin typeface="Consolas" panose="020B0609020204030204" pitchFamily="49" charset="0"/>
              </a:rPr>
              <a:t>value</a:t>
            </a:r>
            <a:r>
              <a:rPr lang="en-US" altLang="en-US" sz="1600" dirty="0">
                <a:latin typeface="Consolas" panose="020B0609020204030204" pitchFamily="49" charset="0"/>
              </a:rPr>
              <a:t>)	- </a:t>
            </a:r>
            <a:r>
              <a:rPr lang="en-US" altLang="en-US" sz="1600" dirty="0"/>
              <a:t>Changes the value at the given index.</a:t>
            </a:r>
            <a:endParaRPr lang="en-US" altLang="en-US" sz="800" dirty="0"/>
          </a:p>
          <a:p>
            <a:pPr lvl="1">
              <a:tabLst>
                <a:tab pos="2572941" algn="l"/>
              </a:tabLst>
            </a:pPr>
            <a:r>
              <a:rPr lang="en-US" altLang="en-US" sz="1600" dirty="0" err="1">
                <a:latin typeface="Consolas" panose="020B0609020204030204" pitchFamily="49" charset="0"/>
              </a:rPr>
              <a:t>isEmpty</a:t>
            </a:r>
            <a:r>
              <a:rPr lang="en-US" altLang="en-US" sz="1600" dirty="0">
                <a:latin typeface="Consolas" panose="020B0609020204030204" pitchFamily="49" charset="0"/>
              </a:rPr>
              <a:t>()	- </a:t>
            </a:r>
            <a:r>
              <a:rPr lang="en-US" altLang="en-US" sz="1600" dirty="0"/>
              <a:t>Returns </a:t>
            </a:r>
            <a:r>
              <a:rPr lang="en-US" altLang="en-US" sz="1600" dirty="0">
                <a:latin typeface="Consolas" panose="020B0609020204030204" pitchFamily="49" charset="0"/>
              </a:rPr>
              <a:t>true</a:t>
            </a:r>
            <a:r>
              <a:rPr lang="en-US" altLang="en-US" sz="1600" dirty="0"/>
              <a:t> if list contains no elements.</a:t>
            </a:r>
          </a:p>
          <a:p>
            <a:pPr lvl="2">
              <a:tabLst>
                <a:tab pos="2572941" algn="l"/>
              </a:tabLst>
            </a:pPr>
            <a:r>
              <a:rPr lang="en-US" altLang="en-US" sz="1600" dirty="0"/>
              <a:t>(Why bother to write this if we already have a </a:t>
            </a:r>
            <a:r>
              <a:rPr lang="en-US" altLang="en-US" sz="1600" dirty="0">
                <a:latin typeface="Consolas" panose="020B0609020204030204" pitchFamily="49" charset="0"/>
              </a:rPr>
              <a:t>size</a:t>
            </a:r>
            <a:r>
              <a:rPr lang="en-US" altLang="en-US" sz="1600" dirty="0"/>
              <a:t> function?)</a:t>
            </a:r>
          </a:p>
          <a:p>
            <a:pPr lvl="2">
              <a:tabLst>
                <a:tab pos="2572941" algn="l"/>
              </a:tabLst>
            </a:pPr>
            <a:endParaRPr lang="en-US" altLang="en-US" sz="1600" dirty="0"/>
          </a:p>
          <a:p>
            <a:pPr lvl="1">
              <a:tabLst>
                <a:tab pos="2572941" algn="l"/>
              </a:tabLst>
            </a:pPr>
            <a:r>
              <a:rPr lang="en-US" altLang="en-US" sz="1600" dirty="0" err="1">
                <a:latin typeface="Consolas" panose="020B0609020204030204" pitchFamily="49" charset="0"/>
              </a:rPr>
              <a:t>toString</a:t>
            </a:r>
            <a:r>
              <a:rPr lang="en-US" altLang="en-US" sz="1600" dirty="0">
                <a:latin typeface="Consolas" panose="020B0609020204030204" pitchFamily="49" charset="0"/>
              </a:rPr>
              <a:t>()	- </a:t>
            </a:r>
            <a:r>
              <a:rPr lang="en-US" altLang="en-US" sz="1600" dirty="0"/>
              <a:t>String of the list such as </a:t>
            </a:r>
            <a:r>
              <a:rPr lang="en-US" altLang="en-US" sz="1600" dirty="0">
                <a:latin typeface="Consolas" panose="020B0609020204030204" pitchFamily="49" charset="0"/>
              </a:rPr>
              <a:t>"{4, 1, 5}"</a:t>
            </a:r>
            <a:r>
              <a:rPr lang="en-US" altLang="en-US" sz="1600" dirty="0"/>
              <a:t>.</a:t>
            </a:r>
          </a:p>
          <a:p>
            <a:pPr lvl="1">
              <a:tabLst>
                <a:tab pos="2572941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operator &lt;&lt;	-	</a:t>
            </a:r>
            <a:r>
              <a:rPr lang="en-US" altLang="en-US" sz="1600" dirty="0"/>
              <a:t>Make the list printable to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18221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Other members code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int ArrayList::</a:t>
            </a:r>
            <a:r>
              <a:rPr lang="en-US" altLang="en-US" sz="1500" b="1">
                <a:latin typeface="Consolas" panose="020B0609020204030204" pitchFamily="49" charset="0"/>
              </a:rPr>
              <a:t>get</a:t>
            </a:r>
            <a:r>
              <a:rPr lang="en-US" altLang="en-US" sz="1500">
                <a:latin typeface="Consolas" panose="020B0609020204030204" pitchFamily="49" charset="0"/>
              </a:rPr>
              <a:t>(int index)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myElements[index];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void ArrayList::</a:t>
            </a:r>
            <a:r>
              <a:rPr lang="en-US" altLang="en-US" sz="1500" b="1">
                <a:latin typeface="Consolas" panose="020B0609020204030204" pitchFamily="49" charset="0"/>
              </a:rPr>
              <a:t>set</a:t>
            </a:r>
            <a:r>
              <a:rPr lang="en-US" altLang="en-US" sz="1500">
                <a:latin typeface="Consolas" panose="020B0609020204030204" pitchFamily="49" charset="0"/>
              </a:rPr>
              <a:t>(int index, int value)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myElements[index] = value;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int ArrayList::</a:t>
            </a:r>
            <a:r>
              <a:rPr lang="en-US" altLang="en-US" sz="1500" b="1">
                <a:latin typeface="Consolas" panose="020B0609020204030204" pitchFamily="49" charset="0"/>
              </a:rPr>
              <a:t>size</a:t>
            </a:r>
            <a:r>
              <a:rPr lang="en-US" altLang="en-US" sz="150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mySize;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bool ArrayList::</a:t>
            </a:r>
            <a:r>
              <a:rPr lang="en-US" altLang="en-US" sz="1500" b="1">
                <a:latin typeface="Consolas" panose="020B0609020204030204" pitchFamily="49" charset="0"/>
              </a:rPr>
              <a:t>isEmpty</a:t>
            </a:r>
            <a:r>
              <a:rPr lang="en-US" altLang="en-US" sz="150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mySize ==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2229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Other members code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ostream&amp; </a:t>
            </a:r>
            <a:r>
              <a:rPr lang="en-US" altLang="en-US" sz="1500" b="1">
                <a:latin typeface="Consolas" panose="020B0609020204030204" pitchFamily="49" charset="0"/>
              </a:rPr>
              <a:t>operator &lt;&lt;</a:t>
            </a:r>
            <a:r>
              <a:rPr lang="en-US" altLang="en-US" sz="1500">
                <a:latin typeface="Consolas" panose="020B0609020204030204" pitchFamily="49" charset="0"/>
              </a:rPr>
              <a:t>(ostream&amp; out, const ArrayList&amp; list) {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out &lt;&lt; "{";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if (!list.isEmpty()) {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out &lt;&lt; list.get(0);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for (int i = 1; i &lt; list.size(); i++) {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    out &lt;&lt; ", " &lt;&lt; list.get(i);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}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out &lt;&lt; "}";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out;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string ArrayList::</a:t>
            </a:r>
            <a:r>
              <a:rPr lang="en-US" altLang="en-US" sz="1500" b="1">
                <a:latin typeface="Consolas" panose="020B0609020204030204" pitchFamily="49" charset="0"/>
              </a:rPr>
              <a:t>toString</a:t>
            </a:r>
            <a:r>
              <a:rPr lang="en-US" altLang="en-US" sz="1500">
                <a:latin typeface="Consolas" panose="020B0609020204030204" pitchFamily="49" charset="0"/>
              </a:rPr>
              <a:t>() const {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ostringstream out;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out &lt;&lt; *this;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out.str();</a:t>
            </a:r>
          </a:p>
          <a:p>
            <a:pPr>
              <a:lnSpc>
                <a:spcPct val="7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240920" y="1045800"/>
              <a:ext cx="4374720" cy="2171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7680" y="1039680"/>
                <a:ext cx="4386240" cy="218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844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Implementing remove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dirty="0"/>
              <a:t>How do you remove an element from a list?	</a:t>
            </a:r>
            <a:r>
              <a:rPr lang="en-US" altLang="en-US" sz="1600" dirty="0" err="1">
                <a:latin typeface="Consolas" panose="020B0609020204030204" pitchFamily="49" charset="0"/>
              </a:rPr>
              <a:t>list.remove</a:t>
            </a:r>
            <a:r>
              <a:rPr lang="en-US" altLang="en-US" sz="1600" dirty="0">
                <a:latin typeface="Consolas" panose="020B0609020204030204" pitchFamily="49" charset="0"/>
              </a:rPr>
              <a:t>(2);</a:t>
            </a:r>
          </a:p>
          <a:p>
            <a:pPr lvl="1"/>
            <a:r>
              <a:rPr lang="en-US" altLang="en-US" sz="1600" dirty="0"/>
              <a:t>shift elements left to cover the deleted element</a:t>
            </a:r>
            <a:endParaRPr lang="en-US" altLang="en-US" sz="1600" i="1" dirty="0"/>
          </a:p>
          <a:p>
            <a:pPr lvl="1"/>
            <a:r>
              <a:rPr lang="en-US" altLang="en-US" sz="1600" dirty="0"/>
              <a:t>decrement </a:t>
            </a:r>
            <a:r>
              <a:rPr lang="en-US" altLang="en-US" sz="1600" i="1" dirty="0"/>
              <a:t>size</a:t>
            </a:r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/>
            <a:endParaRPr lang="en-US" altLang="en-US" sz="1600" i="1" dirty="0"/>
          </a:p>
          <a:p>
            <a:pPr lvl="1">
              <a:buFontTx/>
              <a:buNone/>
            </a:pPr>
            <a:r>
              <a:rPr lang="en-US" altLang="en-US" sz="1600" b="1" dirty="0"/>
              <a:t>Q:</a:t>
            </a:r>
            <a:r>
              <a:rPr lang="en-US" altLang="en-US" sz="1600" dirty="0"/>
              <a:t> In which direction should our array-shifting loop traverse?</a:t>
            </a:r>
          </a:p>
          <a:p>
            <a:pPr lvl="2">
              <a:buFontTx/>
              <a:buNone/>
            </a:pPr>
            <a:r>
              <a:rPr lang="en-US" altLang="en-US" sz="1600" b="1" dirty="0"/>
              <a:t>A.</a:t>
            </a:r>
            <a:r>
              <a:rPr lang="en-US" altLang="en-US" sz="1600" dirty="0"/>
              <a:t> left-to-right	</a:t>
            </a:r>
            <a:r>
              <a:rPr lang="en-US" altLang="en-US" sz="1600" b="1" dirty="0"/>
              <a:t>B.</a:t>
            </a:r>
            <a:r>
              <a:rPr lang="en-US" altLang="en-US" sz="1600" dirty="0"/>
              <a:t> right-to-left	</a:t>
            </a:r>
            <a:r>
              <a:rPr lang="en-US" altLang="en-US" sz="1600" b="1" dirty="0"/>
              <a:t>C.</a:t>
            </a:r>
            <a:r>
              <a:rPr lang="en-US" altLang="en-US" sz="1600" dirty="0"/>
              <a:t> either is fine</a:t>
            </a:r>
            <a:endParaRPr lang="en-US" altLang="en-US" sz="1600" i="1" dirty="0"/>
          </a:p>
        </p:txBody>
      </p:sp>
      <p:graphicFrame>
        <p:nvGraphicFramePr>
          <p:cNvPr id="348164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57400" y="2000250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8213" name="Group 5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057400" y="3143250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378080" y="1768320"/>
              <a:ext cx="3847320" cy="304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68720" y="1761840"/>
                <a:ext cx="3863880" cy="306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6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remove solution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void </a:t>
            </a:r>
            <a:r>
              <a:rPr lang="en-US" altLang="en-US" sz="1600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>
                <a:latin typeface="Consolas" panose="020B0609020204030204" pitchFamily="49" charset="0"/>
              </a:rPr>
              <a:t>::</a:t>
            </a:r>
            <a:r>
              <a:rPr lang="en-US" altLang="en-US" sz="1600" b="1" dirty="0">
                <a:latin typeface="Consolas" panose="020B0609020204030204" pitchFamily="49" charset="0"/>
              </a:rPr>
              <a:t>remove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index)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shift left to cover up the slot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for 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= index;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&lt; </a:t>
            </a:r>
            <a:r>
              <a:rPr lang="en-US" altLang="en-US" sz="1600" dirty="0" err="1">
                <a:latin typeface="Consolas" panose="020B0609020204030204" pitchFamily="49" charset="0"/>
              </a:rPr>
              <a:t>mySize</a:t>
            </a:r>
            <a:r>
              <a:rPr lang="en-US" altLang="en-US" sz="1600" dirty="0">
                <a:latin typeface="Consolas" panose="020B0609020204030204" pitchFamily="49" charset="0"/>
              </a:rPr>
              <a:t>;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   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] =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>
                <a:latin typeface="Consolas" panose="020B0609020204030204" pitchFamily="49" charset="0"/>
              </a:rPr>
              <a:t> + 1];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[</a:t>
            </a:r>
            <a:r>
              <a:rPr lang="en-US" altLang="en-US" sz="1600" dirty="0" err="1">
                <a:latin typeface="Consolas" panose="020B0609020204030204" pitchFamily="49" charset="0"/>
              </a:rPr>
              <a:t>mySize</a:t>
            </a:r>
            <a:r>
              <a:rPr lang="en-US" altLang="en-US" sz="1600" dirty="0">
                <a:latin typeface="Consolas" panose="020B0609020204030204" pitchFamily="49" charset="0"/>
              </a:rPr>
              <a:t> - 1]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mySize</a:t>
            </a:r>
            <a:r>
              <a:rPr lang="en-US" altLang="en-US" sz="1600" dirty="0">
                <a:latin typeface="Consolas" panose="020B0609020204030204" pitchFamily="49" charset="0"/>
              </a:rPr>
              <a:t>--;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60440" y="2538720"/>
              <a:ext cx="3388680" cy="82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5400" y="2531880"/>
                <a:ext cx="3396240" cy="9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728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Freeing array memory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07755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	delete[] </a:t>
            </a:r>
            <a:r>
              <a:rPr lang="en-US" altLang="en-US" sz="1600" b="1" i="1" dirty="0">
                <a:latin typeface="Consolas" panose="020B0609020204030204" pitchFamily="49" charset="0"/>
              </a:rPr>
              <a:t>name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 lvl="2"/>
            <a:r>
              <a:rPr lang="en-US" altLang="en-US" sz="1600" dirty="0"/>
              <a:t>Releases the memory associated with the given array.</a:t>
            </a:r>
          </a:p>
          <a:p>
            <a:pPr lvl="2"/>
            <a:r>
              <a:rPr lang="en-US" altLang="en-US" sz="1600" dirty="0"/>
              <a:t>Must be done for all arrays created with </a:t>
            </a:r>
            <a:r>
              <a:rPr lang="en-US" altLang="en-US" sz="1600" dirty="0">
                <a:latin typeface="Consolas" panose="020B0609020204030204" pitchFamily="49" charset="0"/>
              </a:rPr>
              <a:t>new</a:t>
            </a:r>
            <a:endParaRPr lang="en-US" altLang="en-US" sz="1600" dirty="0"/>
          </a:p>
          <a:p>
            <a:pPr lvl="3"/>
            <a:r>
              <a:rPr lang="en-US" altLang="en-US" sz="1600" dirty="0"/>
              <a:t>Or else the program has a </a:t>
            </a:r>
            <a:r>
              <a:rPr lang="en-US" altLang="en-US" sz="1600" i="1" dirty="0"/>
              <a:t>memory leak</a:t>
            </a:r>
            <a:r>
              <a:rPr lang="en-US" altLang="en-US" sz="1600" dirty="0"/>
              <a:t>.   (No garbage collector like Java)</a:t>
            </a:r>
          </a:p>
          <a:p>
            <a:pPr lvl="3"/>
            <a:r>
              <a:rPr lang="en-US" altLang="en-US" sz="1600" dirty="0"/>
              <a:t>Leaked memory will be released when the program exits, but for long-running programs, memory leaks are bad and will eventually exhaust your RAM.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* a = </a:t>
            </a:r>
            <a:r>
              <a:rPr lang="en-US" altLang="en-US" sz="1400" b="1" dirty="0">
                <a:latin typeface="Consolas" panose="020B0609020204030204" pitchFamily="49" charset="0"/>
              </a:rPr>
              <a:t>new </a:t>
            </a:r>
            <a:r>
              <a:rPr lang="en-US" altLang="en-US" sz="1400" b="1" dirty="0" err="1"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latin typeface="Consolas" panose="020B0609020204030204" pitchFamily="49" charset="0"/>
              </a:rPr>
              <a:t>[3]</a:t>
            </a:r>
            <a:r>
              <a:rPr lang="en-US" altLang="en-US" sz="14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a[0] = 42;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a[1] = -5;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a[2] = 17;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for (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= 0;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&lt; 3;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++)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    </a:t>
            </a:r>
            <a:r>
              <a:rPr lang="en-US" altLang="en-US" sz="1400" dirty="0" err="1">
                <a:latin typeface="Consolas" panose="020B0609020204030204" pitchFamily="49" charset="0"/>
              </a:rPr>
              <a:t>cout</a:t>
            </a:r>
            <a:r>
              <a:rPr lang="en-US" altLang="en-US" sz="1400" dirty="0">
                <a:latin typeface="Consolas" panose="020B0609020204030204" pitchFamily="49" charset="0"/>
              </a:rPr>
              <a:t> &lt;&lt;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&lt;&lt; ": " &lt;&lt; a[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] &lt;&lt; </a:t>
            </a:r>
            <a:r>
              <a:rPr lang="en-US" altLang="en-US" sz="1400" dirty="0" err="1">
                <a:latin typeface="Consolas" panose="020B0609020204030204" pitchFamily="49" charset="0"/>
              </a:rPr>
              <a:t>endl</a:t>
            </a:r>
            <a:r>
              <a:rPr lang="en-US" altLang="en-US" sz="14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...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</a:t>
            </a:r>
            <a:r>
              <a:rPr lang="en-US" alt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delete[] a</a:t>
            </a:r>
            <a:r>
              <a:rPr lang="en-US" altLang="en-US" sz="1400" dirty="0">
                <a:latin typeface="Consolas" panose="020B0609020204030204" pitchFamily="49" charset="0"/>
              </a:rPr>
              <a:t>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234440" y="2905920"/>
              <a:ext cx="2493720" cy="398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5080" y="2896560"/>
                <a:ext cx="2512440" cy="41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940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Destructor</a:t>
            </a:r>
            <a:r>
              <a:rPr lang="en-US" altLang="en-US" sz="2700"/>
              <a:t> (12.3)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tabLst>
                <a:tab pos="2913460" algn="l"/>
              </a:tabLst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600" b="1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.h</a:t>
            </a: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// </a:t>
            </a:r>
            <a:r>
              <a:rPr lang="en-US" altLang="en-US" sz="1600" b="1" i="1" dirty="0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.cpp</a:t>
            </a:r>
          </a:p>
          <a:p>
            <a:pPr>
              <a:lnSpc>
                <a:spcPct val="80000"/>
              </a:lnSpc>
              <a:tabLst>
                <a:tab pos="2913460" algn="l"/>
              </a:tabLst>
            </a:pPr>
            <a:r>
              <a:rPr lang="en-US" altLang="en-US" sz="1600" dirty="0">
                <a:latin typeface="Consolas" panose="020B0609020204030204" pitchFamily="49" charset="0"/>
              </a:rPr>
              <a:t>~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latin typeface="Consolas" panose="020B0609020204030204" pitchFamily="49" charset="0"/>
              </a:rPr>
              <a:t>();	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latin typeface="Consolas" panose="020B0609020204030204" pitchFamily="49" charset="0"/>
              </a:rPr>
              <a:t>::~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latin typeface="Consolas" panose="020B0609020204030204" pitchFamily="49" charset="0"/>
              </a:rPr>
              <a:t>() { ...</a:t>
            </a:r>
          </a:p>
          <a:p>
            <a:pPr lvl="1">
              <a:tabLst>
                <a:tab pos="2913460" algn="l"/>
              </a:tabLst>
            </a:pPr>
            <a:endParaRPr lang="en-US" altLang="en-US" sz="500" dirty="0"/>
          </a:p>
          <a:p>
            <a:pPr lvl="1">
              <a:tabLst>
                <a:tab pos="2913460" algn="l"/>
              </a:tabLst>
            </a:pPr>
            <a:endParaRPr lang="en-US" altLang="en-US" sz="500" dirty="0"/>
          </a:p>
          <a:p>
            <a:pPr>
              <a:tabLst>
                <a:tab pos="2913460" algn="l"/>
              </a:tabLst>
            </a:pPr>
            <a:r>
              <a:rPr lang="en-US" altLang="en-US" sz="1600" b="1" dirty="0"/>
              <a:t>destructor</a:t>
            </a:r>
            <a:r>
              <a:rPr lang="en-US" altLang="en-US" sz="1600" dirty="0"/>
              <a:t>: Called when the object is deleted by the program.</a:t>
            </a:r>
          </a:p>
          <a:p>
            <a:pPr lvl="1">
              <a:buNone/>
              <a:tabLst>
                <a:tab pos="2913460" algn="l"/>
              </a:tabLst>
            </a:pPr>
            <a:r>
              <a:rPr lang="en-US" altLang="en-US" sz="1600" dirty="0"/>
              <a:t>(when the object goes out of </a:t>
            </a:r>
            <a:r>
              <a:rPr lang="en-US" altLang="en-US" sz="1600" dirty="0">
                <a:latin typeface="Consolas" panose="020B0609020204030204" pitchFamily="49" charset="0"/>
              </a:rPr>
              <a:t>{}</a:t>
            </a:r>
            <a:r>
              <a:rPr lang="en-US" altLang="en-US" sz="1600" dirty="0"/>
              <a:t> scope;  opposite of a constructor)</a:t>
            </a:r>
          </a:p>
          <a:p>
            <a:pPr lvl="2">
              <a:tabLst>
                <a:tab pos="2913460" algn="l"/>
              </a:tabLst>
            </a:pPr>
            <a:endParaRPr lang="en-US" altLang="en-US" sz="1600" dirty="0"/>
          </a:p>
          <a:p>
            <a:pPr lvl="1">
              <a:tabLst>
                <a:tab pos="2913460" algn="l"/>
              </a:tabLst>
            </a:pPr>
            <a:r>
              <a:rPr lang="en-US" altLang="en-US" sz="1600" dirty="0"/>
              <a:t>Useful if your object needs to do anything important as it dies:</a:t>
            </a:r>
          </a:p>
          <a:p>
            <a:pPr lvl="2">
              <a:tabLst>
                <a:tab pos="2913460" algn="l"/>
              </a:tabLst>
            </a:pPr>
            <a:r>
              <a:rPr lang="en-US" altLang="en-US" sz="1600" dirty="0"/>
              <a:t>saving any temporary resources inside the object</a:t>
            </a:r>
          </a:p>
          <a:p>
            <a:pPr lvl="2">
              <a:tabLst>
                <a:tab pos="2913460" algn="l"/>
              </a:tabLst>
            </a:pPr>
            <a:r>
              <a:rPr lang="en-US" altLang="en-US" sz="1600" dirty="0"/>
              <a:t>freeing any dynamically allocated memory used by the object's members</a:t>
            </a:r>
          </a:p>
          <a:p>
            <a:pPr lvl="2">
              <a:tabLst>
                <a:tab pos="2913460" algn="l"/>
              </a:tabLst>
            </a:pPr>
            <a:r>
              <a:rPr lang="en-US" altLang="en-US" sz="1600" dirty="0"/>
              <a:t>...</a:t>
            </a:r>
          </a:p>
          <a:p>
            <a:pPr lvl="2">
              <a:tabLst>
                <a:tab pos="2913460" algn="l"/>
              </a:tabLst>
            </a:pPr>
            <a:endParaRPr lang="en-US" altLang="en-US" sz="1600" dirty="0"/>
          </a:p>
          <a:p>
            <a:pPr lvl="1">
              <a:tabLst>
                <a:tab pos="2913460" algn="l"/>
              </a:tabLst>
            </a:pPr>
            <a:r>
              <a:rPr lang="en-US" altLang="en-US" sz="1600" dirty="0"/>
              <a:t>Does our </a:t>
            </a:r>
            <a:r>
              <a:rPr lang="en-US" altLang="en-US" sz="1600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/>
              <a:t> need a destructor?  If so, what should it do?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27880" y="1172520"/>
              <a:ext cx="1263600" cy="430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5000" y="1167120"/>
                <a:ext cx="1272600" cy="44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661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Destructor solution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void </a:t>
            </a:r>
            <a:r>
              <a:rPr lang="en-US" altLang="en-US" sz="1600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>
                <a:latin typeface="Consolas" panose="020B0609020204030204" pitchFamily="49" charset="0"/>
              </a:rPr>
              <a:t>::~</a:t>
            </a:r>
            <a:r>
              <a:rPr lang="en-US" altLang="en-US" sz="1600" b="1" dirty="0" err="1">
                <a:latin typeface="Consolas" panose="020B0609020204030204" pitchFamily="49" charset="0"/>
              </a:rPr>
              <a:t>ArrayList</a:t>
            </a:r>
            <a:r>
              <a:rPr lang="en-US" altLang="en-US" sz="16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delete[] </a:t>
            </a:r>
            <a:r>
              <a:rPr lang="en-US" altLang="en-US" sz="16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578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Running out of space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What if the client wants to add more than 10 elements?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lvl="1"/>
            <a:r>
              <a:rPr lang="en-US" altLang="en-US" dirty="0" err="1">
                <a:latin typeface="Consolas" panose="020B0609020204030204" pitchFamily="49" charset="0"/>
              </a:rPr>
              <a:t>list.add</a:t>
            </a:r>
            <a:r>
              <a:rPr lang="en-US" altLang="en-US" dirty="0">
                <a:latin typeface="Consolas" panose="020B0609020204030204" pitchFamily="49" charset="0"/>
              </a:rPr>
              <a:t>(75);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add an 11th element</a:t>
            </a:r>
          </a:p>
          <a:p>
            <a:pPr lvl="1"/>
            <a:endParaRPr lang="en-US" altLang="en-US" b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/>
            <a:endParaRPr lang="en-US" altLang="en-US" b="1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lvl="1"/>
            <a:endParaRPr lang="en-US" altLang="en-US" b="1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lvl="1"/>
            <a:endParaRPr lang="en-US" altLang="en-US" b="1" dirty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lvl="1"/>
            <a:r>
              <a:rPr lang="en-US" altLang="en-US" dirty="0"/>
              <a:t>Answer: </a:t>
            </a:r>
            <a:r>
              <a:rPr lang="en-US" altLang="en-US" b="1" dirty="0"/>
              <a:t>Resize the array</a:t>
            </a:r>
            <a:r>
              <a:rPr lang="en-US" altLang="en-US" dirty="0"/>
              <a:t> to one </a:t>
            </a:r>
            <a:r>
              <a:rPr lang="en-US" altLang="en-US" u="sng" dirty="0">
                <a:solidFill>
                  <a:schemeClr val="bg2"/>
                </a:solidFill>
              </a:rPr>
              <a:t>twice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/>
              <a:t>as large.</a:t>
            </a:r>
          </a:p>
          <a:p>
            <a:pPr lvl="2"/>
            <a:r>
              <a:rPr lang="en-US" altLang="en-US" dirty="0"/>
              <a:t>Make sure to </a:t>
            </a:r>
            <a:r>
              <a:rPr lang="en-US" altLang="en-US" i="1" dirty="0"/>
              <a:t>free the memory</a:t>
            </a:r>
            <a:r>
              <a:rPr lang="en-US" altLang="en-US" dirty="0"/>
              <a:t> used by the old array!</a:t>
            </a:r>
          </a:p>
        </p:txBody>
      </p:sp>
      <p:graphicFrame>
        <p:nvGraphicFramePr>
          <p:cNvPr id="350352" name="Group 14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57400" y="1339454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0355" name="Group 147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00150" y="2743200"/>
          <a:ext cx="6735365" cy="845820"/>
        </p:xfrm>
        <a:graphic>
          <a:graphicData uri="http://schemas.openxmlformats.org/drawingml/2006/table">
            <a:tbl>
              <a:tblPr/>
              <a:tblGrid>
                <a:gridCol w="586979"/>
                <a:gridCol w="327422"/>
                <a:gridCol w="295275"/>
                <a:gridCol w="241697"/>
                <a:gridCol w="241697"/>
                <a:gridCol w="241697"/>
                <a:gridCol w="345281"/>
                <a:gridCol w="241697"/>
                <a:gridCol w="241697"/>
                <a:gridCol w="241697"/>
                <a:gridCol w="241697"/>
                <a:gridCol w="381000"/>
                <a:gridCol w="345281"/>
                <a:gridCol w="345281"/>
                <a:gridCol w="345281"/>
                <a:gridCol w="345281"/>
                <a:gridCol w="345281"/>
                <a:gridCol w="345281"/>
                <a:gridCol w="345281"/>
                <a:gridCol w="345281"/>
                <a:gridCol w="345281"/>
              </a:tblGrid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4246920" y="256320"/>
              <a:ext cx="4685400" cy="755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2600" y="252360"/>
                <a:ext cx="4694760" cy="76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459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0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0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Resize solution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in ArrayList.cpp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void </a:t>
            </a:r>
            <a:r>
              <a:rPr lang="en-US" altLang="en-US" sz="1500" dirty="0" err="1">
                <a:latin typeface="Consolas" panose="020B0609020204030204" pitchFamily="49" charset="0"/>
              </a:rPr>
              <a:t>ArrayList</a:t>
            </a:r>
            <a:r>
              <a:rPr lang="en-US" altLang="en-US" sz="1500" dirty="0">
                <a:latin typeface="Consolas" panose="020B0609020204030204" pitchFamily="49" charset="0"/>
              </a:rPr>
              <a:t>::</a:t>
            </a:r>
            <a:r>
              <a:rPr lang="en-US" altLang="en-US" sz="1500" b="1" dirty="0" err="1">
                <a:latin typeface="Consolas" panose="020B0609020204030204" pitchFamily="49" charset="0"/>
              </a:rPr>
              <a:t>checkResize</a:t>
            </a:r>
            <a:r>
              <a:rPr lang="en-US" altLang="en-US" sz="15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if (</a:t>
            </a:r>
            <a:r>
              <a:rPr lang="en-US" altLang="en-US" sz="1500" dirty="0" err="1">
                <a:latin typeface="Consolas" panose="020B0609020204030204" pitchFamily="49" charset="0"/>
              </a:rPr>
              <a:t>mySize</a:t>
            </a:r>
            <a:r>
              <a:rPr lang="en-US" altLang="en-US" sz="1500" dirty="0">
                <a:latin typeface="Consolas" panose="020B0609020204030204" pitchFamily="49" charset="0"/>
              </a:rPr>
              <a:t> == </a:t>
            </a:r>
            <a:r>
              <a:rPr lang="en-US" altLang="en-US" sz="1500" dirty="0" err="1">
                <a:latin typeface="Consolas" panose="020B0609020204030204" pitchFamily="49" charset="0"/>
              </a:rPr>
              <a:t>myCapacity</a:t>
            </a:r>
            <a:r>
              <a:rPr lang="en-US" altLang="en-US" sz="1500" dirty="0"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</a:t>
            </a: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create bigger array and copy data over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</a:t>
            </a:r>
            <a:r>
              <a:rPr lang="en-US" altLang="en-US" sz="1500" dirty="0" err="1">
                <a:latin typeface="Consolas" panose="020B0609020204030204" pitchFamily="49" charset="0"/>
              </a:rPr>
              <a:t>int</a:t>
            </a:r>
            <a:r>
              <a:rPr lang="en-US" altLang="en-US" sz="1500" dirty="0">
                <a:latin typeface="Consolas" panose="020B0609020204030204" pitchFamily="49" charset="0"/>
              </a:rPr>
              <a:t>* bigger = new </a:t>
            </a:r>
            <a:r>
              <a:rPr lang="en-US" altLang="en-US" sz="1500" dirty="0" err="1">
                <a:latin typeface="Consolas" panose="020B0609020204030204" pitchFamily="49" charset="0"/>
              </a:rPr>
              <a:t>int</a:t>
            </a:r>
            <a:r>
              <a:rPr lang="en-US" altLang="en-US" sz="1500" dirty="0">
                <a:latin typeface="Consolas" panose="020B0609020204030204" pitchFamily="49" charset="0"/>
              </a:rPr>
              <a:t>[2 * capacity]();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for (</a:t>
            </a:r>
            <a:r>
              <a:rPr lang="en-US" altLang="en-US" sz="1500" dirty="0" err="1">
                <a:latin typeface="Consolas" panose="020B0609020204030204" pitchFamily="49" charset="0"/>
              </a:rPr>
              <a:t>int</a:t>
            </a:r>
            <a:r>
              <a:rPr lang="en-US" altLang="en-US" sz="1500" dirty="0">
                <a:latin typeface="Consolas" panose="020B0609020204030204" pitchFamily="49" charset="0"/>
              </a:rPr>
              <a:t> </a:t>
            </a:r>
            <a:r>
              <a:rPr lang="en-US" altLang="en-US" sz="1500" dirty="0" err="1">
                <a:latin typeface="Consolas" panose="020B0609020204030204" pitchFamily="49" charset="0"/>
              </a:rPr>
              <a:t>i</a:t>
            </a:r>
            <a:r>
              <a:rPr lang="en-US" altLang="en-US" sz="1500" dirty="0">
                <a:latin typeface="Consolas" panose="020B0609020204030204" pitchFamily="49" charset="0"/>
              </a:rPr>
              <a:t> = 0; </a:t>
            </a:r>
            <a:r>
              <a:rPr lang="en-US" altLang="en-US" sz="1500" dirty="0" err="1">
                <a:latin typeface="Consolas" panose="020B0609020204030204" pitchFamily="49" charset="0"/>
              </a:rPr>
              <a:t>i</a:t>
            </a:r>
            <a:r>
              <a:rPr lang="en-US" altLang="en-US" sz="1500" dirty="0">
                <a:latin typeface="Consolas" panose="020B0609020204030204" pitchFamily="49" charset="0"/>
              </a:rPr>
              <a:t> &lt; </a:t>
            </a:r>
            <a:r>
              <a:rPr lang="en-US" altLang="en-US" sz="1500" dirty="0" err="1">
                <a:latin typeface="Consolas" panose="020B0609020204030204" pitchFamily="49" charset="0"/>
              </a:rPr>
              <a:t>myCapacity</a:t>
            </a:r>
            <a:r>
              <a:rPr lang="en-US" altLang="en-US" sz="1500" dirty="0">
                <a:latin typeface="Consolas" panose="020B0609020204030204" pitchFamily="49" charset="0"/>
              </a:rPr>
              <a:t>; </a:t>
            </a:r>
            <a:r>
              <a:rPr lang="en-US" altLang="en-US" sz="1500" dirty="0" err="1">
                <a:latin typeface="Consolas" panose="020B0609020204030204" pitchFamily="49" charset="0"/>
              </a:rPr>
              <a:t>i</a:t>
            </a:r>
            <a:r>
              <a:rPr lang="en-US" altLang="en-US" sz="1500" dirty="0"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    bigger[</a:t>
            </a:r>
            <a:r>
              <a:rPr lang="en-US" altLang="en-US" sz="1500" dirty="0" err="1">
                <a:latin typeface="Consolas" panose="020B0609020204030204" pitchFamily="49" charset="0"/>
              </a:rPr>
              <a:t>i</a:t>
            </a:r>
            <a:r>
              <a:rPr lang="en-US" altLang="en-US" sz="1500" dirty="0">
                <a:latin typeface="Consolas" panose="020B0609020204030204" pitchFamily="49" charset="0"/>
              </a:rPr>
              <a:t>] = </a:t>
            </a:r>
            <a:r>
              <a:rPr lang="en-US" altLang="en-US" sz="15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500" dirty="0">
                <a:latin typeface="Consolas" panose="020B0609020204030204" pitchFamily="49" charset="0"/>
              </a:rPr>
              <a:t>[</a:t>
            </a:r>
            <a:r>
              <a:rPr lang="en-US" altLang="en-US" sz="1500" dirty="0" err="1">
                <a:latin typeface="Consolas" panose="020B0609020204030204" pitchFamily="49" charset="0"/>
              </a:rPr>
              <a:t>i</a:t>
            </a:r>
            <a:r>
              <a:rPr lang="en-US" altLang="en-US" sz="1500" dirty="0"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delete[] </a:t>
            </a:r>
            <a:r>
              <a:rPr lang="en-US" altLang="en-US" sz="15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5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</a:t>
            </a:r>
            <a:r>
              <a:rPr lang="en-US" altLang="en-US" sz="1500" dirty="0" err="1">
                <a:latin typeface="Consolas" panose="020B0609020204030204" pitchFamily="49" charset="0"/>
              </a:rPr>
              <a:t>myElements</a:t>
            </a:r>
            <a:r>
              <a:rPr lang="en-US" altLang="en-US" sz="1500" dirty="0">
                <a:latin typeface="Consolas" panose="020B0609020204030204" pitchFamily="49" charset="0"/>
              </a:rPr>
              <a:t> = bigger;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</a:t>
            </a:r>
            <a:r>
              <a:rPr lang="en-US" altLang="en-US" sz="1500" dirty="0" err="1">
                <a:latin typeface="Consolas" panose="020B0609020204030204" pitchFamily="49" charset="0"/>
              </a:rPr>
              <a:t>myCapacity</a:t>
            </a:r>
            <a:r>
              <a:rPr lang="en-US" altLang="en-US" sz="1500" dirty="0">
                <a:latin typeface="Consolas" panose="020B0609020204030204" pitchFamily="49" charset="0"/>
              </a:rPr>
              <a:t> *= 2;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926000" y="1792080"/>
              <a:ext cx="4470480" cy="351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9520" y="1785240"/>
                <a:ext cx="4483800" cy="36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56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Problem: size vs. capacity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/>
              <a:t>What if the client accesses an element past the size?</a:t>
            </a:r>
          </a:p>
          <a:p>
            <a:pPr lvl="1"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list.get(7)</a:t>
            </a:r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r>
              <a:rPr lang="en-US" altLang="en-US"/>
              <a:t>Currently the list allows this and returns 0.</a:t>
            </a:r>
          </a:p>
          <a:p>
            <a:pPr lvl="2"/>
            <a:r>
              <a:rPr lang="en-US" altLang="en-US"/>
              <a:t>Is this good or bad?  What (if anything) should we do about it?</a:t>
            </a:r>
          </a:p>
        </p:txBody>
      </p:sp>
      <p:graphicFrame>
        <p:nvGraphicFramePr>
          <p:cNvPr id="351287" name="Group 5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57400" y="1796654"/>
          <a:ext cx="4914904" cy="891540"/>
        </p:xfrm>
        <a:graphic>
          <a:graphicData uri="http://schemas.openxmlformats.org/drawingml/2006/table">
            <a:tbl>
              <a:tblPr/>
              <a:tblGrid>
                <a:gridCol w="670322"/>
                <a:gridCol w="423863"/>
                <a:gridCol w="422672"/>
                <a:gridCol w="425054"/>
                <a:gridCol w="422672"/>
                <a:gridCol w="426244"/>
                <a:gridCol w="425054"/>
                <a:gridCol w="425053"/>
                <a:gridCol w="425054"/>
                <a:gridCol w="423863"/>
                <a:gridCol w="425053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index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size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5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Private helpers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650">
                <a:solidFill>
                  <a:srgbClr val="008000"/>
                </a:solidFill>
                <a:latin typeface="Consolas" panose="020B0609020204030204" pitchFamily="49" charset="0"/>
              </a:rPr>
              <a:t>	// in </a:t>
            </a:r>
            <a:r>
              <a:rPr lang="en-US" altLang="en-US" sz="1650" b="1" i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650">
                <a:solidFill>
                  <a:srgbClr val="008000"/>
                </a:solidFill>
                <a:latin typeface="Consolas" panose="020B0609020204030204" pitchFamily="49" charset="0"/>
              </a:rPr>
              <a:t>.h file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50">
                <a:solidFill>
                  <a:schemeClr val="accent2"/>
                </a:solidFill>
                <a:latin typeface="Consolas" panose="020B0609020204030204" pitchFamily="49" charset="0"/>
              </a:rPr>
              <a:t>	private:</a:t>
            </a:r>
            <a:endParaRPr lang="en-US" altLang="en-US" sz="165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50">
                <a:latin typeface="Consolas" panose="020B0609020204030204" pitchFamily="49" charset="0"/>
              </a:rPr>
              <a:t>	    </a:t>
            </a:r>
            <a:r>
              <a:rPr lang="en-US" altLang="en-US" sz="1650" b="1" i="1">
                <a:latin typeface="Consolas" panose="020B0609020204030204" pitchFamily="49" charset="0"/>
              </a:rPr>
              <a:t>returnType name</a:t>
            </a:r>
            <a:r>
              <a:rPr lang="en-US" altLang="en-US" sz="1650">
                <a:latin typeface="Consolas" panose="020B0609020204030204" pitchFamily="49" charset="0"/>
              </a:rPr>
              <a:t>(</a:t>
            </a:r>
            <a:r>
              <a:rPr lang="en-US" altLang="en-US" sz="1650" b="1" i="1">
                <a:latin typeface="Consolas" panose="020B0609020204030204" pitchFamily="49" charset="0"/>
              </a:rPr>
              <a:t>parameters</a:t>
            </a:r>
            <a:r>
              <a:rPr lang="en-US" altLang="en-US" sz="165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650">
              <a:latin typeface="Consolas" panose="020B0609020204030204" pitchFamily="49" charset="0"/>
            </a:endParaRPr>
          </a:p>
          <a:p>
            <a:r>
              <a:rPr lang="en-US" altLang="en-US"/>
              <a:t>a </a:t>
            </a:r>
            <a:r>
              <a:rPr lang="en-US" altLang="en-US" b="1"/>
              <a:t>private member</a:t>
            </a:r>
            <a:r>
              <a:rPr lang="en-US" altLang="en-US"/>
              <a:t> function can be called only by its own class</a:t>
            </a:r>
          </a:p>
          <a:p>
            <a:pPr lvl="1"/>
            <a:r>
              <a:rPr lang="en-US" altLang="en-US"/>
              <a:t>your object can call the "helper" function, but clients cannot call it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35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void ArrayList::</a:t>
            </a:r>
            <a:r>
              <a:rPr lang="en-US" altLang="en-US" sz="1500" b="1">
                <a:latin typeface="Consolas" panose="020B0609020204030204" pitchFamily="49" charset="0"/>
              </a:rPr>
              <a:t>checkIndex</a:t>
            </a:r>
            <a:r>
              <a:rPr lang="en-US" altLang="en-US" sz="1500">
                <a:latin typeface="Consolas" panose="020B0609020204030204" pitchFamily="49" charset="0"/>
              </a:rPr>
              <a:t>(int i, int min, int max)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if (i &lt; min || i &gt; max)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accent2"/>
                </a:solidFill>
                <a:latin typeface="Consolas" panose="020B0609020204030204" pitchFamily="49" charset="0"/>
              </a:rPr>
              <a:t>        throw "Index out of range";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4462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Extra topic:</a:t>
            </a:r>
            <a:br>
              <a:rPr lang="en-US" dirty="0" smtClean="0"/>
            </a:br>
            <a:r>
              <a:rPr lang="en-US" dirty="0" smtClean="0"/>
              <a:t>Template classes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cap="none" dirty="0" smtClean="0">
                <a:ea typeface="+mn-ea"/>
                <a:cs typeface="+mn-cs"/>
              </a:rPr>
              <a:t>Something that Stanford library containers have that our </a:t>
            </a:r>
            <a:r>
              <a:rPr lang="en-US" cap="none" dirty="0" err="1" smtClean="0">
                <a:ea typeface="+mn-ea"/>
                <a:cs typeface="+mn-cs"/>
              </a:rPr>
              <a:t>ArrayList</a:t>
            </a:r>
            <a:r>
              <a:rPr lang="en-US" cap="none" dirty="0" smtClean="0">
                <a:ea typeface="+mn-ea"/>
                <a:cs typeface="+mn-cs"/>
              </a:rPr>
              <a:t> lacks.</a:t>
            </a:r>
            <a:endParaRPr lang="en-US" cap="none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2069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function</a:t>
            </a:r>
            <a:r>
              <a:rPr lang="en-US" altLang="en-US" sz="2700"/>
              <a:t> (14.1-2)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en-US" alt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template&lt;</a:t>
            </a:r>
            <a:r>
              <a:rPr lang="en-US" altLang="en-US" sz="1600" dirty="0" err="1">
                <a:solidFill>
                  <a:schemeClr val="accent2"/>
                </a:solidFill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b="1" i="1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b="1" i="1" dirty="0">
                <a:latin typeface="Consolas" panose="020B0609020204030204" pitchFamily="49" charset="0"/>
              </a:rPr>
              <a:t>	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b="1" i="1" dirty="0">
                <a:latin typeface="Consolas" panose="020B0609020204030204" pitchFamily="49" charset="0"/>
              </a:rPr>
              <a:t>name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b="1" i="1" dirty="0">
                <a:latin typeface="Consolas" panose="020B0609020204030204" pitchFamily="49" charset="0"/>
              </a:rPr>
              <a:t>parameters</a:t>
            </a:r>
            <a:r>
              <a:rPr lang="en-US" altLang="en-US" sz="1600" dirty="0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	    </a:t>
            </a:r>
            <a:r>
              <a:rPr lang="en-US" altLang="en-US" sz="1600" b="1" i="1" dirty="0">
                <a:latin typeface="Consolas" panose="020B0609020204030204" pitchFamily="49" charset="0"/>
              </a:rPr>
              <a:t>statements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r>
              <a:rPr lang="en-US" altLang="en-US" sz="1600" b="1" dirty="0"/>
              <a:t>Template</a:t>
            </a:r>
            <a:r>
              <a:rPr lang="en-US" altLang="en-US" sz="1600" dirty="0"/>
              <a:t>: A function or class that accepts a </a:t>
            </a:r>
            <a:r>
              <a:rPr lang="en-US" altLang="en-US" sz="1600" i="1" dirty="0"/>
              <a:t>type parameter(s)</a:t>
            </a:r>
            <a:r>
              <a:rPr lang="en-US" altLang="en-US" sz="1600" dirty="0"/>
              <a:t>.</a:t>
            </a:r>
          </a:p>
          <a:p>
            <a:pPr lvl="1"/>
            <a:r>
              <a:rPr lang="en-US" altLang="en-US" sz="1600" dirty="0"/>
              <a:t>Allows you to write a function that can accept many types of data.</a:t>
            </a:r>
          </a:p>
          <a:p>
            <a:pPr lvl="1"/>
            <a:r>
              <a:rPr lang="en-US" altLang="en-US" sz="1600" dirty="0"/>
              <a:t>Avoids redundancy when writing the same common operation on different types of data.</a:t>
            </a:r>
          </a:p>
          <a:p>
            <a:pPr lvl="1"/>
            <a:endParaRPr lang="en-US" altLang="en-US" sz="1600" dirty="0"/>
          </a:p>
          <a:p>
            <a:pPr lvl="1"/>
            <a:r>
              <a:rPr lang="en-US" altLang="en-US" sz="1600" dirty="0"/>
              <a:t>Templates can appear on a single function, or on an entire class.</a:t>
            </a:r>
          </a:p>
          <a:p>
            <a:pPr lvl="1"/>
            <a:endParaRPr lang="en-US" altLang="en-US" sz="1600" dirty="0"/>
          </a:p>
          <a:p>
            <a:pPr lvl="1"/>
            <a:r>
              <a:rPr lang="en-US" altLang="en-US" sz="1600" dirty="0"/>
              <a:t>FYI: Java has a similar mechanism called </a:t>
            </a:r>
            <a:r>
              <a:rPr lang="en-US" altLang="en-US" sz="1600" i="1" dirty="0"/>
              <a:t>generics</a:t>
            </a:r>
            <a:r>
              <a:rPr lang="en-US" altLang="en-US" sz="1600" dirty="0"/>
              <a:t>.</a:t>
            </a:r>
            <a:endParaRPr lang="en-US" altLang="en-US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36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func example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template&lt;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 T&gt;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b="1" dirty="0">
                <a:latin typeface="Consolas" panose="020B0609020204030204" pitchFamily="49" charset="0"/>
              </a:rPr>
              <a:t>max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latin typeface="Consolas" panose="020B0609020204030204" pitchFamily="49" charset="0"/>
              </a:rPr>
              <a:t> a, 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latin typeface="Consolas" panose="020B0609020204030204" pitchFamily="49" charset="0"/>
              </a:rPr>
              <a:t> b)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if (a &lt; b) { return b;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else       { return a;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/>
              <a:t>The template is </a:t>
            </a:r>
            <a:r>
              <a:rPr lang="en-US" altLang="en-US" sz="1600" i="1" dirty="0"/>
              <a:t>instantiated </a:t>
            </a:r>
            <a:r>
              <a:rPr lang="en-US" altLang="en-US" sz="1600" dirty="0"/>
              <a:t>each time you use it with a new type.</a:t>
            </a:r>
          </a:p>
          <a:p>
            <a:pPr lvl="2"/>
            <a:r>
              <a:rPr lang="en-US" altLang="en-US" sz="1600" dirty="0"/>
              <a:t>The compiler actually generates a new version of the code each time.</a:t>
            </a:r>
          </a:p>
          <a:p>
            <a:pPr lvl="2"/>
            <a:r>
              <a:rPr lang="en-US" altLang="en-US" sz="1600" dirty="0"/>
              <a:t>The type you use must have an operator 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/>
              <a:t> to work in the above code.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4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   = </a:t>
            </a:r>
            <a:r>
              <a:rPr lang="en-US" altLang="en-US" sz="1400" b="1" dirty="0">
                <a:latin typeface="Consolas" panose="020B0609020204030204" pitchFamily="49" charset="0"/>
              </a:rPr>
              <a:t>max</a:t>
            </a:r>
            <a:r>
              <a:rPr lang="en-US" altLang="en-US" sz="1400" dirty="0">
                <a:latin typeface="Consolas" panose="020B0609020204030204" pitchFamily="49" charset="0"/>
              </a:rPr>
              <a:t>(17, 4);       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 = </a:t>
            </a:r>
            <a:r>
              <a:rPr lang="en-US" alt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  <a:endParaRPr lang="en-US" alt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double d = </a:t>
            </a:r>
            <a:r>
              <a:rPr lang="en-US" altLang="en-US" sz="1400" b="1" dirty="0">
                <a:latin typeface="Consolas" panose="020B0609020204030204" pitchFamily="49" charset="0"/>
              </a:rPr>
              <a:t>max</a:t>
            </a:r>
            <a:r>
              <a:rPr lang="en-US" altLang="en-US" sz="1400" dirty="0">
                <a:latin typeface="Consolas" panose="020B0609020204030204" pitchFamily="49" charset="0"/>
              </a:rPr>
              <a:t>(3.1, 4.6);    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 = double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string s = </a:t>
            </a:r>
            <a:r>
              <a:rPr lang="en-US" altLang="en-US" sz="1400" b="1" dirty="0">
                <a:latin typeface="Consolas" panose="020B0609020204030204" pitchFamily="49" charset="0"/>
              </a:rPr>
              <a:t>max</a:t>
            </a:r>
            <a:r>
              <a:rPr lang="en-US" altLang="en-US" sz="1400" dirty="0">
                <a:latin typeface="Consolas" panose="020B0609020204030204" pitchFamily="49" charset="0"/>
              </a:rPr>
              <a:t>(string("hi"), 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 = string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           string("bye"));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527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class</a:t>
            </a:r>
            <a:r>
              <a:rPr lang="en-US" altLang="en-US" sz="2700"/>
              <a:t> (14.1-2)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b="1" dirty="0"/>
              <a:t>Template class</a:t>
            </a:r>
            <a:r>
              <a:rPr lang="en-US" altLang="en-US" sz="1600" dirty="0"/>
              <a:t>: A class that accepts a type parameter(s).</a:t>
            </a:r>
          </a:p>
          <a:p>
            <a:pPr lvl="1"/>
            <a:r>
              <a:rPr lang="en-US" altLang="en-US" sz="1600" dirty="0"/>
              <a:t>In the header and </a:t>
            </a:r>
            <a:r>
              <a:rPr lang="en-US" altLang="en-US" sz="1600" dirty="0" err="1"/>
              <a:t>cpp</a:t>
            </a:r>
            <a:r>
              <a:rPr lang="en-US" altLang="en-US" sz="1600" dirty="0"/>
              <a:t> files, mark each class/function as templated.</a:t>
            </a:r>
          </a:p>
          <a:p>
            <a:pPr lvl="1"/>
            <a:r>
              <a:rPr lang="en-US" altLang="en-US" sz="1600" dirty="0"/>
              <a:t>Replace occurrences of the previous type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/>
              <a:t> with </a:t>
            </a:r>
            <a:r>
              <a:rPr lang="en-US" altLang="en-US" sz="1600" dirty="0">
                <a:latin typeface="Consolas" panose="020B0609020204030204" pitchFamily="49" charset="0"/>
              </a:rPr>
              <a:t>T</a:t>
            </a:r>
            <a:r>
              <a:rPr lang="en-US" altLang="en-US" sz="1600" dirty="0"/>
              <a:t> in the code.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// </a:t>
            </a:r>
            <a:r>
              <a:rPr lang="en-US" altLang="en-US" sz="1400" b="1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.h</a:t>
            </a:r>
            <a:endParaRPr lang="en-US" alt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	template&lt;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i="1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class </a:t>
            </a:r>
            <a:r>
              <a:rPr lang="en-US" altLang="en-US" sz="14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4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};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// </a:t>
            </a:r>
            <a:r>
              <a:rPr lang="en-US" altLang="en-US" sz="1400" b="1" i="1" dirty="0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.cpp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	template&lt;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i="1" dirty="0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b="1" i="1" dirty="0">
                <a:latin typeface="Consolas" panose="020B0609020204030204" pitchFamily="49" charset="0"/>
              </a:rPr>
              <a:t>	type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400" dirty="0">
                <a:latin typeface="Consolas" panose="020B0609020204030204" pitchFamily="49" charset="0"/>
              </a:rPr>
              <a:t>::</a:t>
            </a:r>
            <a:r>
              <a:rPr lang="en-US" altLang="en-US" sz="1400" b="1" i="1" dirty="0">
                <a:latin typeface="Consolas" panose="020B0609020204030204" pitchFamily="49" charset="0"/>
              </a:rPr>
              <a:t>name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b="1" i="1" dirty="0">
                <a:latin typeface="Consolas" panose="020B0609020204030204" pitchFamily="49" charset="0"/>
              </a:rPr>
              <a:t>parameters</a:t>
            </a:r>
            <a:r>
              <a:rPr lang="en-US" altLang="en-US" sz="1400" dirty="0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19664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Recall: ArrayList.h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class ArrayList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ArrayList();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~ArrayList();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add(int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clear();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get(int index)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insert(int index, int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bool isEmpty()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remove(int index);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set(int index, int value)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size()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string toString() const;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int* elements;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mysize;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capacity;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checkIndex(int index, int min, int max)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checkResize();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9282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ArrayList.h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65000"/>
              </a:lnSpc>
              <a:buFontTx/>
              <a:buNone/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template &lt;typename T&gt; </a:t>
            </a:r>
            <a:r>
              <a:rPr lang="en-US" altLang="en-US" sz="1500">
                <a:latin typeface="Consolas" panose="020B0609020204030204" pitchFamily="49" charset="0"/>
              </a:rPr>
              <a:t>class ArrayList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ArrayList();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~ArrayList();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add(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clear();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get(int index)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insert(int index, 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value);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bool isEmpty()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remove(int index);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set(int index, 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value)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size()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string toString() const;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* elements;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mysize;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int capacity;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checkIndex(int index, int min, int max) const;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void checkResize();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41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ArrayList.cpp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65000"/>
              </a:lnSpc>
              <a:buFontTx/>
              <a:buNone/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template &lt;typename T&gt;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ArrayList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&lt;T&gt;</a:t>
            </a:r>
            <a:r>
              <a:rPr lang="en-US" altLang="en-US" sz="1500">
                <a:latin typeface="Consolas" panose="020B0609020204030204" pitchFamily="49" charset="0"/>
              </a:rPr>
              <a:t>::</a:t>
            </a:r>
            <a:r>
              <a:rPr lang="en-US" altLang="en-US" sz="1500" b="1">
                <a:latin typeface="Consolas" panose="020B0609020204030204" pitchFamily="49" charset="0"/>
              </a:rPr>
              <a:t>ArrayList</a:t>
            </a:r>
            <a:r>
              <a:rPr lang="en-US" altLang="en-US" sz="150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myCapacity = 10;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myElements = new 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[myCapacity];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mySize = 0;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9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template &lt;typename T&gt;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void ArrayList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&lt;T&gt;</a:t>
            </a:r>
            <a:r>
              <a:rPr lang="en-US" altLang="en-US" sz="1500">
                <a:latin typeface="Consolas" panose="020B0609020204030204" pitchFamily="49" charset="0"/>
              </a:rPr>
              <a:t>::</a:t>
            </a:r>
            <a:r>
              <a:rPr lang="en-US" altLang="en-US" sz="1500" b="1">
                <a:latin typeface="Consolas" panose="020B0609020204030204" pitchFamily="49" charset="0"/>
              </a:rPr>
              <a:t>add</a:t>
            </a:r>
            <a:r>
              <a:rPr lang="en-US" altLang="en-US" sz="1500">
                <a:latin typeface="Consolas" panose="020B0609020204030204" pitchFamily="49" charset="0"/>
              </a:rPr>
              <a:t>(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value)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checkResize();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myElements[mySize] = value;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mySize++;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9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template &lt;typename T&gt;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altLang="en-US" sz="1500">
                <a:latin typeface="Consolas" panose="020B0609020204030204" pitchFamily="49" charset="0"/>
              </a:rPr>
              <a:t> ArrayList</a:t>
            </a: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&lt;T&gt;</a:t>
            </a:r>
            <a:r>
              <a:rPr lang="en-US" altLang="en-US" sz="1500">
                <a:latin typeface="Consolas" panose="020B0609020204030204" pitchFamily="49" charset="0"/>
              </a:rPr>
              <a:t>::</a:t>
            </a:r>
            <a:r>
              <a:rPr lang="en-US" altLang="en-US" sz="1500" b="1">
                <a:latin typeface="Consolas" panose="020B0609020204030204" pitchFamily="49" charset="0"/>
              </a:rPr>
              <a:t>get</a:t>
            </a:r>
            <a:r>
              <a:rPr lang="en-US" altLang="en-US" sz="1500">
                <a:latin typeface="Consolas" panose="020B0609020204030204" pitchFamily="49" charset="0"/>
              </a:rPr>
              <a:t>(int index) const {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checkIndex(index, 0, mySize - 1);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myElements[index];</a:t>
            </a: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altLang="en-US" sz="900">
              <a:latin typeface="Consolas" panose="020B0609020204030204" pitchFamily="49" charset="0"/>
            </a:endParaRPr>
          </a:p>
          <a:p>
            <a:pPr>
              <a:lnSpc>
                <a:spcPct val="65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28368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Template .h and  .cpp</a:t>
            </a:r>
            <a:endParaRPr lang="en-US" altLang="en-US" sz="2700"/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dirty="0"/>
              <a:t>Because of an odd quirk with C++ templates, the separation between .h header and .</a:t>
            </a:r>
            <a:r>
              <a:rPr lang="en-US" altLang="en-US" sz="1600" dirty="0" err="1"/>
              <a:t>cpp</a:t>
            </a:r>
            <a:r>
              <a:rPr lang="en-US" altLang="en-US" sz="1600" dirty="0"/>
              <a:t> implementation must be reduced.</a:t>
            </a:r>
          </a:p>
          <a:p>
            <a:pPr lvl="1"/>
            <a:r>
              <a:rPr lang="en-US" altLang="en-US" sz="1600" dirty="0"/>
              <a:t>Either write all the bodies in the .h file (suggested),</a:t>
            </a:r>
          </a:p>
          <a:p>
            <a:pPr lvl="1"/>
            <a:r>
              <a:rPr lang="en-US" altLang="en-US" sz="1600" dirty="0"/>
              <a:t>Or </a:t>
            </a:r>
            <a:r>
              <a:rPr lang="en-US" altLang="en-US" sz="1600" dirty="0">
                <a:latin typeface="Consolas" panose="020B0609020204030204" pitchFamily="49" charset="0"/>
              </a:rPr>
              <a:t>#include</a:t>
            </a:r>
            <a:r>
              <a:rPr lang="en-US" altLang="en-US" sz="1600" dirty="0"/>
              <a:t> the .</a:t>
            </a:r>
            <a:r>
              <a:rPr lang="en-US" altLang="en-US" sz="1600" dirty="0" err="1"/>
              <a:t>cpp</a:t>
            </a:r>
            <a:r>
              <a:rPr lang="en-US" altLang="en-US" sz="1600" dirty="0"/>
              <a:t> at the end of .h file to join them together.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	// </a:t>
            </a:r>
            <a:r>
              <a:rPr lang="en-US" altLang="en-US" sz="1400" b="1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.h</a:t>
            </a:r>
            <a:endParaRPr lang="en-US" alt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#</a:t>
            </a:r>
            <a:r>
              <a:rPr lang="en-US" altLang="en-US" sz="1400" dirty="0" err="1">
                <a:latin typeface="Consolas" panose="020B0609020204030204" pitchFamily="49" charset="0"/>
              </a:rPr>
              <a:t>ifndef</a:t>
            </a:r>
            <a:r>
              <a:rPr lang="en-US" altLang="en-US" sz="1400" dirty="0">
                <a:latin typeface="Consolas" panose="020B0609020204030204" pitchFamily="49" charset="0"/>
              </a:rPr>
              <a:t> _</a:t>
            </a:r>
            <a:r>
              <a:rPr lang="en-US" altLang="en-US" sz="14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400" dirty="0" err="1">
                <a:latin typeface="Consolas" panose="020B0609020204030204" pitchFamily="49" charset="0"/>
              </a:rPr>
              <a:t>_h</a:t>
            </a: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#define _</a:t>
            </a:r>
            <a:r>
              <a:rPr lang="en-US" altLang="en-US" sz="14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400" dirty="0" err="1">
                <a:latin typeface="Consolas" panose="020B0609020204030204" pitchFamily="49" charset="0"/>
              </a:rPr>
              <a:t>_h</a:t>
            </a:r>
            <a:endParaRPr lang="en-US" alt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template&lt;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b="1" i="1" dirty="0">
                <a:latin typeface="Consolas" panose="020B0609020204030204" pitchFamily="49" charset="0"/>
              </a:rPr>
              <a:t>T</a:t>
            </a:r>
            <a:r>
              <a:rPr lang="en-US" altLang="en-US" sz="1400" dirty="0"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class </a:t>
            </a:r>
            <a:r>
              <a:rPr lang="en-US" altLang="en-US" sz="14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4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};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	#include "</a:t>
            </a:r>
            <a:r>
              <a:rPr lang="en-US" altLang="en-US" sz="1400" b="1" i="1" dirty="0">
                <a:solidFill>
                  <a:schemeClr val="accent2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.cpp"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#</a:t>
            </a:r>
            <a:r>
              <a:rPr lang="en-US" altLang="en-US" sz="1400" dirty="0" err="1">
                <a:latin typeface="Consolas" panose="020B0609020204030204" pitchFamily="49" charset="0"/>
              </a:rPr>
              <a:t>endif</a:t>
            </a:r>
            <a:r>
              <a:rPr lang="en-US" altLang="en-US" sz="1400" dirty="0">
                <a:latin typeface="Consolas" panose="020B0609020204030204" pitchFamily="49" charset="0"/>
              </a:rPr>
              <a:t>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_</a:t>
            </a:r>
            <a:r>
              <a:rPr lang="en-US" alt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classname_h</a:t>
            </a:r>
            <a:endParaRPr lang="en-US" alt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tanford2">
    <a:dk1>
      <a:srgbClr val="000000"/>
    </a:dk1>
    <a:lt1>
      <a:srgbClr val="FFFFFF"/>
    </a:lt1>
    <a:dk2>
      <a:srgbClr val="DAD7CB"/>
    </a:dk2>
    <a:lt2>
      <a:srgbClr val="8C1515"/>
    </a:lt2>
    <a:accent1>
      <a:srgbClr val="8D3C1E"/>
    </a:accent1>
    <a:accent2>
      <a:srgbClr val="00505C"/>
    </a:accent2>
    <a:accent3>
      <a:srgbClr val="53284F"/>
    </a:accent3>
    <a:accent4>
      <a:srgbClr val="175E54"/>
    </a:accent4>
    <a:accent5>
      <a:srgbClr val="4D4F53"/>
    </a:accent5>
    <a:accent6>
      <a:srgbClr val="D2C295"/>
    </a:accent6>
    <a:hlink>
      <a:srgbClr val="A4001D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8854</TotalTime>
  <Words>1753</Words>
  <Application>Microsoft Office PowerPoint</Application>
  <PresentationFormat>On-screen Show (16:9)</PresentationFormat>
  <Paragraphs>747</Paragraphs>
  <Slides>37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(Body)</vt:lpstr>
      <vt:lpstr>Source Sans Pro Semibold</vt:lpstr>
      <vt:lpstr>Verdana</vt:lpstr>
      <vt:lpstr>Wingdings</vt:lpstr>
      <vt:lpstr>SU_Preso_16x9_v5</vt:lpstr>
      <vt:lpstr>SU_Template_TopBar</vt:lpstr>
      <vt:lpstr>Programming Abstractions</vt:lpstr>
      <vt:lpstr>Topics du Jour:</vt:lpstr>
      <vt:lpstr>PowerPoint Presentation</vt:lpstr>
      <vt:lpstr>PowerPoint Presentation</vt:lpstr>
      <vt:lpstr>Relevant: Trailer to “The Love Bug (Herbie)” (1968)</vt:lpstr>
      <vt:lpstr>Arrays in C++</vt:lpstr>
      <vt:lpstr>Arrays (11.3)</vt:lpstr>
      <vt:lpstr>Initialized?</vt:lpstr>
      <vt:lpstr>How a Vector works</vt:lpstr>
      <vt:lpstr>Implementing our ArrayList</vt:lpstr>
      <vt:lpstr>Exercise</vt:lpstr>
      <vt:lpstr>ArrayList.h</vt:lpstr>
      <vt:lpstr>Implementing add (bug)</vt:lpstr>
      <vt:lpstr>Implementing add</vt:lpstr>
      <vt:lpstr>Implementing insert</vt:lpstr>
      <vt:lpstr>insert solution</vt:lpstr>
      <vt:lpstr>Implementing clear</vt:lpstr>
      <vt:lpstr>Other members</vt:lpstr>
      <vt:lpstr>Other members code</vt:lpstr>
      <vt:lpstr>Other members code</vt:lpstr>
      <vt:lpstr>Implementing remove</vt:lpstr>
      <vt:lpstr>remove solution</vt:lpstr>
      <vt:lpstr>Freeing array memory</vt:lpstr>
      <vt:lpstr>Destructor (12.3)</vt:lpstr>
      <vt:lpstr>Destructor solution</vt:lpstr>
      <vt:lpstr>Running out of space</vt:lpstr>
      <vt:lpstr>Resize solution</vt:lpstr>
      <vt:lpstr>Problem: size vs. capacity</vt:lpstr>
      <vt:lpstr>Private helpers</vt:lpstr>
      <vt:lpstr>Extra topic: Template classes</vt:lpstr>
      <vt:lpstr>Template function (14.1-2)</vt:lpstr>
      <vt:lpstr>Template func example</vt:lpstr>
      <vt:lpstr>Template class (14.1-2)</vt:lpstr>
      <vt:lpstr>Recall: ArrayList.h</vt:lpstr>
      <vt:lpstr>Template ArrayList.h</vt:lpstr>
      <vt:lpstr>Template ArrayList.cpp</vt:lpstr>
      <vt:lpstr>Template .h and  .cpp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120</cp:revision>
  <dcterms:created xsi:type="dcterms:W3CDTF">2014-04-02T04:36:08Z</dcterms:created>
  <dcterms:modified xsi:type="dcterms:W3CDTF">2016-04-22T23:12:51Z</dcterms:modified>
</cp:coreProperties>
</file>