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3.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4.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5.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6.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7.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8.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9.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0.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11.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2.xml" ContentType="application/vnd.openxmlformats-officedocument.presentationml.notesSlide+xml"/>
  <Override PartName="/ppt/ink/ink1.xml" ContentType="application/inkml+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3.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14.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15.xml" ContentType="application/vnd.openxmlformats-officedocument.presentationml.notesSlide+xml"/>
  <Override PartName="/ppt/ink/ink2.xml" ContentType="application/inkml+xml"/>
  <Override PartName="/ppt/ink/ink3.xml" ContentType="application/inkml+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notesSlides/notesSlide16.xml" ContentType="application/vnd.openxmlformats-officedocument.presentationml.notesSlide+xml"/>
  <Override PartName="/ppt/ink/ink4.xml" ContentType="application/inkml+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17.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9"/>
  </p:notesMasterIdLst>
  <p:handoutMasterIdLst>
    <p:handoutMasterId r:id="rId30"/>
  </p:handoutMasterIdLst>
  <p:sldIdLst>
    <p:sldId id="304" r:id="rId3"/>
    <p:sldId id="330" r:id="rId4"/>
    <p:sldId id="386" r:id="rId5"/>
    <p:sldId id="467" r:id="rId6"/>
    <p:sldId id="468" r:id="rId7"/>
    <p:sldId id="469" r:id="rId8"/>
    <p:sldId id="470" r:id="rId9"/>
    <p:sldId id="471" r:id="rId10"/>
    <p:sldId id="412" r:id="rId11"/>
    <p:sldId id="476" r:id="rId12"/>
    <p:sldId id="472" r:id="rId13"/>
    <p:sldId id="473" r:id="rId14"/>
    <p:sldId id="474" r:id="rId15"/>
    <p:sldId id="477" r:id="rId16"/>
    <p:sldId id="478" r:id="rId17"/>
    <p:sldId id="480" r:id="rId18"/>
    <p:sldId id="481" r:id="rId19"/>
    <p:sldId id="489" r:id="rId20"/>
    <p:sldId id="483" r:id="rId21"/>
    <p:sldId id="484" r:id="rId22"/>
    <p:sldId id="488" r:id="rId23"/>
    <p:sldId id="464" r:id="rId24"/>
    <p:sldId id="399" r:id="rId25"/>
    <p:sldId id="434" r:id="rId26"/>
    <p:sldId id="441" r:id="rId27"/>
    <p:sldId id="490" r:id="rId28"/>
  </p:sldIdLst>
  <p:sldSz cx="9144000" cy="5143500" type="screen16x9"/>
  <p:notesSz cx="6858000" cy="9144000"/>
  <p:custDataLst>
    <p:tags r:id="rId31"/>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0" autoAdjust="0"/>
    <p:restoredTop sz="89300" autoAdjust="0"/>
  </p:normalViewPr>
  <p:slideViewPr>
    <p:cSldViewPr snapToGrid="0" snapToObjects="1">
      <p:cViewPr varScale="1">
        <p:scale>
          <a:sx n="92" d="100"/>
          <a:sy n="92" d="100"/>
        </p:scale>
        <p:origin x="107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4/25/2016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6-04-26T06:22:07.463"/>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69D2DAFB-FF9A-4402-8EDB-0BB797DB8EF6}" emma:medium="tactile" emma:mode="ink">
          <msink:context xmlns:msink="http://schemas.microsoft.com/ink/2010/main" type="inkDrawing" rotatedBoundingBox="11154,12486 20951,12281 20984,13821 11186,14026" hotPoints="20103,11848 20296,12848 12110,14426 11918,13426" semanticType="enclosure" shapeName="Rectangle"/>
        </emma:interpretation>
      </emma:emma>
    </inkml:annotationXML>
    <inkml:trace contextRef="#ctx0" brushRef="#br0">583 678 0,'0'23'78,"-23"-23"-62,-1 0 0,1 23-1,0-23 1,0 0-16,0 0 47,0 0-32,0 0 1,0 0 31,0 0-32,0 0 1,-24 24 0,24-24-1,0 23-15,0-23 16,0 0 0,0 0-1,23 23 16,-23-23-15,23 23 0,-23-23-16,0 0 15,23 23 1,-23 0 0,0 0-1,23 0 16,-24 0-15,1 0 15,23 0-31,0 1 16,0-1 15,0 0-15,0 0 31,0 0-47,0 0 15,23-23 1,1 23 0,-1-23-16,-23 23 15,23-23 1,0 0-16,0 0 15,0 23-15,0-23 16,0 0-16,0 23 16,23-23-16,1 23 15,-24-23 17,0 0-32,23 0 15,-23 0-15,23 24 16,0-24-16,1 0 15,22 0-15,-23 23 16,0-23-16,0 0 16,24 0-16,-70 23 15,46-23-15,0 0 16,0 0-16,0 0 16,1 0-16,22 0 15,0 0-15,-46 0 16,47 0-16,-24 0 15,-23 0-15,23 0 16,-23 0 0,0 0-16,23 0 15,1 0-15,-24 0 0,0 0 16,46 0-16,-23 0 16,-23 0-16,47 0 15,-47 0 1,46 0-16,-23 0 15,0 0-15,24 0 16,-1 0-16,0 0 0,23-23 16,1 23-1,22 0-15,-22-23 16,22 23-16,1 0 0,-1 0 16,24 0-16,-70 0 15,23 0-15,1 0 16,-47 0-16,23 0 15,0 0-15,1 0 16,-1 0-16,0 0 16,-23 0-16,24 0 15,-1 0-15,23 0 16,-46 0-16,1 0 16,22 0-16,-23 0 15,23 0-15,24 0 16,-47 0-16,23 0 15,23 0-15,-22 0 16,-1 0-16,23 0 16,1 0-16,-47 0 15,23 0-15,-46 0 16,47 0 0,-24 0-16,-23 0 15,46 0-15,-23 0 16,0 0-16,24 0 15,22 0-15,-23 0 16,1 0-16,22 0 16,0 0-16,1 23 15,-24-23-15,23 0 16,1 23-16,-1-23 16,24 23-16,-1-23 15,0 23-15,-22 0 16,22-23-16,24 23 15,-47 0-15,24-23 16,-24 0-16,-23 23 16,24-23-1,-24 0-15,23 23 16,-46-23-16,24 0 16,22 0-16,0 23 15,24-23-15,-1 0 16,1 0-16,-24 0 15,24 0-15,-47 0 16,46 0-16,24 0 16,-24 0-16,1 0 15,-24 0-15,24 0 16,-47 0-16,0 0 16,0-23-16,-22 0 15,-24 0-15,23 23 16,-23-23-1,0 0 1,0 0-16,0 23 16,-23-46-16,46 0 15,-22-1-15,-24-22 16,46 0-16,-46 0 16,23 22-16,-23 1 15,0-23-15,23 46 16,-23-23-16,0 23 15,0-24-15,0 1 16,0 0-16,-46 0 16,23 0-16,-47-24 15,47 47-15,-23-46 16,23 23-16,0 23 16,-23 0-1,23 0 1,-24-1-16,24 24 15,-23-23-15,0 23 16,0-23-16,-23 0 16,-1 23-16,-22-23 15,46 23 1,-47 0-16,1 0 16,0 0-16,-24 0 0,1 0 15,-1-46-15,1 46 16,-47-23-1,47 23-15,-47 0 16,0-23-16,1 23 16,-1-23-16,1 23 15,68 0-15,-45 0 16,22 0-16,1 0 16,-1 0-16,-22 0 15,22 0-15,1 23 16,-47 0-16,24 0 15,-24 23-15,47-23 16,-47-23-16,0 23 16,1 0-16,45-23 15,-45 23-15,-1-23 16,46 24-16,-45-1 16,-1 23-16,24-23 15,-24 0-15,47-23 16,-47 46-16,0-46 15,1 69-15,-47-45 16,46-1 0,1 0-16,45 0 15,-46 0-15,24 23 16,22-23-16,1-23 0,23 23 16,-1 0-16,24-23 15,0 23-15,-1-23 16,-22 0-16,23 24 15,23-1 1,-24-23-16,-22 23 16,23-23-16,23 23 0,-1-23 15,1 0 1,23 23-16,-23-23 16,23 0-16,-23 0 0,23 0 15,-1 0 1,1 0-16,0 0 15,0 0 1,0 0-16,0 0 0,0 0 31,0 0-15,0 0 0,-23 0-16,-1 0 15,24 0 1,0 0-1,0 0-15,0 0 157,0 0-157,0-23 15,-23 23 1,23-23-16,-1 23 16,-22-23-16,23 23 31</inkml:trace>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4:41.644"/>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EC65CE63-9E54-4E45-93CF-C38413AC0970}" emma:medium="tactile" emma:mode="ink">
          <msink:context xmlns:msink="http://schemas.microsoft.com/ink/2010/main" type="writingRegion" rotatedBoundingBox="15700,6739 20974,7356 20308,13049 15034,12432"/>
        </emma:interpretation>
      </emma:emma>
    </inkml:annotationXML>
    <inkml:traceGroup>
      <inkml:annotationXML>
        <emma:emma xmlns:emma="http://www.w3.org/2003/04/emma" version="1.0">
          <emma:interpretation id="{B34AA1F1-A40D-4EC3-A535-48AA85F836B0}" emma:medium="tactile" emma:mode="ink">
            <msink:context xmlns:msink="http://schemas.microsoft.com/ink/2010/main" type="paragraph" rotatedBoundingBox="15700,6739 20974,7356 20843,8472 15570,7855" alignmentLevel="1"/>
          </emma:interpretation>
        </emma:emma>
      </inkml:annotationXML>
      <inkml:traceGroup>
        <inkml:annotationXML>
          <emma:emma xmlns:emma="http://www.w3.org/2003/04/emma" version="1.0">
            <emma:interpretation id="{823DD920-2739-41D3-9674-705181B167BB}" emma:medium="tactile" emma:mode="ink">
              <msink:context xmlns:msink="http://schemas.microsoft.com/ink/2010/main" type="line" rotatedBoundingBox="15700,6739 20974,7356 20843,8472 15570,7855"/>
            </emma:interpretation>
          </emma:emma>
        </inkml:annotationXML>
        <inkml:traceGroup>
          <inkml:annotationXML>
            <emma:emma xmlns:emma="http://www.w3.org/2003/04/emma" version="1.0">
              <emma:interpretation id="{FE5890BB-EC5F-4284-8015-9F3CFD473A1F}" emma:medium="tactile" emma:mode="ink">
                <msink:context xmlns:msink="http://schemas.microsoft.com/ink/2010/main" type="inkWord" rotatedBoundingBox="15700,6739 17679,6970 17548,8086 15570,7855"/>
              </emma:interpretation>
              <emma:one-of disjunction-type="recognition" id="oneOf0">
                <emma:interpretation id="interp0" emma:lang="en-US" emma:confidence="1">
                  <emma:literal>candies</emma:literal>
                </emma:interpretation>
                <emma:interpretation id="interp1" emma:lang="en-US" emma:confidence="0">
                  <emma:literal>Candies</emma:literal>
                </emma:interpretation>
                <emma:interpretation id="interp2" emma:lang="en-US" emma:confidence="0">
                  <emma:literal>Candis</emma:literal>
                </emma:interpretation>
                <emma:interpretation id="interp3" emma:lang="en-US" emma:confidence="0">
                  <emma:literal>dandies</emma:literal>
                </emma:interpretation>
                <emma:interpretation id="interp4" emma:lang="en-US" emma:confidence="0">
                  <emma:literal>candles</emma:literal>
                </emma:interpretation>
              </emma:one-of>
            </emma:emma>
          </inkml:annotationXML>
          <inkml:trace contextRef="#ctx0" brushRef="#br0">192-4347 14 0,'-19'-10'7'0,"28"3"6"0,-9 4-7 16,0-4-4-16,-4 0 0 15,-1 0-2-15,1-3 0 16,-1 3 2-16,-4-4 1 16,-5 8-4-16,5-1 1 15,-5 8 0-15,-5 6 0 16,-4 7 1-16,-4 8 0 15,3 2 1-15,-3 8 0 0,8 7 1 16,1 10 0-16,9 0-1 16,4-1 0-16,10-5-3 15,8-5 1-15,11-3 1 16,3-3 1-16,10-4-4 16,0-10 0-16,0-7-1 15,0-11 1-15,-5-6-8 16,5-4 0-16,-4-11-8 15,-1-6 0-15</inkml:trace>
          <inkml:trace contextRef="#ctx0" brushRef="#br0" timeOffset="484.422">677-4388 23 0,'-5'-10'11'0,"-27"-1"6"0,27 4-13 16,-9 0-4-16,0 0 0 16,-4 4 1-16,-5 3 0 15,0 3-2-15,0 8 0 16,0 6 2-16,4 11 1 15,1 6-1-15,4 18 0 16,0 4 0-16,9 3 1 0,5-7-2 16,5-4 0-16,4-6 0 15,0-11 0-15,10-10-1 16,4-11 1-16,5-13-3 16,-5-15 0-16,4 1 1 15,-8-11 1-15,-5-10 1 16,-10-3 1-16,-4-4-1 15,-4 3 0-15,-1 7 1 16,1 15 1-16,-1 13-1 16,0 17 0-16,1 11 1 15,8 7 0-15,6 6-3 16,-1-3 1-16,5 0-4 16,-1 1 0-16,11-8-9 15,-1-10 0-15,-5 0-1 0,5-11 1 16</inkml:trace>
          <inkml:trace contextRef="#ctx0" brushRef="#br0" timeOffset="888.7012">704-4437 23 0,'-14'25'11'0,"28"44"6"0,-4-48-13 15,-1 10-2-15,5 4 0 16,0-4-2-16,-1 3 1 0,6-13-1 16,-1 0 0-16,-4-4 1 15,0-6 0-15,-5-11-2 16,1-4 0-16,-1-6 2 16,-5-14 0-16,1-8-1 15,0-2 0-15,-5-4 0 16,0 0 0-16,4 3 1 15,1 4 0-15,-1 0 2 16,1 10 1-16,0 3-1 16,4 12 1-16,0 2-5 15,0 11 0-15,1 7 2 16,3 7 0-16,1 3-1 16,0 4 0-16,5-1-1 15,-5 8 1-15,-1 3-8 0,1 4 1 16,0-11-7-16,5-4 1 15,-1-9-4-15,10-8 0 0</inkml:trace>
          <inkml:trace contextRef="#ctx0" brushRef="#br0" timeOffset="1170.6653">1346-4329 29 0,'-32'3'14'0,"9"-6"4"0,18-1-16 16,-4 1-2-16,-5-1 1 16,0 1-2-16,-4-1 0 15,-1 1 0-15,1 3 1 16,-5 10 0-16,4 4 1 16,1 4-1-16,4 16 0 31,5 1 0-31,4 0 0 0,5-4-1 15,9-11 1-15,10-2-2 16,4-8 1-16,5-13-9 16,-1-1 1-16,1-13-10 15,0-7 0-15</inkml:trace>
          <inkml:trace contextRef="#ctx0" brushRef="#br0" timeOffset="1377.523">1212-4800 25 0,'-14'-18'12'0,"10"60"5"0,4-32-12 16,9 18-4-16,0 3 1 15,5 4 1-15,5 6 1 16,4 11-3-16,0 11 0 16,0 6-1-16,0-3 0 15,0 0-6-15,0-7 0 16,0-1-4-16,0-13 0 0,0-13-9 15,-4-15 0-15</inkml:trace>
          <inkml:trace contextRef="#ctx0" brushRef="#br0" timeOffset="1737.3556">1346-4842 28 0,'-46'97'14'0,"41"-62"-3"0,10-25-13 15,0-3-23-15,4 0 1 0,5-3 23 16,4-4 1-16</inkml:trace>
          <inkml:trace contextRef="#ctx0" brushRef="#br0" timeOffset="1580.6519">1462-4464 25 0,'-5'38'12'0,"42"38"4"16,-28-59-14-16,1 18-3 16,-1-4 1-16,5-3-5 15,-1 3 1-15,-3-10-15 16,-1-7 0-16,5-11 16 0,-5-6 0 16</inkml:trace>
          <inkml:trace contextRef="#ctx0" brushRef="#br0" timeOffset="2055.0998">1646-4336 25 0,'5'-14'12'0,"14"-17"0"0,-15 20-13 15,5-2 1-15,1-8 1 16,-1-3-2-16,0-8 0 16,-9-2 1-16,0 6 0 15,-9-3 0-15,0 7 0 16,-1 13 3-16,-3 1 0 16,-1 20 1-16,-5 4 0 15,5 10-1-15,1 11 1 16,3 10-4-16,10 0 0 15,5-3-1-15,4-4 0 0,5 0-1 16,4-10 1-16,6-18-8 16,3-3 0-16,10-7-13 15,5-17 0-15</inkml:trace>
          <inkml:trace contextRef="#ctx0" brushRef="#br0" timeOffset="2359.251">1854-4811 26 0,'-46'7'13'0,"0"21"3"0,37-14-13 15,-1-4-3-15,1 8 1 16,0-1-1-16,4 0 0 16,5 1 4-16,5-1 1 31,4 0-5-31,14 4 0 15,5-4 0-15,4 4 0 16,5 0 0-16,5-4 1 0,-5-3 0 16,-10 0 0-16,-8 0-2 15,-5 6 0-15,-14 5 0 16,-14 2 0-16,-9 8-2 16,-9-4 0-16,-5-7-10 15,0 1 0-15,4-4-4 16,10-8 0-16</inkml:trace>
        </inkml:traceGroup>
        <inkml:traceGroup>
          <inkml:annotationXML>
            <emma:emma xmlns:emma="http://www.w3.org/2003/04/emma" version="1.0">
              <emma:interpretation id="{97A7D6FC-4206-4D7D-B669-1DA41320253E}" emma:medium="tactile" emma:mode="ink">
                <msink:context xmlns:msink="http://schemas.microsoft.com/ink/2010/main" type="inkWord" rotatedBoundingBox="18280,6966 20927,7878 20691,8563 18044,7651"/>
              </emma:interpretation>
              <emma:one-of disjunction-type="recognition" id="oneOf1">
                <emma:interpretation id="interp5" emma:lang="en-US" emma:confidence="0">
                  <emma:literal>10,</emma:literal>
                </emma:interpretation>
                <emma:interpretation id="interp6" emma:lang="en-US" emma:confidence="0">
                  <emma:literal>10 *</emma:literal>
                </emma:interpretation>
                <emma:interpretation id="interp7" emma:lang="en-US" emma:confidence="0">
                  <emma:literal>10 •</emma:literal>
                </emma:interpretation>
                <emma:interpretation id="interp8" emma:lang="en-US" emma:confidence="0">
                  <emma:literal>105</emma:literal>
                </emma:interpretation>
                <emma:interpretation id="interp9" emma:lang="en-US" emma:confidence="0">
                  <emma:literal>10 b</emma:literal>
                </emma:interpretation>
              </emma:one-of>
            </emma:emma>
          </inkml:annotationXML>
          <inkml:trace contextRef="#ctx0" brushRef="#br0" timeOffset="8443.3437">2616-4665 24 0,'-23'3'12'0,"19"-10"4"15,4 7-12-15,4 7-3 16,-4-7 1-16,5 7 1 16,-1 11 1-16,6 9-3 15,-1 8 1-15,5 13-1 16,-5 18 0-16,5 10-2 15,0 1 1-15,-5-8-4 16,0-3 1-16,0-11 0 0,1-10 1 16,-1-7-7-1,0-10 0-15,0-14-11 0,1-14 1 16</inkml:trace>
          <inkml:trace contextRef="#ctx0" brushRef="#br0" timeOffset="8802.7252">2944-4558 27 0,'-9'7'13'0,"4"35"5"0,5-22-14 0,0 8-3 15,5 7 1-15,4 6-2 16,5 4 1-16,4 4-2 15,10-11 0-15,9 0 0 16,5-10 0-16,4-21 1 16,0-7 0-16,0-14 0 15,-4-7 0-15,-5-17 2 16,-5 3 0-16,-9-6-1 16,-9-1 1-16,-14 1-3 15,-14-4 0-15,-14-7 1 16,-8 7 0-16,-15 14 0 15,0 17 0-15,-4 14-3 0,-1 17 1 16,1 11-4-16,4 3 1 16,5 0-20-16,13-7 0 15</inkml:trace>
          <inkml:trace contextRef="#ctx0" brushRef="#br0" timeOffset="13948.9975">4390-3820 17 0,'-14'-3'8'0,"14"-1"8"16,0 4-10-16,0 0-2 0,0-3 1 15,0-1-4-15,0 1 0 16,-5 3-1-16,1 0 1 16,-1 0-2-16,0 3 1 15,1 1 1-15,-1-4 0 16,5 0 0-16,0 0 0 15,9 3 1 1,10-3 1-16,13 4-3 0,14-1 1 16,10-6-2-16,13 3 1 15,5 0 0-15,4 0 0 16,6-4-1-16,-1 4 1 16,0 0-1-16,-9 0 0 0,-14 0-2 15,-9 0 1-15,-15-3-4 16,-8 3 1-16,-9 3-1 15,-10 4 0-15,-14 0-1 16,-13 0 1-16,-10-4 6 16,-18 4 0-16,-5 0 0 15,-9 0 1-15,-9 0 5 16,-10 3 1-16,1-3-1 16,-1-3 1-16,-4-1-5 15,9-3 1-15,5 0-1 16,9 0 0-16,9 4 2 15,10-4 0-15,8 0-3 16,1 0 0-16,13-4-1 16,10 1 1-16,9 3-1 15,14-4 1-15,5 4-1 0,22 0 0 16,5 0 0-16,10 0 0 16,4 0-2-16,0 0 1 15,-5 4 1-15,1-1 1 16,-10 1-2-16,-5-4 1 15,-8 3 0-15,-10 1 1 16,-5-1-2-16,-9-3 0 16,-13 4 1-16,-10 2 1 0,-14 1-4 15,-13 4 1-15,-10 3 1 16,-18-4 1-16,-5 0 0 16,-5 4 0-16,5 0 1 15,10 3 0-15,4-3 0 16,18 0 1-16,5-3-2 15,19-11 0-15,13-4 1 16,24-3 0-16,13 0-2 16,28-3 0-16,18-1-9 15,6-9 1-15,-6 6-15 16,1 3 1-16</inkml:trace>
        </inkml:traceGroup>
      </inkml:traceGroup>
    </inkml:traceGroup>
    <inkml:traceGroup>
      <inkml:annotationXML>
        <emma:emma xmlns:emma="http://www.w3.org/2003/04/emma" version="1.0">
          <emma:interpretation id="{C93409BC-3C90-468B-B976-A5C798B63761}" emma:medium="tactile" emma:mode="ink">
            <msink:context xmlns:msink="http://schemas.microsoft.com/ink/2010/main" type="paragraph" rotatedBoundingBox="15641,11543 19367,11462 19388,12441 15662,12522" alignmentLevel="1"/>
          </emma:interpretation>
        </emma:emma>
      </inkml:annotationXML>
      <inkml:traceGroup>
        <inkml:annotationXML>
          <emma:emma xmlns:emma="http://www.w3.org/2003/04/emma" version="1.0">
            <emma:interpretation id="{1E792D4A-B29A-4F3A-83AA-F80D72E6BB31}" emma:medium="tactile" emma:mode="ink">
              <msink:context xmlns:msink="http://schemas.microsoft.com/ink/2010/main" type="line" rotatedBoundingBox="15641,11543 19367,11462 19388,12441 15662,12522"/>
            </emma:interpretation>
          </emma:emma>
        </inkml:annotationXML>
        <inkml:traceGroup>
          <inkml:annotationXML>
            <emma:emma xmlns:emma="http://www.w3.org/2003/04/emma" version="1.0">
              <emma:interpretation id="{4FBD1765-DF95-42E5-8E75-FD4C5F3ABA9A}" emma:medium="tactile" emma:mode="ink">
                <msink:context xmlns:msink="http://schemas.microsoft.com/ink/2010/main" type="inkWord" rotatedBoundingBox="15631,11668 17634,11374 17760,12229 15757,12523"/>
              </emma:interpretation>
              <emma:one-of disjunction-type="recognition" id="oneOf2">
                <emma:interpretation id="interp10" emma:lang="en-US" emma:confidence="0">
                  <emma:literal>Kitkat</emma:literal>
                </emma:interpretation>
                <emma:interpretation id="interp11" emma:lang="en-US" emma:confidence="0">
                  <emma:literal>KitKat</emma:literal>
                </emma:interpretation>
                <emma:interpretation id="interp12" emma:lang="en-US" emma:confidence="0">
                  <emma:literal>Kittaka</emma:literal>
                </emma:interpretation>
                <emma:interpretation id="interp13" emma:lang="en-US" emma:confidence="0">
                  <emma:literal>Kat</emma:literal>
                </emma:interpretation>
                <emma:interpretation id="interp14" emma:lang="en-US" emma:confidence="0">
                  <emma:literal>1&lt;itkat</emma:literal>
                </emma:interpretation>
              </emma:one-of>
            </emma:emma>
          </inkml:annotationXML>
          <inkml:trace contextRef="#ctx0" brushRef="#br0" timeOffset="-6389.0684">7 11 10 0,'-9'-7'5'0,"9"10"10"15,0-3-5-15,0-3-5 16,0 3 1-16,0 0-1 0,0 0 1 15,0 0-3-15,0 0 0 16,0 0 0-16,0 0 1 16,0 0-1-16,4-4 0 15,-4 4-1-15,10 7 1 16,-6 0-2-16,1 4 1 16,-1-1-1-16,1 4 0 15,0 0 0-15,-1 10 0 16,1 4 0-16,4 6 1 15,0 15 0-15,1-1 0 16,4 8-2-16,-5-1 0 16,0-3 0-16,0 7 1 15,-4-4 0-15,-1-6 0 0,1-4-1 16,0-10 1-16,-1-8-2 16,-4-3 1-16,0 1 0 15,0-11 1-15,0-4-2 16,0-3 1-16,0-7-2 15,0 0 0-15,0-4 1 16,0 1 1-16,0 3-5 16,0-3 1-16,0-1 0 0,0-3 1 15,-4 0-3-15,4 0 1 16,0-7-4-16,4 7 0 16,1-3-10-16,0 0 0 15,-1-1 12-15,1-3 0 16</inkml:trace>
          <inkml:trace contextRef="#ctx0" brushRef="#br0" timeOffset="-5869.2832">381 156 29 0,'-14'0'14'0,"14"-3"5"15,0 3-14-15,0 0-4 16,0 0 0-16,0 0-1 16,0 0 0-16,0 0 2 15,0 7 1-15,-4 7-2 16,-1 3 0-16,-4 0-1 15,-5 14 0-15,-5 4 1 16,1 0 1-16,-5 3-1 16,0-7 0-16,0 0-1 0,4 0 1 15,5-10-1-15,5-7 1 16,4 0 0-16,5-4 1 16,0-10-1-16,10 0 1 15,4 4-2-15,-1-1 1 16,6 1-1-16,-1-4 0 15,5 3 0-15,1 7 1 16,3-10-1-16,1 11 1 16,4 3-1-16,5-1 1 15,-9 5-1-15,4-4 0 16,-4 3-1-16,-5-7 1 16,-4 1 0-16,-6-4 0 0,1 0-6 15,-4 0 0-15,-1-4-9 16,-5-3 1-16,1-3-11 15,0-4 0-15</inkml:trace>
          <inkml:trace contextRef="#ctx0" brushRef="#br0" timeOffset="-5603.7146">543 163 38 0,'-19'21'19'0,"10"34"4"0,18-34-19 15,0 10-4-15,1 0 0 16,8 21 1-16,1-10 0 16,-1 6-3-16,1-9 0 15,-1-1-2-15,1-7 0 16,-6-3-5-16,1-8 1 0,-5-6-15 15,-9-3 1-15,5-18 16 16,0 0 1-16</inkml:trace>
          <inkml:trace contextRef="#ctx0" brushRef="#br0" timeOffset="-5396.6028">432-69 37 0,'-37'-3'18'0,"32"-8"-4"15,5 11-19-15,0 0-12 16,0 0 0-16,0 0 2 16,10-3 1-16</inkml:trace>
          <inkml:trace contextRef="#ctx0" brushRef="#br0" timeOffset="-4875.4389">621 208 26 0,'0'-7'13'0,"51"4"3"16,-33-4-13-16,10-7 2 15,9 4 0-15,0-4-4 16,0 0 1-16,5-3-6 16,-5 6 0-16,-5 4 0 15,-9 4 1-15,-5-1-5 16,-8 8 0-16,-6 3-12 0,-8 3 1 15</inkml:trace>
          <inkml:trace contextRef="#ctx0" brushRef="#br0" timeOffset="-5096.5995">658-183 27 0,'-23'3'13'0,"23"28"4"15,0-31-14-15,0 14-2 16,5-3 0-16,9 3 1 16,-1 3 1-16,1 0-3 15,5 7 0-15,-1 4 2 0,5 10 0 16,0 11-1-16,0-1 0 16,1 15-1-16,-6 2 1 15,1-6-3-15,-6-3 1 16,-3-8-1-16,-1 4 1 15,-5-17-8-15,1-8 0 16,-5-6-16-16,0-7 1 16</inkml:trace>
          <inkml:trace contextRef="#ctx0" brushRef="#br0" timeOffset="-4562.8945">981-239 33 0,'-18'21'16'0,"9"24"5"0,9-28-18 0,0 15-2 16,4 6 1-16,6 3 0 16,8 8 0-16,1 10-3 15,-1 10 1-15,5 0 1 16,5-3 0-16,-5-4-2 15,0-10 1-15,0 4-1 16,-4-15 0-16,-1-6-6 16,-4-11 0-16,-5-6-14 15,0-18 1-15,-4-11 9 16,0-6 0-16</inkml:trace>
          <inkml:trace contextRef="#ctx0" brushRef="#br0" timeOffset="-4214.4914">1402 28 33 0,'-14'17'16'0,"-65"70"-1"0,56-63-17 16,-4 0 2-16,-1-3 0 15,0 0-1-15,0 3 1 16,5-3 0-16,5-4 1 16,4 1 1-16,5-1 1 15,9-3 1-15,4-4 1 16,15 1-3-16,13 3 1 0,5-4-3 16,9 4 1-16,0-4-1 15,1 4 0-15,-6 0-2 16,-4-7 1-16,-5 3-7 15,-8 1 1-15,-6-5-2 16,-4 8 0-16,-5-3-14 0,0-4 1 16</inkml:trace>
          <inkml:trace contextRef="#ctx0" brushRef="#br0" timeOffset="-3780.1733">1670 35 27 0,'-28'-10'13'0,"9"13"8"0,15-3-15 16,-5 4-5-16,-1 2 0 0,-4 5-2 16,1 3 1-16,-1 6 1 15,0 12 1-15,5 6-4 16,-1 3 1-16,6 8 1 15,4-4 0-15,0-4 1 16,9-9 0-16,0-8-2 0,5-7 1 16,5-10-1-16,-1-14 1 15,5-14-3-15,-4-6 0 16,-1-8 1-16,-4-3 1 16,-5-4 1-16,-4 4 1 31,-5 0 0-31,0 14 1 0,-5 3 0 15,1 14 0-15,-1 14 0 16,0 14 0-16,5 7-2 16,5 13 1-16,4 4-1 15,0 4 1-15,5 3-7 16,5-7 1-16,-1-4-4 16,5-10 0-16,0-10-13 15,-4-7 1-15</inkml:trace>
          <inkml:trace contextRef="#ctx0" brushRef="#br0" timeOffset="-3261.4354">1637 191 28 0,'-4'0'14'0,"31"0"4"0,-13 0-14 15,5-4-3-15,13-3 1 16,0-6-2-16,10 2 0 16,-1 1-1-16,6-4 1 15,-6 4-5-15,-4-1 1 16,-5 1 2-16,-8 3 1 16,-6 3-8-16,-4 4 0 0,-10 4-9 15,-4 3 1-15</inkml:trace>
          <inkml:trace contextRef="#ctx0" brushRef="#br0" timeOffset="-3510.5167">1697-232 25 0,'-18'14'12'0,"22"10"6"0,1-13-13 15,0 10-4-15,-1 3 0 0,1 10 1 16,9 1 1-16,-10 7-3 16,6 6 1-16,-1 4-1 15,0 4 1-15,-4 9-7 16,4-9 0-16,0-8-4 16,0 1 0-16,1-15-6 15,-1-2 1-15,-9-5 12 16,4-13 1-16</inkml:trace>
        </inkml:traceGroup>
        <inkml:traceGroup>
          <inkml:annotationXML>
            <emma:emma xmlns:emma="http://www.w3.org/2003/04/emma" version="1.0">
              <emma:interpretation id="{01BEB5EE-4882-449D-BE1C-8E4AFEEAFF92}" emma:medium="tactile" emma:mode="ink">
                <msink:context xmlns:msink="http://schemas.microsoft.com/ink/2010/main" type="inkWord" rotatedBoundingBox="17853,11822 19390,11873 19374,12357 17837,12307"/>
              </emma:interpretation>
              <emma:one-of disjunction-type="recognition" id="oneOf3">
                <emma:interpretation id="interp15" emma:lang="en-US" emma:confidence="1">
                  <emma:literal>true</emma:literal>
                </emma:interpretation>
                <emma:interpretation id="interp16" emma:lang="en-US" emma:confidence="0">
                  <emma:literal>True</emma:literal>
                </emma:interpretation>
                <emma:interpretation id="interp17" emma:lang="en-US" emma:confidence="0">
                  <emma:literal>truce</emma:literal>
                </emma:interpretation>
                <emma:interpretation id="interp18" emma:lang="en-US" emma:confidence="0">
                  <emma:literal>•rue</emma:literal>
                </emma:interpretation>
                <emma:interpretation id="interp19" emma:lang="en-US" emma:confidence="0">
                  <emma:literal>trued</emma:literal>
                </emma:interpretation>
              </emma:one-of>
            </emma:emma>
          </inkml:annotationXML>
          <inkml:trace contextRef="#ctx0" brushRef="#br0" timeOffset="4587.4153">2288 70 14 0,'-13'7'7'0,"13"3"3"16,4-3-6-16,1 0-1 0,-1 3 0 15,1 4 0-15,0 3 0 16,4 4-1-16,0 7 0 15,5 10-3-15,0 0 0 16,4 7-2-16,-4-3 1 16,0 6-1-16,0-3 1 15,0-10-4-15,0-4 0 16,-1-7-7-16,1-6 0 16</inkml:trace>
          <inkml:trace contextRef="#ctx0" brushRef="#br0" timeOffset="5158.2911">2196 336 19 0,'0'0'9'0,"23"-38"3"15,-14 35-11-15,5-4 1 16,5-4 1-16,4-2-4 16,4-1 0-16,6 0 0 15,4 0 1-15,0 0-4 0,0 4 1 16,-5 6 3-16,0 1 1 16,-9 3 0-16,0-4 0 31,-4 8 3-31,-5-1 1 15,-5 4-5-15,-4 0 1 16,-1 0-1-16,-4 0 1 0,0 0-2 16,0 3 1-16,0 4 0 15,5 4 0-15,0 6 1 16,4 0 1-16,0-3-2 16,0 10 1-16,0-3 0 15,1-4 0-15,-1 0-1 16,0-7 0-16,-9-17 1 15,5 7 1-15,-1-3-2 16,-4-8 0-16,0-3 0 16,0-6 1-16,5-15 0 0,0 0 1 15,-1 1-2-15,1-1 0 16,4 4-1-16,0-1 1 16,1 5-2-16,3-1 1 15,1 3-5-15,0 8 0 16,0 0-2-16,0 3 1 15,0 3-7-15,-5 4 1 16,0 0 11-16,5 0 1 16</inkml:trace>
          <inkml:trace contextRef="#ctx0" brushRef="#br0" timeOffset="5895.9145">2930 146 21 0,'-4'3'10'0,"8"8"6"16,1-4-12-16,0 3-3 16,-1 4 1-16,5 3 0 15,1 11 0-15,3 0-1 16,1 6 1-16,0 4-4 16,5-10 0-16,-5 0 1 15,4-7 0-15,0-4-3 16,-4-10 1-16,0-7 0 15,5-7 0-15,-5-10 0 0,-1-8 0 16,1-2 2-16,-5-1 0 16,1 4 3-16,-6-1 0 15,1 5 1-15,-5-1 0 16,0 3-3-16,0 5 1 16,0 2 1-16,5 4 1 15,-5 7-2-15,4 7 1 16,-4 4 0-16,0-1 0 15,5 7-2-15,-1-3 1 16,1 7-1-16,4-4 0 16,0 8-1-16,5-5 1 15,0 1 0-15,0-4 0 0,0-3-1 16,0-7 0-16,0 4 0 16,-1-8 1-16,6-3-4 15,-1 0 1-15,1-3 0 16,-1-18 1-16,1 0 1 15,-1 0 1-15,1-3-1 16,-1 0 0-16,-4 3 1 16,0-3 0-16,-5 3 3 15,0 0 0-15,-9 4-1 16,0 0 1-16,-4-1-1 16,-1 4 1-16,-4-3-3 15,0 7 0-15,-5-1 0 16,0 11 1-16,0 0 0 15,0 7 1-15,5 11-1 0,4 9 0 16,5 1-1-16,5 7 1 16,4 6-2-16,1-6 1 15,3-4-1-15,6 0 1 16,4 0 0-16,0-10 1 16,0-7-2-16,0-4 0 15,0-13-2-15,0-8 1 16,1 8-3-16,3-4 0 15,-8-7-10-15,-1 0 1 16,-4 11 7-16,0-4 0 0</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4:57.076"/>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DD5FAB93-AFE0-49C4-B499-8883A6F9734D}" emma:medium="tactile" emma:mode="ink">
          <msink:context xmlns:msink="http://schemas.microsoft.com/ink/2010/main" type="writingRegion" rotatedBoundingBox="19918,12697 20518,12697 20518,12998 19918,12998"/>
        </emma:interpretation>
      </emma:emma>
    </inkml:annotationXML>
    <inkml:traceGroup>
      <inkml:annotationXML>
        <emma:emma xmlns:emma="http://www.w3.org/2003/04/emma" version="1.0">
          <emma:interpretation id="{F41755D6-B95E-4D77-8E3B-7CFB6E49A4D1}" emma:medium="tactile" emma:mode="ink">
            <msink:context xmlns:msink="http://schemas.microsoft.com/ink/2010/main" type="paragraph" rotatedBoundingBox="19918,12697 20518,12697 20518,12998 19918,12998" alignmentLevel="1"/>
          </emma:interpretation>
        </emma:emma>
      </inkml:annotationXML>
      <inkml:traceGroup>
        <inkml:annotationXML>
          <emma:emma xmlns:emma="http://www.w3.org/2003/04/emma" version="1.0">
            <emma:interpretation id="{80858C94-7360-4C7F-A9D8-0E042E3CACB6}" emma:medium="tactile" emma:mode="ink">
              <msink:context xmlns:msink="http://schemas.microsoft.com/ink/2010/main" type="line" rotatedBoundingBox="19918,12697 20518,12697 20518,12998 19918,12998"/>
            </emma:interpretation>
          </emma:emma>
        </inkml:annotationXML>
        <inkml:traceGroup>
          <inkml:annotationXML>
            <emma:emma xmlns:emma="http://www.w3.org/2003/04/emma" version="1.0">
              <emma:interpretation id="{D10601D6-7C25-4DB6-815F-AB313D3F5DE2}" emma:medium="tactile" emma:mode="ink">
                <msink:context xmlns:msink="http://schemas.microsoft.com/ink/2010/main" type="inkWord" rotatedBoundingBox="19918,12697 20518,12697 20518,12998 19918,12998"/>
              </emma:interpretation>
              <emma:one-of disjunction-type="recognition" id="oneOf0">
                <emma:interpretation id="interp0" emma:lang="en-US" emma:confidence="0">
                  <emma:literal>The</emma:literal>
                </emma:interpretation>
                <emma:interpretation id="interp1" emma:lang="en-US" emma:confidence="0">
                  <emma:literal>Z</emma:literal>
                </emma:interpretation>
                <emma:interpretation id="interp2" emma:lang="en-US" emma:confidence="0">
                  <emma:literal>a</emma:literal>
                </emma:interpretation>
                <emma:interpretation id="interp3" emma:lang="en-US" emma:confidence="0">
                  <emma:literal>an</emma:literal>
                </emma:interpretation>
                <emma:interpretation id="interp4" emma:lang="en-US" emma:confidence="0">
                  <emma:literal>E</emma:literal>
                </emma:interpretation>
              </emma:one-of>
            </emma:emma>
          </inkml:annotationXML>
          <inkml:trace contextRef="#ctx0" brushRef="#br0">157 120 15 0,'-19'0'7'0,"-9"-7"8"0,24 0-9 16,-1 0-1-16,1 4 0 16,-1-1-2-16,0 1 1 15,1-4-3-15,-1 3 0 0,0-6 1 16,1 6 1-16,-1 4-4 15,1 0 1-15,4-3 1 16,9 3 1-16,5 0-2 16,9 7 1-16,9 0-1 15,5-4 0-15,5-6-1 16,8 3 1-16,6-18 1 16,-1 8 0-16,-4 0-3 15,-5 3 1-15,-9 0 1 16,-9 0 0-16,-10 0 1 0,-8 3 0 15,-10 1-2-15,-10 0 0 16,-13 9 1-16,-14 5 0 16,-9-4 1-16,-9 3 0 15,-5 4-2-15,0-4 0 16,0-3 2-16,9 4 1 16,5-4-3-16,4-4 0 15,5 4 1-15,14-3 0 16,9-1 1-16,10 0 1 15,13-3-1-15,14 0 0 16,18 0-2-16,10 0 1 16,9-3 1-16,5-4 0 0,0 4-2 15,-1-4 1-15,-4 3 1 16,-9 1 0-16,-9-4-2 16,-10 7 1-16,-9 7 1 15,-9-4 1-15,-19 4-3 16,-13 4 0-16,-14 6 0 15,-19 7 1-15,-9-3 0 16,-14 3 0-16,0 0 0 16,0-3 0-16,9 3 0 15,15-6 1-15,8-8-1 16,10 0 1-16,22-3-2 16,15-3 1-16,18-4 0 15,23-4 0-15,10-6 0 16,8 3 1-16,6 4-2 15,-6-4 0-15,-4 0 1 0,-9 7 0 16,-9 0-9-16,-15 3 1 16,-8 4-17-16,-10 4 0 15,-4-5 21-15,-1-2 1 16</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5:19.899"/>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A6BA38F6-A569-4F07-947E-78A1F7E6463C}" emma:medium="tactile" emma:mode="ink">
          <msink:context xmlns:msink="http://schemas.microsoft.com/ink/2010/main" type="writingRegion" rotatedBoundingBox="15106,6647 21117,7421 20370,13217 14360,12443"/>
        </emma:interpretation>
      </emma:emma>
    </inkml:annotationXML>
    <inkml:traceGroup>
      <inkml:annotationXML>
        <emma:emma xmlns:emma="http://www.w3.org/2003/04/emma" version="1.0">
          <emma:interpretation id="{5B0B411C-8984-4F36-BDD7-901CD36B783E}" emma:medium="tactile" emma:mode="ink">
            <msink:context xmlns:msink="http://schemas.microsoft.com/ink/2010/main" type="paragraph" rotatedBoundingBox="15106,6647 20598,7354 20463,8397 14972,7690" alignmentLevel="1"/>
          </emma:interpretation>
        </emma:emma>
      </inkml:annotationXML>
      <inkml:traceGroup>
        <inkml:annotationXML>
          <emma:emma xmlns:emma="http://www.w3.org/2003/04/emma" version="1.0">
            <emma:interpretation id="{65970049-F799-4F8E-BEFC-E62174FEB251}" emma:medium="tactile" emma:mode="ink">
              <msink:context xmlns:msink="http://schemas.microsoft.com/ink/2010/main" type="line" rotatedBoundingBox="15106,6647 20598,7354 20463,8397 14972,7690"/>
            </emma:interpretation>
          </emma:emma>
        </inkml:annotationXML>
        <inkml:traceGroup>
          <inkml:annotationXML>
            <emma:emma xmlns:emma="http://www.w3.org/2003/04/emma" version="1.0">
              <emma:interpretation id="{2C4687B3-CD07-47A7-A513-15FE677148B8}" emma:medium="tactile" emma:mode="ink">
                <msink:context xmlns:msink="http://schemas.microsoft.com/ink/2010/main" type="inkWord" rotatedBoundingBox="15101,6689 17592,7010 17463,8011 14972,7690"/>
              </emma:interpretation>
              <emma:one-of disjunction-type="recognition" id="oneOf0">
                <emma:interpretation id="interp0" emma:lang="en-US" emma:confidence="1">
                  <emma:literal>candies</emma:literal>
                </emma:interpretation>
                <emma:interpretation id="interp1" emma:lang="en-US" emma:confidence="0">
                  <emma:literal>Candies</emma:literal>
                </emma:interpretation>
                <emma:interpretation id="interp2" emma:lang="en-US" emma:confidence="0">
                  <emma:literal>candied</emma:literal>
                </emma:interpretation>
                <emma:interpretation id="interp3" emma:lang="en-US" emma:confidence="0">
                  <emma:literal>dandies</emma:literal>
                </emma:interpretation>
                <emma:interpretation id="interp4" emma:lang="en-US" emma:confidence="0">
                  <emma:literal>•candies</emma:literal>
                </emma:interpretation>
              </emma:one-of>
            </emma:emma>
          </inkml:annotationXML>
          <inkml:trace contextRef="#ctx0" brushRef="#br0">2594-4661 24 0,'-5'-10'12'0,"14"6"4"0,-4 15-13 15,-5 6-2-15,4 4 1 0,-4 10-1 16,5 7 0-16,0 0-1 16,-1 4 0-16,1-4-3 15,-1-7 1-15,6 0-7 16,-6-3 0-16,6-1-9 15,-6-9 0-15</inkml:trace>
          <inkml:trace contextRef="#ctx0" brushRef="#br0" timeOffset="395.5307">2880-4685 25 0,'-9'21'12'0,"-1"48"4"0,10-45-13 15,0 7-2-15,5 7 0 16,4 0-2-16,5 0 1 0,5 4 1 16,4-7 0-16,4-8-1 15,10-13 0-15,0-7 0 16,5-14 0-16,-1-7-1 15,1-10 1-15,-1-7 1 16,-8-4 1-16,-5 1-1 16,-10-4 1-16,-13-4-2 15,-10 0 1-15,-9 1-1 16,-9 3 0-16,-9 7-1 16,-10 6 0-16,1 12-4 15,-6 9 1-15,-3 18-6 0,-1 3 0 16,5 4-7-16,9 3 1 31</inkml:trace>
          <inkml:trace contextRef="#ctx0" brushRef="#br0" timeOffset="9818.5702">-487-4595 19 0,'9'-4'9'0,"10"4"5"0,-14-7-10 15,-1-3 0-15,1 3 1 16,4 4-5-16,-4-4 0 16,-1 0 1-16,-4 7 0 0,0 0 1 0,5-4 0 15,-5-3 1-15,0 4 0 16,-5-1-4-16,1-2 1 15,-1-1 1-15,0 7 1 16,-4-4-3-16,-5 1 1 16,0 6 0-16,-4 4 1 0,-1 7-1 15,-4 3 1-15,-4 14-3 16,-1 18 1-16,0 6 1 16,1 4 1-16,3 0 0 15,11 0 0-15,8 0-3 16,10-14 1-16,8-4 2 15,6-16 0-15,9-11-2 16,4-8 0-16,0-12-4 16,1-8 1-16,-1-14-10 15,0 0 0-15,-4 1-1 16,0-1 1-16</inkml:trace>
          <inkml:trace contextRef="#ctx0" brushRef="#br0" timeOffset="10368.887">-43-4602 21 0,'-10'-7'10'0,"6"-7"5"0,4 14-12 15,0 0-3-15,-5-3 1 0,0 3 0 32,-4 0 1-32,0 0-1 15,0 0 0-15,-5 7-2 16,-5 6 1-16,-4 1 0 15,0 10 0-15,5 1 2 16,-1 6 1-16,1 4-4 16,4 3 1-16,5 3 0 15,4-3 1-15,5-7-1 16,5-3 1-16,4-4-2 16,5-17 0-16,4-3 2 15,5-11 0-15,5-7-5 0,0-14 1 16,-1-3 1-16,-3 0 1 15,-6-4 1-15,-9 1 1 16,1 3 1-16,-6 10 0 16,-4 0 1-16,-9 11 1 15,4 10-3-15,-4 10 1 16,4 11-2-16,5 6 0 16,5 1 0-16,4 0 1 15,5-4-5-15,5-7 1 16,4 1-8-16,0-11 1 0,0-4-9 15,0-10 1-15</inkml:trace>
          <inkml:trace contextRef="#ctx0" brushRef="#br0" timeOffset="10830.9936">174-4561 21 0,'0'28'10'0,"13"21"4"0,-8-39-11 16,4 4-2-16,1 0 1 16,-6 3-3-1,1-7 1-15,-1 1 2 16,1-4 0-16,-5-7-2 16,5-4 0-16,-1-6-1 15,1-4 0-15,-1-3 4 16,1-1 1-16,4-2-5 15,1-1 1-15,-1 0 4 0,5 0 1 16,0 0-5-16,-1-3 0 16,1 10 3-16,0-3 0 15,0 7-3-15,4 3 0 16,-4 7 0-16,0 0 1 16,-5 10-2-16,1 4 1 15,-6 3-1-15,5 11 0 0,1 0 2 0,-6-1 0 16,6 5-2-16,3-1 0 15,-3-7-5-15,3-10 1 16,6-7-7-16,-1-4 1 31</inkml:trace>
          <inkml:trace contextRef="#ctx0" brushRef="#br0" timeOffset="11167.8796">820-4578 20 0,'0'-14'10'16,"14"18"4"-16,-14-4-9 0,0-4-3 16,0 1 0-16,-5-1 2 15,1 1 0-15,-5-1-1 16,-1 8 0-16,-4-1-3 15,1 1 0-15,-6-1 1 16,1 8 0-16,-5-1-1 16,4 4 1-16,-4 7 0 15,4-4 1-15,6 7-3 16,3 0 1 0,10 1-1-16,5-8 0 15,4 0 2-15,5-6 0 16,0-1-2-16,4-6 1 15,6-4-2-15,-1-7 1 16,0-4-4-16,0 1 1 16,-5-1-7-16,1-2 0 15,-1-1-7-15,1-4 0 16</inkml:trace>
          <inkml:trace contextRef="#ctx0" brushRef="#br0" timeOffset="11452.6764">852-4966 23 0,'-4'0'11'0,"8"0"5"0,-4 14-13 16,0-4-1-16,5 1 0 16,0 3 1-16,-1 3 0 15,1 11 1-15,0 6 0 16,-1 8-3-16,5 3 1 15,1 0-3-15,-1 3 1 16,0 4 0-16,0 7 0 16,1-7-1-16,-1 4 0 15,0-11-4-15,0-4 0 0,1-6-5 16,-1-11 0-16,0-10-10 16,-4-7 0-16</inkml:trace>
          <inkml:trace contextRef="#ctx0" brushRef="#br0" timeOffset="11679.3589">1111-4609 25 0,'-9'17'12'0,"18"14"5"0,-4-13-13 0,4 13-3 15,0 4 1-15,5 6-2 16,0-3 1-16,0 0-4 16,0-10 0-16,4 0-11 15,-4-7 0-15,4-11 0 16,1-7 1-16</inkml:trace>
          <inkml:trace contextRef="#ctx0" brushRef="#br0" timeOffset="11851.1819">1093-4817 29 0,'-19'0'14'0,"19"14"-1"0,0-7-15 16,5-4-14-16,4 4 1 15,5-7 4-15,4 4 0 16</inkml:trace>
        </inkml:traceGroup>
        <inkml:traceGroup>
          <inkml:annotationXML>
            <emma:emma xmlns:emma="http://www.w3.org/2003/04/emma" version="1.0">
              <emma:interpretation id="{B33B1104-229D-47BF-A1D5-E7A21B6E3119}" emma:medium="tactile" emma:mode="ink">
                <msink:context xmlns:msink="http://schemas.microsoft.com/ink/2010/main" type="inkWord" rotatedBoundingBox="18283,7056 20598,7354 20491,8186 18176,7888"/>
              </emma:interpretation>
              <emma:one-of disjunction-type="recognition" id="oneOf1">
                <emma:interpretation id="interp5" emma:lang="en-US" emma:confidence="0">
                  <emma:literal>10,</emma:literal>
                </emma:interpretation>
                <emma:interpretation id="interp6" emma:lang="en-US" emma:confidence="0">
                  <emma:literal>10.</emma:literal>
                </emma:interpretation>
                <emma:interpretation id="interp7" emma:lang="en-US" emma:confidence="0">
                  <emma:literal>102</emma:literal>
                </emma:interpretation>
                <emma:interpretation id="interp8" emma:lang="en-US" emma:confidence="0">
                  <emma:literal>103</emma:literal>
                </emma:interpretation>
                <emma:interpretation id="interp9" emma:lang="en-US" emma:confidence="0">
                  <emma:literal>109,</emma:literal>
                </emma:interpretation>
              </emma:one-of>
            </emma:emma>
          </inkml:annotationXML>
          <inkml:trace contextRef="#ctx0" brushRef="#br0" timeOffset="12400.4504">1324-4471 25 0,'0'4'12'0,"4"-1"4"16,-4-3-13-16,5 4-3 16,-1-1 1-16,6-3 0 15,-1-7 1-15,5 0-1 16,0-3 0-16,-1-4 1 16,1-3 0-16,0 0 0 15,-5-1 1-15,1 4-3 16,-1 1 1-16,-5-8 0 15,1 7 0-15,-5 0-1 16,-5 4 1-16,1 6-1 16,-5 4 1-16,-1-3-1 15,1-1 0-15,-5 11-1 0,0 0 1 16,1 4 0-16,-1 2 0 16,0 5-1-16,0 2 1 15,9 5 0-15,1-1 1 16,4-3-1-16,4 3 1 15,6-3-1-15,3 0 0 16,1-8-1-16,0-2 0 16,0-8 1-16,4-3 0 0,1-3 0 15,-1-4 1-15,1-4-4 16,-1 5 0-16,1-1-3 16,-5 0 1-16,0 0-9 15,-5 0 1-15,0 0-2 16,0 0 0-16</inkml:trace>
          <inkml:trace contextRef="#ctx0" brushRef="#br0" timeOffset="12842.5685">1822-4685 18 0,'-14'-18'9'0,"10"18"6"0,4 0-9 16,0-3-4-16,-9-4 0 16,-1 0 1-16,-4 0 0 15,1 4-3-15,-6 3 1 16,1-4-2-16,-1 8 1 16,-4-1-1-16,-5 4 1 15,10 0 1-15,-1 3 0 16,6 4-1-16,-1 0 1 15,5 3 2-15,4-3 1 16,5 0-5-16,9 0 1 16,5 0 1-16,4-4 1 15,6 4-3-15,8-7 1 16,5 0 0-16,-5 7 1 16,-4 0-2-16,0 0 0 0,-5-1 2 15,-9 1 1-15,-1 7 0 16,-3 0 1-16,-6 0-4 15,-4-1 1-15,-4 5 1 0,-1-8 1 16,-4 4-3-16,-5-7 0 16,-5-4 1-16,1 0 0 15,-1 1-4-15,1-1 1 16,4 1-6-16,5-15 0 16,9 1-16-16,9-1 1 15</inkml:trace>
          <inkml:trace contextRef="#ctx0" brushRef="#br0" timeOffset="18865.3565">4025-3826 17 0,'-18'0'8'0,"22"-11"9"0,-4 11-9 16,0 0-5-16,10-3 0 16,-6 3-3-16,5-7 0 0,5 3 0 15,0-2 1-15,5-1-1 16,-1 3 1-16,5 1-2 16,5-1 1-1,4 4 0-15,10-3 1 16,4 3-1-16,14-4 0 15,0 1 1-15,0-8 0 16,0 8-1-16,-5 0 1 0,-4-1 1 16,-9 1 1-16,-5-1-5 15,-10 4 0-15,-3 0 2 16,-11 0 1-16,-13 0 0 16,-4 4 0-16,-10-1-3 15,-18 4 1-15,-10 0 1 16,-9 0 1-16,-13 7-1 15,4-4 1-15,0 0-1 16,4 1 1-16,10-1-1 16,9 1 1-16,5-4-1 15,13-4 1-15,10 0-2 16,9-3 1-16,14 0-1 16,9-3 1-16,18-4 1 15,6 0 0-15,8 0-1 0,0-3 0 16,6 3 0-16,-6 0 1 15,-9 0-2-15,-9 0 0 16,-9 4 2-16,-10 3 1 16,-9 0-2-16,-18 3 0 15,-14 4 1-15,-14 3 0 16,-14 4 0-16,-9 0 1 16,-4 0 0-16,-1 0 0 15,0 0-1-15,10 0 1 16,9-4-2-16,13-3 0 0,10 0-1 15,14 0 0-15,23-4 2 0,14-3 1 16,27-7-2-16,19 4 0 16,9-11 0-16,0-3 0 15,-4 3-2-15,-10 3 0 16,-14 4-5-16,-8 4 0 16,-15 0-6-16,-14 6 1 15,-8 4-7-15,-10 3 0 16</inkml:trace>
        </inkml:traceGroup>
      </inkml:traceGroup>
    </inkml:traceGroup>
    <inkml:traceGroup>
      <inkml:annotationXML>
        <emma:emma xmlns:emma="http://www.w3.org/2003/04/emma" version="1.0">
          <emma:interpretation id="{DD30B7B4-130F-422C-98C0-62F02F83C973}" emma:medium="tactile" emma:mode="ink">
            <msink:context xmlns:msink="http://schemas.microsoft.com/ink/2010/main" type="paragraph" rotatedBoundingBox="15715,11549 20505,12178 20367,13229 15577,12599" alignmentLevel="2"/>
          </emma:interpretation>
        </emma:emma>
      </inkml:annotationXML>
      <inkml:traceGroup>
        <inkml:annotationXML>
          <emma:emma xmlns:emma="http://www.w3.org/2003/04/emma" version="1.0">
            <emma:interpretation id="{D4D147BA-E724-4461-B594-ED22DCDD28A8}" emma:medium="tactile" emma:mode="ink">
              <msink:context xmlns:msink="http://schemas.microsoft.com/ink/2010/main" type="line" rotatedBoundingBox="15715,11549 20505,12178 20367,13229 15577,12599"/>
            </emma:interpretation>
          </emma:emma>
        </inkml:annotationXML>
        <inkml:traceGroup>
          <inkml:annotationXML>
            <emma:emma xmlns:emma="http://www.w3.org/2003/04/emma" version="1.0">
              <emma:interpretation id="{9FC0BA0C-81C4-4C33-A1AB-40EC01002932}" emma:medium="tactile" emma:mode="ink">
                <msink:context xmlns:msink="http://schemas.microsoft.com/ink/2010/main" type="inkWord" rotatedBoundingBox="15675,11787 17491,11712 17526,12550 15710,12626"/>
              </emma:interpretation>
              <emma:one-of disjunction-type="recognition" id="oneOf2">
                <emma:interpretation id="interp10" emma:lang="en-US" emma:confidence="0">
                  <emma:literal>kitkat</emma:literal>
                </emma:interpretation>
                <emma:interpretation id="interp11" emma:lang="en-US" emma:confidence="0">
                  <emma:literal>kit Kat</emma:literal>
                </emma:interpretation>
                <emma:interpretation id="interp12" emma:lang="en-US" emma:confidence="0">
                  <emma:literal>Kit Kat</emma:literal>
                </emma:interpretation>
                <emma:interpretation id="interp13" emma:lang="en-US" emma:confidence="0">
                  <emma:literal>Kitkat</emma:literal>
                </emma:interpretation>
                <emma:interpretation id="interp14" emma:lang="en-US" emma:confidence="0">
                  <emma:literal>hit Kat</emma:literal>
                </emma:interpretation>
              </emma:one-of>
            </emma:emma>
          </inkml:annotationXML>
          <inkml:trace contextRef="#ctx0" brushRef="#br0" timeOffset="-12552.8899">7 18 25 0,'-9'-14'12'0,"9"8"7"15,0 6-14-15,0 0-4 16,5 3 1-16,-5-3-1 16,4 3 0-16,6 1 1 15,-1 3 1-15,0 3-1 0,0 11 0 16,1 10 0-16,-1 4 0 16,0 13-2-16,0 11 0 15,-9 4 0-15,5 9 0 16,-5-2 0-16,-5 2 0 15,5-2 0-15,-4-12 0 16,4-6-5-16,0-10 1 16,0-11-5-16,0-10 0 15,4-7-17-15,-4-14 1 16</inkml:trace>
          <inkml:trace contextRef="#ctx0" brushRef="#br0" timeOffset="-12226.4635">326 209 27 0,'-9'-7'13'0,"4"17"4"16,1 1-15-16,-1-1-1 15,-4 7 0-15,-5 8-1 16,0 2 0-16,0 1-1 0,-4 7 1 15,-1-4 0-15,1-3 1 16,4-1-2-16,0-9 1 16,5-5 1-16,9-2 0 15,4 3 1-15,6-4 0 16,3 4-1-16,6 0 1 16,-1 0 0-16,5 0 1 15,5 3-3-15,-5 4 1 16,0 3-1-16,0 4 1 15,-4-4-2-15,4 0 0 16,-9-3-9-16,0-4 1 0,-5-6-18 16,5-8 0-16</inkml:trace>
          <inkml:trace contextRef="#ctx0" brushRef="#br0" timeOffset="-11875.08">428 32 29 0,'-10'4'14'0,"10"13"-8"16,0-17-15-16,0 0-11 15,5 10 1-15</inkml:trace>
          <inkml:trace contextRef="#ctx0" brushRef="#br0" timeOffset="-11441.7588">515 361 21 0,'-14'-3'10'0,"24"-11"5"0,-1 14-11 15,5-4-3-15,4 1 1 16,10-7 0-16,4-1 0 15,5-6-1-15,0-4 0 32,5 0-11-32,-5 7 0 0,0 1-9 0,-5-1 1 15,0 3 17-15,1 4 1 16</inkml:trace>
          <inkml:trace contextRef="#ctx0" brushRef="#br0" timeOffset="-12019.6524">543 424 25 0,'5'10'12'0,"13"38"6"0,-13-30-14 15,4 3-5-15,0 3 1 16,-4 0-1-16,4 0 0 16,0-3-17-16,-4-4 1 15,0-3 7-15,-5-7 0 16</inkml:trace>
          <inkml:trace contextRef="#ctx0" brushRef="#br0" timeOffset="-11652.7797">640-79 27 0,'-18'21'13'0,"18"14"5"0,0-18-14 16,4 14-4-16,1 11 1 0,4 10-1 16,0 10 0-16,0 11 0 15,1-7 1-15,-1 6-9 16,0-9 0-16,0-8-3 16,1-3 0-16,-1-10-2 15,0-15 1-15</inkml:trace>
          <inkml:trace contextRef="#ctx0" brushRef="#br0" timeOffset="-11170.8825">1005-72 23 0,'-14'0'11'0,"19"11"4"0,-5-4-12 15,0 3-1-15,0 7 1 0,0 14-1 16,4 8 0-16,5 19-1 15,-4 5 1-15,0 3-3 16,4 3 0-16,-4 0 0 16,-1-10 0-16,-4-7-4 15,0-7 1-15,0-3-10 16,5-15 0-16,-1-9 3 16,6-8 0-16</inkml:trace>
          <inkml:trace contextRef="#ctx0" brushRef="#br0" timeOffset="-10889.619">1227 136 25 0,'-19'7'12'0,"-13"35"2"0,22-32-13 16,-3 7-2-16,-1 8 1 15,-5 2 0-15,1 1 0 16,4 3-1-16,0 0 1 15,5-6 1-15,0-5 0 16,9 5 1-16,4-5 1 16,6-2-2-16,3 2 1 15,6-2-2-15,4-1 0 16,0-3 0-16,5-4 1 16,-5 1-3-16,0-4 1 15,0-7-9-15,-5 0 1 0,1-7-10 16,-1 0 0-16</inkml:trace>
          <inkml:trace contextRef="#ctx0" brushRef="#br0" timeOffset="-10480.3867">1471 289 30 0,'-9'-7'15'0,"-9"-11"1"15,13 15-15-15,0 3-2 16,-4 0 1-16,0 3-1 16,-5 4 1-16,0 4 0 15,0-1 1-15,0 14 1 0,5-3 1 16,0 10-6-16,4-3 1 16,5 0 2-16,5-4 0 15,4-3 0-15,5-1 0 16,0-9 0-16,0-4 0 15,4-7-1-15,1-4 0 16,-5-13 2-16,-5-4 0 16,0-3-1-16,-4 0 0 0,-1-1 0 15,1 5 1-15,-5 6-1 16,0 0 0-16,0 7-1 16,0 7 1-16,5 14 0 15,-1 0 1-15,1 6-3 16,-1-2 0-16,6-4-9 15,-1-4 1-15,0-3-8 16,0 0 0-16</inkml:trace>
          <inkml:trace contextRef="#ctx0" brushRef="#br0" timeOffset="-10014.5911">1517 354 29 0,'19'-20'14'0,"32"-12"1"0,-33 25-15 0,5 4 0 16,5-11 1-16,9 4-7 15,-5 3 0-15,-4 0-10 16,0 0 1-16,-5 0 7 16,0 4 1-16</inkml:trace>
          <inkml:trace contextRef="#ctx0" brushRef="#br0" timeOffset="-10233.3008">1596-86 29 0,'-5'32'14'0,"10"16"1"0,0-27-14 16,-1 10 3-16,5 18 1 16,-4 6-6-16,4 0 0 15,-4 1-5-15,0-1 0 16,4 1-6-16,-5-8 1 15,1-6-4-15,0-8 0 16</inkml:trace>
        </inkml:traceGroup>
        <inkml:traceGroup>
          <inkml:annotationXML>
            <emma:emma xmlns:emma="http://www.w3.org/2003/04/emma" version="1.0">
              <emma:interpretation id="{6904306C-ABD9-4027-BE9E-7593D18AFE7B}" emma:medium="tactile" emma:mode="ink">
                <msink:context xmlns:msink="http://schemas.microsoft.com/ink/2010/main" type="inkWord" rotatedBoundingBox="17871,11842 19181,11986 19125,12492 17815,12348"/>
              </emma:interpretation>
              <emma:one-of disjunction-type="recognition" id="oneOf3">
                <emma:interpretation id="interp15" emma:lang="en-US" emma:confidence="0">
                  <emma:literal>true</emma:literal>
                </emma:interpretation>
                <emma:interpretation id="interp16" emma:lang="en-US" emma:confidence="0">
                  <emma:literal>True</emma:literal>
                </emma:interpretation>
                <emma:interpretation id="interp17" emma:lang="en-US" emma:confidence="0">
                  <emma:literal>tree</emma:literal>
                </emma:interpretation>
                <emma:interpretation id="interp18" emma:lang="en-US" emma:confidence="0">
                  <emma:literal>trace</emma:literal>
                </emma:interpretation>
                <emma:interpretation id="interp19" emma:lang="en-US" emma:confidence="0">
                  <emma:literal>Tue</emma:literal>
                </emma:interpretation>
              </emma:one-of>
            </emma:emma>
          </inkml:annotationXML>
          <inkml:trace contextRef="#ctx0" brushRef="#br0" timeOffset="-8238.1684">2155 340 17 0,'0'-6'8'0,"27"12"4"0,-13-9-9 15,5 3-2-15,4-10 0 16,5-11-1-16,4 4 0 15,5 6-1-15,-5 1 1 16,-4-4 1-16,-5 3 0 16,0 5-2-16,-4-1 0 15,-6 7 2-15,-3 0 0 16,-1 3-1-16,-4 1 0 16,-1-1 0-16,1 7 0 15,-5 1 0-15,4 3 1 16,1 0-1-16,0 13 1 15,-1-3-1-15,1 4 0 16,-1 0 0-16,1-4 0 0,0 4 0 16,-5-11 0-16,4-3-1 15,-4 0 1 1,0-4 0-16,0-10 1 16,5 4-1-16,0-11 0 0,4 0 1 15,0-10 1-15,0-4-2 16,1-3 1-16,-1-8-1 15,0 1 1-15,0-3-2 16,5 9 1-16,5 1-1 16,-6 3 0-16,6 4 1 15,-1 3 0-15,1 4 0 16,-5-1 0-16,0 4 0 16,-5 0 0-16,0 4 0 0,-9 3 1 15,5 0-7-15,-5 0 1 16,0 7-10-16,0 0 1 15,4 3 10-15,-4-10 1 16</inkml:trace>
          <inkml:trace contextRef="#ctx0" brushRef="#br0" timeOffset="-8831.7381">2335 22 22 0,'0'-4'11'0,"5"8"1"0,-1 3-10 0,-4 0-2 31,0 10 0-31,5 11 3 0,-1 3 1 16,1 17-3-16,0-6 1 15,-1 6-3-15,-4 4 1 0,0 0-6 16,0 0 1-16,0-7-6 16,0-10 0-16,0-7 0 15,0-8 0-15</inkml:trace>
          <inkml:trace contextRef="#ctx0" brushRef="#br0" timeOffset="-7564.5807">2801 198 16 0,'0'-3'8'0,"5"3"4"0,-5 0-7 16,0 0-1-16,0 0 1 15,0 7-4-15,0 0 1 16,0 17-1-16,5 4 1 16,-1 0-2-16,1 6 0 0,4 8 1 15,0-1 0-15,1-6-1 16,-1 0 0-16,0-4 0 16,0-11 1-16,0-2-3 15,5-11 1-15,0-11 1 16,0 1 0-16,0-15-2 15,0 1 0-15,0 0 0 0,4-14 0 16,-9-4 1-16,1-10 1 16,-6 0 1-16,-4 7 0 15,0 7 0 1,0 0 0-16,0 6 0 0,-4 5 1 16,-1 6-3-16,0 3 0 15,1 11 1-15,-1 4 1 16,-4 6-1-16,9 11 0 15,0 10 0-15,0-3 1 16,9 3-1-16,0 4 1 16,1-1-2-16,3-6 1 15,6-11 0-15,4 4 1 16,5 0 0-16,-1-14 0 16,6-4-3-16,-1-10 1 15,0-7 1-15,1 1 0 16,-6-1 0-16,1-7 1 0,-9-7-1 15,-6 4 1-15,-3 0-2 16,-6 0 1-16,-4-1 0 16,-9 1 0-16,0 3 0 15,-5 7 0-15,-5 4 0 16,1 7 1-16,0 9-2 16,-6 19 0-16,6 6 4 15,9 4 0-15,9 6-2 16,4 8 0-16,6-1-1 15,3-6 0-15,11-11-2 16,-1-10 1-16,9-4-2 16,0-7 1-16,1-13-21 15,-1-8 1-15,-4-2 18 16,-5-1 0-16</inkml:trace>
        </inkml:traceGroup>
        <inkml:traceGroup>
          <inkml:annotationXML>
            <emma:emma xmlns:emma="http://www.w3.org/2003/04/emma" version="1.0">
              <emma:interpretation id="{EBA336D2-ED0F-4302-99BE-E3ED3DCDFA58}" emma:medium="tactile" emma:mode="ink">
                <msink:context xmlns:msink="http://schemas.microsoft.com/ink/2010/main" type="inkWord" rotatedBoundingBox="19972,12646 20436,12707 20377,13157 19913,13096"/>
              </emma:interpretation>
              <emma:one-of disjunction-type="recognition" id="oneOf4">
                <emma:interpretation id="interp20" emma:lang="en-US" emma:confidence="0">
                  <emma:literal>B</emma:literal>
                </emma:interpretation>
                <emma:interpretation id="interp21" emma:lang="en-US" emma:confidence="0">
                  <emma:literal>I</emma:literal>
                </emma:interpretation>
                <emma:interpretation id="interp22" emma:lang="en-US" emma:confidence="0">
                  <emma:literal>*</emma:literal>
                </emma:interpretation>
                <emma:interpretation id="interp23" emma:lang="en-US" emma:confidence="0">
                  <emma:literal>9</emma:literal>
                </emma:interpretation>
                <emma:interpretation id="interp24" emma:lang="en-US" emma:confidence="0">
                  <emma:literal>]</emma:literal>
                </emma:interpretation>
              </emma:one-of>
            </emma:emma>
          </inkml:annotationXML>
          <inkml:trace contextRef="#ctx0" brushRef="#br0" timeOffset="20214.7903">4330 978 18 0,'-5'-18'9'0,"42"22"4"15,-23 3-10-15,9 0-4 16,10-7 1-16,3 0 0 16,6-4 0-16,4-3-1 15,-4 0 1-15,-1-10 1 0,-4-4 1 16,-4 7 2-16,-10 4 0 15,-9 3-3-15,-5-7 0 16,-9 4 1-16,-14 10 0 16,-14 3-2-16,-9 8 1 15,-9-1 0-15,-14-3 1 16,0 7 0-16,5 0 0 16,4 3-2-16,5-3 0 15,13-4 0-15,6-3 1 16,4-3-2-16,18-1 1 15,14-3 0-15,19-3 1 16,9-4-1-16,9 0 1 0,9-7-2 16,1 4 0-16,-1-8 4 15,-9 4 0-15,-4 4-2 16,-10 10 0-16,-9 7-3 16,-9-4 1-16,-9 4 1 15,-14 4 0-15,-14 13 0 16,-10-3 1-16,-13 3-1 15,-14 0 0-15,0 1 2 16,5-1 1-16,4 0-3 16,9-3 1-16,10-7-1 15,13-4 0-15,10-3 0 16,23-7 1-16,18-3-2 16,10-4 1-16,13-4 0 15,1-3 1-15,-1 4-2 0,-9 0 1 16,-9-1 0-16,-9 11 0 15,-14-3 0-15,-14 10 1 16,-19 10-2-16,-13 11 1 16,-10-4 0-16,-13 7 0 15,4-3 0-15,10 0 0 16,13-11-11-16,14-3 0 16,23-7-17-16,28-4 1 15</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6:11.119"/>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D44CC398-B2EA-460D-B1E5-8231C91E9380}" emma:medium="tactile" emma:mode="ink">
          <msink:context xmlns:msink="http://schemas.microsoft.com/ink/2010/main" type="writingRegion" rotatedBoundingBox="14874,6964 19053,6889 19100,9487 14921,9562"/>
        </emma:interpretation>
      </emma:emma>
    </inkml:annotationXML>
    <inkml:traceGroup>
      <inkml:annotationXML>
        <emma:emma xmlns:emma="http://www.w3.org/2003/04/emma" version="1.0">
          <emma:interpretation id="{9DEA2421-0BBC-4682-BAA3-21BBB5D5178A}" emma:medium="tactile" emma:mode="ink">
            <msink:context xmlns:msink="http://schemas.microsoft.com/ink/2010/main" type="paragraph" rotatedBoundingBox="14874,6964 18886,6892 18901,7726 14889,7798" alignmentLevel="1"/>
          </emma:interpretation>
        </emma:emma>
      </inkml:annotationXML>
      <inkml:traceGroup>
        <inkml:annotationXML>
          <emma:emma xmlns:emma="http://www.w3.org/2003/04/emma" version="1.0">
            <emma:interpretation id="{9553C7FE-1940-46F5-ABA1-B1E53DA80165}" emma:medium="tactile" emma:mode="ink">
              <msink:context xmlns:msink="http://schemas.microsoft.com/ink/2010/main" type="line" rotatedBoundingBox="14874,6964 18886,6892 18901,7726 14889,7798"/>
            </emma:interpretation>
          </emma:emma>
        </inkml:annotationXML>
        <inkml:traceGroup>
          <inkml:annotationXML>
            <emma:emma xmlns:emma="http://www.w3.org/2003/04/emma" version="1.0">
              <emma:interpretation id="{6B616811-6C4C-412E-B394-5B1B8EA579A7}" emma:medium="tactile" emma:mode="ink">
                <msink:context xmlns:msink="http://schemas.microsoft.com/ink/2010/main" type="inkWord" rotatedBoundingBox="14874,6964 17496,6917 17511,7751 14889,7798"/>
              </emma:interpretation>
              <emma:one-of disjunction-type="recognition" id="oneOf0">
                <emma:interpretation id="interp0" emma:lang="en-US" emma:confidence="1">
                  <emma:literal>candies</emma:literal>
                </emma:interpretation>
                <emma:interpretation id="interp1" emma:lang="en-US" emma:confidence="0">
                  <emma:literal>Candies</emma:literal>
                </emma:interpretation>
                <emma:interpretation id="interp2" emma:lang="en-US" emma:confidence="0">
                  <emma:literal>Bandies</emma:literal>
                </emma:interpretation>
                <emma:interpretation id="interp3" emma:lang="en-US" emma:confidence="0">
                  <emma:literal>Dandies</emma:literal>
                </emma:interpretation>
                <emma:interpretation id="interp4" emma:lang="en-US" emma:confidence="0">
                  <emma:literal>bandies</emma:literal>
                </emma:interpretation>
              </emma:one-of>
            </emma:emma>
          </inkml:annotationXML>
          <inkml:trace contextRef="#ctx0" brushRef="#br0">13384-3702 25 0,'-5'-7'12'0,"5"0"3"15,0 7-13-15,5-4 0 16,-1-3 1-16,1 0-1 0,-5 1 0 16,0-5 1-16,0 4 0 31,0 0-3-31,-9 0 1 0,-5 4-2 16,0 3 0-16,-9 7 1 15,-5 7 1-15,-9 10-2 16,-4 4 0-16,-1 6 1 15,1 15 0-15,4-1 0 0,4 11 0 16,10-3 0-16,9-5 1 16,14-9-1-16,14-7 0 15,14-4 0-15,9-10 0 16,9-11-6-16,0-7 1 16,0-13-23-16,1-4 0 15</inkml:trace>
          <inkml:trace contextRef="#ctx0" brushRef="#br0" timeOffset="465.2687">13786-3744 21 0,'4'-7'10'0,"5"-3"4"16,-9 6-12-16,0 1 0 16,-4-4 0-16,-1 0-1 15,-9 3 1-15,-4 4-2 0,-10 7 0 16,0 7 0-16,1 4 0 16,-6 9 0-16,6 8 1 15,-1 10 0-15,5-3 1 16,4-8-2-16,15 1 0 15,4-4-1-15,14-3 0 16,-1-11 2-16,1-14 0 16,9-3-2-16,5-10 0 15,0-7 0-15,-5-1 0 16,-5-6 1 0,1 3 1-16,-5 1-1 15,4-1 0-15,-9 10 0 0,1 8 0 16,-1 3 0-16,-4 10 1 31,4 15-1-31,5-1 1 16,-1 0-10-16,6-13 1 15,-1-5-12-15,1-9 1 16</inkml:trace>
          <inkml:trace contextRef="#ctx0" brushRef="#br0" timeOffset="840.6825">13943-3737 27 0,'-5'28'13'0,"23"24"2"16,-8-39-14-16,-1 5-1 16,5-1 0-16,-5 0-1 15,0 11 1-15,0-11 0 16,1 1 1-16,-1-1-1 15,-4-24 0-15,-1 0 0 16,1 0 1-16,-1-7-2 16,1-6 1-16,4-5 0 0,0-2 1 15,5-1 2-15,0 0 1 16,5 4-3-16,-1 3 1 16,-4 7-2-16,0 8 1 15,0 6 0-15,0 6 0 16,-1 8-2-16,-3 4 0 15,-6 6 1-15,1 0 1 16,-5 0-9-16,4-3 1 16,1-4-7-16,4-3 0 15,10 0 1-15,-1-7 1 16</inkml:trace>
          <inkml:trace contextRef="#ctx0" brushRef="#br0" timeOffset="1106.3051">14566-3751 21 0,'0'-7'10'0,"-9"7"6"16,9 0-11-16,-5 4-3 15,1-8 0-15,-1 4 0 16,-4-3 0-16,-1 10-2 16,-3-7 1-16,-1 7 1 15,-5 3 1-15,5 7-2 16,1 8 0-16,-1-1-1 15,4 3 1-15,6-2-2 16,8-4 0-16,6-4-1 0,4-3 1 16,-1-4-4-16,6-6 1 15,-1-4-7-15,1-7 0 16,-5-4-5-16,4-6 0 16</inkml:trace>
          <inkml:trace contextRef="#ctx0" brushRef="#br0" timeOffset="1335.6125">14580-4108 23 0,'0'-13'11'0,"0"26"6"0,0-13-13 16,4 11-1-16,1 10 0 16,4-1 0-16,-4 8 1 0,4 3-3 15,0 11 1-15,1 3 0 16,-1 3 0-16,5 4-3 15,0 4 0-15,-1-8-2 16,6 4 1-16,-5-10-6 16,4-4 0-16,1-17-18 15,-1-8 1-15</inkml:trace>
          <inkml:trace contextRef="#ctx0" brushRef="#br0" timeOffset="1672.8577">14825-4004 29 0,'-19'21'14'0,"19"-11"-2"0,0-3-15 0,5 0-23 16,-1 4 1-16</inkml:trace>
          <inkml:trace contextRef="#ctx0" brushRef="#br0" timeOffset="1529.3297">14885-3789 28 0,'-10'21'14'0,"20"24"3"0,-6-28-15 16,1 4-2-16,4 3 1 16,0 4-2-16,1 0 0 15,3-1-5-15,-3-9 1 16,-1-5-19-16,0-2 0 15</inkml:trace>
          <inkml:trace contextRef="#ctx0" brushRef="#br0" timeOffset="2070.6477">15180-3661 26 0,'33'7'13'0,"-15"-7"1"0,-9 0-13 0,5-7-1 16,0 0 0-16,0 0 0 16,0-3 1-16,0 0 1 15,-5-4 1-15,-5 0-2 0,1 0 0 16,-5 4 1-16,-5-1 1 15,-4-3-4-15,0 4 1 0,-5 3 0 16,-4 4 1-16,-1 3 0 16,1 3 0-16,-1 4 0 15,1 7 0-15,4 0-2 16,0 10 1-16,5 4 0 16,4-1 1-16,5 4-2 31,5 11 1-31,4-7 0 0,5-1 1 15,4-2-3-15,5-8 0 16,0-10-4-16,5-7 1 16,0-7-23-16,4-14 1 15</inkml:trace>
          <inkml:trace contextRef="#ctx0" brushRef="#br0" timeOffset="2387.4078">15582-3924 33 0,'-42'17'16'0,"10"8"2"15,18-19-17-15,5 5-1 16,0 3 0-16,0-4 0 16,-1 4 0-16,6-4 1 15,4 8 0-15,0-1 0 16,9 0 0-16,5 4 1 15,4 0 0-15,10 3-2 16,0 0 0-16,-1 1 0 16,1 2 0-16,-9-2 1 15,-1-1 1-15,-9-3-1 0,-4-1 1 16,-10 5-3-16,-9 2 0 16,-9-6-7-1,0-4 0-15,-4-3-7 0,-1-10 1 16,0-1-3-16,0-6 0 0</inkml:trace>
        </inkml:traceGroup>
        <inkml:traceGroup>
          <inkml:annotationXML>
            <emma:emma xmlns:emma="http://www.w3.org/2003/04/emma" version="1.0">
              <emma:interpretation id="{6F99A314-6402-4A3F-85CE-3A74A55020A3}" emma:medium="tactile" emma:mode="ink">
                <msink:context xmlns:msink="http://schemas.microsoft.com/ink/2010/main" type="inkWord" rotatedBoundingBox="18317,7189 18891,7179 18899,7638 18326,7648"/>
              </emma:interpretation>
              <emma:one-of disjunction-type="recognition" id="oneOf1">
                <emma:interpretation id="interp5" emma:lang="en-US" emma:confidence="1">
                  <emma:literal>10</emma:literal>
                </emma:interpretation>
                <emma:interpretation id="interp6" emma:lang="en-US" emma:confidence="0">
                  <emma:literal>#0</emma:literal>
                </emma:interpretation>
                <emma:interpretation id="interp7" emma:lang="en-US" emma:confidence="0">
                  <emma:literal>{0</emma:literal>
                </emma:interpretation>
                <emma:interpretation id="interp8" emma:lang="en-US" emma:confidence="0">
                  <emma:literal>$0</emma:literal>
                </emma:interpretation>
                <emma:interpretation id="interp9" emma:lang="en-US" emma:confidence="0">
                  <emma:literal>io</emma:literal>
                </emma:interpretation>
              </emma:one-of>
            </emma:emma>
          </inkml:annotationXML>
          <inkml:trace contextRef="#ctx0" brushRef="#br0" timeOffset="3244.5713">16478-3820 32 0,'-5'10'16'0,"1"53"1"0,8-43-15 16,6 8-2-16,-1 7 0 0,5 6 0 16,-5 1 1-16,0-8-4 15,0 8 0-15,1-11-5 16,-1-3 1-16,0-7-16 16,0-7 0-16</inkml:trace>
          <inkml:trace contextRef="#ctx0" brushRef="#br0" timeOffset="3622.0635">16686-3872 33 0,'-9'17'16'0,"4"14"3"0,5-17-16 15,0 14-3-15,0 7 0 16,5 3 0-16,-1 10 0 16,5 1 0-16,5-8 0 31,28 1-1-31,4-4 1 16,5-21-1-16,-5-13 1 15,-4-8 0-15,-6-6 1 0,-3-4 1 31,-10-10 1-31,-5-1-3 0,-13-13 0 0,-10-7-1 0,-13 4 1 32,-10-1-1-32,-9 4 1 0,-9 10-1 15,-9 11 0-15,-5 3-2 16,4 14 1-16,5 4-8 16,14 3 0-16,10 0-13 15,17-1 1-15</inkml:trace>
        </inkml:traceGroup>
      </inkml:traceGroup>
    </inkml:traceGroup>
    <inkml:traceGroup>
      <inkml:annotationXML>
        <emma:emma xmlns:emma="http://www.w3.org/2003/04/emma" version="1.0">
          <emma:interpretation id="{B194198F-D1B9-4299-9F27-11DCCC29CBAC}" emma:medium="tactile" emma:mode="ink">
            <msink:context xmlns:msink="http://schemas.microsoft.com/ink/2010/main" type="paragraph" rotatedBoundingBox="15182,8106 19033,7860 19126,9320 15275,9566" alignmentLevel="1"/>
          </emma:interpretation>
        </emma:emma>
      </inkml:annotationXML>
      <inkml:traceGroup>
        <inkml:annotationXML>
          <emma:emma xmlns:emma="http://www.w3.org/2003/04/emma" version="1.0">
            <emma:interpretation id="{A5A581A1-8CEA-40FE-877E-1B6A24727275}" emma:medium="tactile" emma:mode="ink">
              <msink:context xmlns:msink="http://schemas.microsoft.com/ink/2010/main" type="line" rotatedBoundingBox="15182,8106 19033,7860 19126,9320 15275,9566"/>
            </emma:interpretation>
          </emma:emma>
        </inkml:annotationXML>
        <inkml:traceGroup>
          <inkml:annotationXML>
            <emma:emma xmlns:emma="http://www.w3.org/2003/04/emma" version="1.0">
              <emma:interpretation id="{B2708BE7-0986-45A8-99A7-FC4EC44662A5}" emma:medium="tactile" emma:mode="ink">
                <msink:context xmlns:msink="http://schemas.microsoft.com/ink/2010/main" type="inkWord" rotatedBoundingBox="15182,8106 19033,7860 19126,9320 15275,9566"/>
              </emma:interpretation>
              <emma:one-of disjunction-type="recognition" id="oneOf2">
                <emma:interpretation id="interp10" emma:lang="en-US" emma:confidence="0">
                  <emma:literal>poncho</emma:literal>
                </emma:interpretation>
                <emma:interpretation id="interp11" emma:lang="en-US" emma:confidence="0">
                  <emma:literal>price [20</emma:literal>
                </emma:interpretation>
                <emma:interpretation id="interp12" emma:lang="en-US" emma:confidence="0">
                  <emma:literal>PVC [20</emma:literal>
                </emma:interpretation>
                <emma:interpretation id="interp13" emma:lang="en-US" emma:confidence="0">
                  <emma:literal>ptvrc(20</emma:literal>
                </emma:interpretation>
                <emma:interpretation id="interp14" emma:lang="en-US" emma:confidence="0">
                  <emma:literal>ptrre [20</emma:literal>
                </emma:interpretation>
              </emma:one-of>
            </emma:emma>
          </inkml:annotationXML>
          <inkml:trace contextRef="#ctx0" brushRef="#br0" timeOffset="20154.8789">13398-2296 26 0,'-5'-17'13'0,"10"17"4"0,-5 0-13 16,0 0-3-16,4 6 0 0,1 5-1 15,-1 10 1-15,1 10 4 16,0 14 1-16,-1 7-6 16,6 10 0-16,-6 14 0 15,5 7 0-15,1-6-2 16,-1 6 1-16,0-10-2 16,0-15 1-16,-4-9-4 15,4-8 0-15,-4-16-15 16,-1-8 0-16,-4-17 15 15,0-7 1-15</inkml:trace>
          <inkml:trace contextRef="#ctx0" brushRef="#br0" timeOffset="20434.2347">13384-2168 21 0,'-5'-35'10'0,"14"11"9"0,-4 21-12 16,4-1-5-16,5-3 1 15,5-3-1-15,8-1 0 16,1 1-2-16,4 3 1 16,14 0-1-1,-9 4 1-15,0 6-2 16,-4 4 1-16,-6 7 1 0,-4 7 0 16,-9 3 0-16,-9 7 1 15,-5 4-4-15,-5 6 1 16,-4 4 0-16,-14 0 1 15,0-6-7-15,0-8 1 0,0-4-2 16,0-2 0-16,4-8-11 16,5-10 0-16</inkml:trace>
          <inkml:trace contextRef="#ctx0" brushRef="#br0" timeOffset="21219.7408">13919-2296 24 0,'5'-11'12'0,"18"1"5"0,-9 7-11 16,4-4-7-16,1 0 1 0,9-4-1 15,-1-6 1-15,1 7-1 16,4-1 1-16,-4 4-1 15,-5 0 1-15,0 4 0 16,0 3 0-16,-9 7 0 16,-5 7 1-16,1 3-2 15,-6 11 0-15,1 3 2 16,0 0 1-16,-1 7-3 16,5-3 1-16,5 3 0 15,0-3 0-15,0-8 0 16,-5-9 1-16,5-5 1 15,-5 1 1-15,1-10-3 16,-1-8 0-16,-5-10 0 0,1 1 0 16,-5-8 0-16,5-3 0 15,-1-4 0-15,1-3 1 16,0 0-1-16,-1 3 1 16,5 4-1-16,1-1 0 15,3 5 1-15,1 2 0 0,0 4-1 16,0 1 1-16,0 6-3 15,-5 3 1-15,0 4 1 16,1 4 1-16,3 3-4 16,1-4 0-16,-4 4-6 15,-1 0 1-15,0-4-13 16,0 4 1-16</inkml:trace>
          <inkml:trace contextRef="#ctx0" brushRef="#br0" timeOffset="20733.6719">13938-2663 25 0,'-5'14'12'0,"10"-28"5"0,-5 14-14 16,0 0 0-16,9 14 0 16,0 6-1-1,1 1 0-15,-1 7-2 16,5 6 0-16,0 8 1 15,-1 3 1-15,-3 4-4 16,-1 20 1-16,0-14-1 0,0 1 1 16,1-8-1-16,-1-3 0 15,-5-7-6-15,1-10 1 16,0-4-14-16,-5-10 1 16,-5-7 18-16,0-7 1 15</inkml:trace>
          <inkml:trace contextRef="#ctx0" brushRef="#br0" timeOffset="21918.4357">14760-1943 26 0,'-5'-7'13'0,"5"18"2"0,0-11-13 16,0 0 3-16,0 0 0 16,5-4-5-16,0-3 0 15,-1-3-2-15,1-1 1 16,-1-2 4-16,1-1 0 15,0 0-4-15,-5 0 1 0,4-3 1 16,-4-1 1-16,0-9-1 16,0 6 0-16,0-7-1 15,0 0 0-15,0-3 0 16,0-3 0-16,5-1-1 16,0 0 1-16,-1 1-1 15,1-1 1-15,-1 7 0 16,-4 8 0-16,0 2 1 15,0 4 0-15,0 4-2 16,0 3 1-16,-4 0 0 16,-1 4 1-16,1-1-3 15,-1 1 1-15,0-1 1 16,1 4 1-16,4 0-1 0,0-3 1 31,0-1-2-31,0 4 1 16,0 0 1-16,0 0 0 15,0 0-3-15,0-3 1 16,0 3 1-16,-5 0 1 16,5 0-1-1,0 0 0-15,-5 0 0 16,1 3 0-16,-1 1 0 0,1-4 0 16,-1 0-1-16,5 3 1 15,0 1-6-15,0-4 1 16,0 0-3-16,0 0 1 15,0 0-15-15,0 0 1 16</inkml:trace>
          <inkml:trace contextRef="#ctx0" brushRef="#br0" timeOffset="22717.3505">14912-2736 24 0,'-4'7'12'0,"8"0"2"16,1 3-12-16,0 1-1 15,-1-1 0-15,1 7 0 0,4 1 1 16,0 2-2-16,1 1 1 16,-1-3-1-16,0-5 0 15,0 1 1-15,0-3 0 16,-4-1 1-16,0-3 0 16,4-4-1-16,-4 1 1 15,-1-8-1-15,1 1 1 0,-1-4-2 16,-4 0 1-16,0-3 0 15,0-8 1-15,0 1-3 16,-4-4 0-16,-1-6 2 31,-4 2 1-31,0 5-2 0,-1-1 1 16,-3 0-1-16,3 7 1 0,1 0 0 16,0 7 0-16,0 0-1 15,-5 7 0-15,5 7-1 16,-1 4 1-16,-3-1 0 15,-1 11 1-15,4 3-2 16,1 7 0-16,0 4 1 16,-5 0 1-16,5 3-1 15,0 3 1-15,4 4-2 16,0 4 1-16,1 3 0 16,-1 3 1-16,5 1-1 15,0-4 0-15,0 3 1 0,0 0 0 16,5 1 0-16,4-11 0 15,0 0-1-15,5-4 0 16,9-3 1-16,0-3 1 16,5-11-3-16,4-6 1 15,1-8 0-15,-1-10 0 16,0-3-1-16,-4-8 1 16,0-3 0-16,-5 1 0 15,-5-8-1-15,1-4 1 16,-10 5-2-16,0-5 1 15,-9 8-8-15,0-4 0 16,-4 1-7-16,-1 6 1 0,0 0 0 16,1 0 0-16</inkml:trace>
          <inkml:trace contextRef="#ctx0" brushRef="#br0" timeOffset="28802.3391">15910-3089 19 0,'9'-18'9'0,"0"8"6"0,-9 10-10 15,5 0 0-15,-5 0 0 16,0 0-3-16,0 0 0 0,-5 0 0 16,1 3 0-16,-10 1-2 15,-5 6 0-15,-4 1 0 32,-4 3 1-32,-6-4-1 0,-4 0 0 15,-4 1 0-15,4-1 0 0,5-3 2 16,4 0 0-16,9 0-1 15,5-4 1-15,1 1-3 16,3-1 0-16,1 1 1 16,0 3 0-16,4 0-1 15,1 6 0-15,-1 5 2 16,0 16 1-16,-4 8-3 16,0 13 0-1,0 8 1-15,-5-1 1 16,5 11-1-16,-5 6 0 0,5 1 1 15,-5 7 0-15,4-8-2 16,-3-2 1-16,3-1 0 16,1-7 0-16,0-3-1 0,0-7 1 15,-1-7 1-15,1-4 0 16,5-6-2-16,-1-8 0 16,5 1 1-16,0-11 1 15,0-3-2-15,5-4 0 16,-1-3 1-16,1 0 1 15,-1-4 0-15,1-3 1 16,4 0-1-16,1-3 0 16,3-1 0-16,1-3 0 15,5 0-1-15,4-3 0 16,0-1 0-16,14-3 0 16,0 0-1-16,0 1 1 15,0-1-3-15,0 0 0 0,-5 3-3 16,0-3 0-16,-4 4-3 15,0-1 0-15,-1-3-12 16,1 1 1-16</inkml:trace>
          <inkml:trace contextRef="#ctx0" brushRef="#br0" timeOffset="30558.1476">16178-2556 20 0,'-5'-14'10'0,"10"32"5"0,-5-18-9 16,4 0-4-16,1-4 1 15,4-3-1-15,0 0 1 16,10-7-3-16,-1-3 1 16,5 3-2-16,5-10 1 15,0 3 3-15,0-3 0 16,-1 3-3-16,6 0 1 16,-6 1 0-16,1 2 0 15,-5 11-2-15,0 7 0 16,-4 11 2-16,-5 6 1 15,-5 21 0-15,-5 4 0 0,-4 10-3 16,-9 10 1-16,0 7 0 16,-10 7 0-16,-4-3 0 15,-4-7 0-15,-10-4-2 16,0-6 1 0,-5-4 1-1,10-14 0-15,0-7 0 0,8-14 1 16,6-10-1-16,0-10 0 15,4-15-1-15,4 1 1 16,6-11 1-16,4 4 0 16,9-4-2-16,-4 11 1 15,4 7 0-15,9 13 1 0,1 8-1 16,-1 2 1-16,5 1-2 16,5 7 1-16,4 7-1 15,1-18 1-15,-1-3-1 16,0-7 1-16,1-7-8 15,-1-3 0-15,-4-4-1 16,0-7 1-16,-5-7-11 16,0 1 1-16</inkml:trace>
          <inkml:trace contextRef="#ctx0" brushRef="#br0" timeOffset="30929.8262">16755-2490 24 0,'0'-11'12'0,"5"8"4"0,-5 3-12 15,0 0-4-15,0 7 0 16,0 7 3-16,0 7 1 16,0 13 0-16,0 15 0 15,4 10-4-15,5-1 0 16,5-6 0-16,5 0 0 16,9-3 0-16,4-11 0 0,5-7 0 15,4-14 0-15,1-13 0 16,4-11 0-16,0-7 0 15,-4-14 0-15,-5-10 0 16,-5-3 0-16,-9-11 0 16,-4-4 1-16,-15-2-1 15,-4-1 0-15,-14 10 0 16,-9 11 0 0,-9 14-1-16,-14 10 0 0,-14 14 2 0,0 14 1 46,-19 38-9-46,19 3 1 16,19-13-7-16,8-8 1 0,24-20-5 16,14-7 0-16</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8:44.496"/>
    </inkml:context>
    <inkml:brush xml:id="br0">
      <inkml:brushProperty name="width" value="0.08333" units="cm"/>
      <inkml:brushProperty name="height" value="0.08333" units="cm"/>
      <inkml:brushProperty name="color" value="#ED1C24"/>
      <inkml:brushProperty name="fitToCurve" value="1"/>
    </inkml:brush>
    <inkml:brush xml:id="br1">
      <inkml:brushProperty name="width" value="0.08333" units="cm"/>
      <inkml:brushProperty name="height" value="0.08333" units="cm"/>
      <inkml:brushProperty name="color" value="#3165BB"/>
      <inkml:brushProperty name="fitToCurve" value="1"/>
    </inkml:brush>
    <inkml:brush xml:id="br2">
      <inkml:brushProperty name="width" value="0.08333" units="cm"/>
      <inkml:brushProperty name="height" value="0.08333" units="cm"/>
      <inkml:brushProperty name="color" value="#177D36"/>
      <inkml:brushProperty name="fitToCurve" value="1"/>
    </inkml:brush>
  </inkml:definitions>
  <inkml:traceGroup>
    <inkml:annotationXML>
      <emma:emma xmlns:emma="http://www.w3.org/2003/04/emma" version="1.0">
        <emma:interpretation id="{0FA92C5A-75EB-43BF-A4C9-CE121226055D}" emma:medium="tactile" emma:mode="ink">
          <msink:context xmlns:msink="http://schemas.microsoft.com/ink/2010/main" type="writingRegion" rotatedBoundingBox="747,9516 4786,8373 5714,11652 1675,12796"/>
        </emma:interpretation>
      </emma:emma>
    </inkml:annotationXML>
    <inkml:traceGroup>
      <inkml:annotationXML>
        <emma:emma xmlns:emma="http://www.w3.org/2003/04/emma" version="1.0">
          <emma:interpretation id="{010DFF94-FB1E-44C0-A7AF-52033D66E018}" emma:medium="tactile" emma:mode="ink">
            <msink:context xmlns:msink="http://schemas.microsoft.com/ink/2010/main" type="paragraph" rotatedBoundingBox="1309,9373 3253,8751 3423,9282 1479,9905" alignmentLevel="1"/>
          </emma:interpretation>
        </emma:emma>
      </inkml:annotationXML>
      <inkml:traceGroup>
        <inkml:annotationXML>
          <emma:emma xmlns:emma="http://www.w3.org/2003/04/emma" version="1.0">
            <emma:interpretation id="{C932526C-46C6-41C7-BC1C-E87946796F31}" emma:medium="tactile" emma:mode="ink">
              <msink:context xmlns:msink="http://schemas.microsoft.com/ink/2010/main" type="line" rotatedBoundingBox="1309,9373 3253,8751 3423,9282 1479,9905"/>
            </emma:interpretation>
          </emma:emma>
        </inkml:annotationXML>
        <inkml:traceGroup>
          <inkml:annotationXML>
            <emma:emma xmlns:emma="http://www.w3.org/2003/04/emma" version="1.0">
              <emma:interpretation id="{B6B7FB85-254A-4446-8614-E19531577E92}" emma:medium="tactile" emma:mode="ink">
                <msink:context xmlns:msink="http://schemas.microsoft.com/ink/2010/main" type="inkWord" rotatedBoundingBox="1309,9373 3253,8751 3423,9282 1479,9905"/>
              </emma:interpretation>
              <emma:one-of disjunction-type="recognition" id="oneOf0">
                <emma:interpretation id="interp0" emma:lang="en-US" emma:confidence="1">
                  <emma:literal>Bonus</emma:literal>
                </emma:interpretation>
                <emma:interpretation id="interp1" emma:lang="en-US" emma:confidence="0">
                  <emma:literal>Bones</emma:literal>
                </emma:interpretation>
                <emma:interpretation id="interp2" emma:lang="en-US" emma:confidence="0">
                  <emma:literal>•onus</emma:literal>
                </emma:interpretation>
                <emma:interpretation id="interp3" emma:lang="en-US" emma:confidence="0">
                  <emma:literal>•bonus</emma:literal>
                </emma:interpretation>
                <emma:interpretation id="interp4" emma:lang="en-US" emma:confidence="0">
                  <emma:literal>bonus</emma:literal>
                </emma:interpretation>
              </emma:one-of>
            </emma:emma>
          </inkml:annotationXML>
          <inkml:trace contextRef="#ctx0" brushRef="#br0">-369-1700 23 0,'-37'0'11'0,"23"0"2"0,14 0-12 16,0 7-2-16,0 3 1 15,0 0-1-15,-5 1 1 16,1 3 0-16,4-1 1 15,0 1-1-15,0 4 0 16,0 6-1-16,4 10 1 16,-4-2 0-16,0 6 1 15,-4 3-1-15,4-6 1 0,0-4-6 32,0-3 1-32,4-11-10 15,1 0 0-15,0 1 9 0,4-8 0 0</inkml:trace>
          <inkml:trace contextRef="#ctx0" brushRef="#br0" timeOffset="627.1693">-286-1617 10 0,'-14'-7'5'0,"14"3"1"0,0 1-4 16,5-1-2-16,-1-3 0 16,1-3 1-16,4-4 0 15,0-3 1-15,5 0 1 16,0-1 0-16,5-3 0 15,-1-3-2-15,5 3 1 16,0 4-2-16,5 3 1 16,-10 7-2-16,1 7 0 15,-5 7 2-15,-10 11 0 16,-4 9-1-16,-4 4 0 16,-5 4-1-16,-5 3 1 15,0 4 0-15,-5-8 0 16,1-2 0-1,4-12 0-15,5-2 0 16,9-8 0-16,0-3 0 16,4 0 1-16,6-4-2 15,3-6 1-15,11-4 2 0,-6 4 1 16,1 3-3-16,-1 3 0 16,0 7 2-1,-4 4 1-15,0 0-3 0,-5 3 0 0,1 4 0 16,-6 3 1-16,-8-10-2 15,-6 7 1-15,-3 7 1 16,-11 0 0-16,-3-4-2 16,-1 3 1-16,-9-6 0 0,5 0 1 15,4-11-6-15,0 1 1 16,10-11-6-16,-1-7 1 16,10-3-2-16,5-11 0 15</inkml:trace>
          <inkml:trace contextRef="#ctx0" brushRef="#br0" timeOffset="1063.5537">222-1676 15 0,'5'10'7'0,"-1"-10"3"15,-4 0-7-15,5 7-5 16,-5 0 1-16,-5 3 1 16,1 4 1-16,-1 4 0 15,-4 6 0-15,4 4 1 16,0 6 0-16,5-3-2 31,0 1 0-31,5-8 0 16,9-3 1-16,0-4 1 0,4-10 1 15,5-7-1-15,0-11 0 16,5-6-3-16,0-7 0 16,0-7 1-16,-5-4 0 15,-9 4 1-15,-1 0 0 16,-3 0 0-16,-6-1 0 16,-4 1-2-16,-4 0 1 15,-6 3 0-15,1 11 1 0,0 3-2 0,-5 11 1 16,5 6-3-16,-5 4 1 15,0 3-5-15,5 4 0 16,4-3-8-16,5-1 0 16</inkml:trace>
          <inkml:trace contextRef="#ctx0" brushRef="#br0" timeOffset="1517.1962">536-1853 9 0,'0'0'4'0,"9"14"6"16,-4-7-6-16,-1 3-1 15,6 4 1-15,-1 7-3 16,0 10 1-16,0-3-1 15,-4 0 0-15,0 6 1 16,-1-6 0-16,1-4-2 16,-5 0 0-16,0-6 3 0,0-8 0 15,0-3-3-15,0-10 1 16,0-4-2-16,4-7 0 16,1-7 2-16,0-7 0 15,4-3-3-15,0-3 1 16,0 2-1-16,5 1 0 15,5-3 2-15,-5 9 0 16,-1 11-1-16,6 1 1 16,-5 6 2-16,0 7 1 15,-5 7-3-15,0 6 0 16,5 12 0 0,0-1 1-16,-5 7-3 15,5-3 0-15,-5-7-6 0,5-4 0 0,0-3-6 16,-5-4 1-16</inkml:trace>
          <inkml:trace contextRef="#ctx0" brushRef="#br0" timeOffset="1967.0223">984-2040 5 0,'-9'-3'2'0,"13"3"6"16,-4 7-4-16,0 0 2 16,0 3 1-16,0 11-4 0,0 6 0 15,0 5-1-15,0 2 1 16,5 1-3-16,0 0 1 16,4-1-1-16,0 1 1 15,5-14-2-15,0-4 0 16,0-7-1-16,-1-10 0 15,1-7-2-15,-4-7 0 16,-1-3-1-16,0-7 0 16,0-4 4-16,-4-3 0 15,-1 0 2-15,-4 0 0 16,0 0 4-16,0 10 1 16,0 3-3-16,0 5 1 15,5 20-1 1,4 10 1-16,-4 4-4 15,4-4 0-15,0 4-4 16,5-4 1-16,-4 0-9 16,-1-3 0-16,0-3 5 15,0-4 0-15</inkml:trace>
          <inkml:trace contextRef="#ctx0" brushRef="#br0" timeOffset="2331.643">1437-2199 15 0,'-14'-17'7'0,"-5"10"6"0,15 7-8 16,-1-4-5-16,0 1 1 15,-4 3-1-15,-5 0 0 31,0 7 1-31,1 3 0 0,-6 4-2 0,1-4 1 16,4 4 0-16,0 3 0 16,5-3 2-16,4 4 1 15,5-5-2-15,5 8 0 16,4 3 0-16,5-3 0 0,9 7-1 16,0-4 0-16,-5-3 0 15,1-4 1-15,-5-3-2 16,-5 0 1-16,-4 0 0 15,-5 0 0-15,-5 3-5 16,-9 0 0-16,0 1-5 16,-4 2 1-16,-5-6-2 15,0 0 1-15</inkml:trace>
        </inkml:traceGroup>
      </inkml:traceGroup>
    </inkml:traceGroup>
    <inkml:traceGroup>
      <inkml:annotationXML>
        <emma:emma xmlns:emma="http://www.w3.org/2003/04/emma" version="1.0">
          <emma:interpretation id="{34CA776D-6B1D-4738-AE78-F40BDCF5777D}" emma:medium="tactile" emma:mode="ink">
            <msink:context xmlns:msink="http://schemas.microsoft.com/ink/2010/main" type="paragraph" rotatedBoundingBox="1165,10090 3579,9407 3806,10209 1392,10892" alignmentLevel="1"/>
          </emma:interpretation>
        </emma:emma>
      </inkml:annotationXML>
      <inkml:traceGroup>
        <inkml:annotationXML>
          <emma:emma xmlns:emma="http://www.w3.org/2003/04/emma" version="1.0">
            <emma:interpretation id="{53042DAD-BA39-41E4-95FF-3F6768B98412}" emma:medium="tactile" emma:mode="ink">
              <msink:context xmlns:msink="http://schemas.microsoft.com/ink/2010/main" type="line" rotatedBoundingBox="1165,10090 3579,9407 3806,10209 1392,10892"/>
            </emma:interpretation>
          </emma:emma>
        </inkml:annotationXML>
        <inkml:traceGroup>
          <inkml:annotationXML>
            <emma:emma xmlns:emma="http://www.w3.org/2003/04/emma" version="1.0">
              <emma:interpretation id="{0E42F2C8-0335-4042-9973-678F69CF7D1F}" emma:medium="tactile" emma:mode="ink">
                <msink:context xmlns:msink="http://schemas.microsoft.com/ink/2010/main" type="inkWord" rotatedBoundingBox="1165,10090 3579,9407 3806,10209 1392,10892"/>
              </emma:interpretation>
              <emma:one-of disjunction-type="recognition" id="oneOf1">
                <emma:interpretation id="interp5" emma:lang="en-US" emma:confidence="0">
                  <emma:literal>fact</emma:literal>
                </emma:interpretation>
                <emma:interpretation id="interp6" emma:lang="en-US" emma:confidence="0">
                  <emma:literal>pact</emma:literal>
                </emma:interpretation>
                <emma:interpretation id="interp7" emma:lang="en-US" emma:confidence="0">
                  <emma:literal>Fact</emma:literal>
                </emma:interpretation>
                <emma:interpretation id="interp8" emma:lang="en-US" emma:confidence="0">
                  <emma:literal>pacts</emma:literal>
                </emma:interpretation>
                <emma:interpretation id="interp9" emma:lang="en-US" emma:confidence="0">
                  <emma:literal>'fact</emma:literal>
                </emma:interpretation>
              </emma:one-of>
            </emma:emma>
          </inkml:annotationXML>
          <inkml:trace contextRef="#ctx0" brushRef="#br0" timeOffset="4755.2517">859-1378 13 0,'-9'-14'6'0,"0"7"4"15,9 14-8-15,0 3-1 16,4 1 0-16,1 9 0 15,0 12 0-15,-1 6 2 16,5 10 0-16,1 11-4 16,-1 3 1-16,0 1-2 31,-4-8 0-31,4-6-5 16,-4 3 1-16,-1-14 0 0,1-4 0 15,-5-2 1-15,5-15 0 16</inkml:trace>
          <inkml:trace contextRef="#ctx0" brushRef="#br0" timeOffset="4471.1349">568-925 13 0,'10'-27'6'0,"3"6"2"16,-8 17-6-16,0-2 1 15,-5-1 1-15,0-4-2 16,0 4 0-16,-5 0-3 16,-4 4 1-16,-5 3 0 15,0 7 0-15,-4 3 0 16,-1 14 0-16,-9 1 2 16,10 6 0-16,-1 7-1 15,1 7 1-15,9-7 0 16,4 0 1-16,5-7-4 0,9 4 0 15,5-11 1-15,5-10 0 16,4-7-5-16,4-3 1 16,1-11-11-16,0-7 1 15,4 3 9-15,1-13 0 16</inkml:trace>
          <inkml:trace contextRef="#ctx0" brushRef="#br0" timeOffset="3548.9778">-535-436 12 0,'13'-21'6'0,"43"-7"4"16,-38 21-5-16,10-6-6 15,4-8 0-15,10 0-1 16,-1 4 0-16,1-1-1 16,0 1 1-16,-1 0-1 15,5 6 0-15,-4 1 2 16,-1 3 1-16,1-3 2 15,-5-4 0-15,0 3-1 16,-5-2 1-16,1-1-1 16,-6 3 0-16,-4-3-1 15,-4 1 0-15,-5-1 2 16,0 0 1-16,-5 0-2 0,-5 7 0 16,-4-3 1-16,-4-1 0 15,-1 1-2-15,-9 6 1 16,0 1-1-16,-4 10 1 15,0 3-2-15,-6 4 1 16,1 10 3-16,0 8 0 16,5 6-3-16,4 0 1 15,5 0-2 1,-1-4 1-16,6-9-1 16,4-4 0-16,4-8 1 15,1-9 1-15,9-8-2 16,0-6 1-16,0 0-1 15,-1-11 1-15,1-3-2 16,0-8 0-16,0 1 4 0,-5 4 0 16,1 2-4-16,-1 11 1 15,5 7 3-15,-1 14 0 16,1 7-3 0,0 11 0-16,0 2 0 15,0 4 0-15,0 4-16 0,0-7 1 0,-5-7 15 16,5-4 0-16</inkml:trace>
          <inkml:trace contextRef="#ctx0" brushRef="#br0" timeOffset="3845.8572">-87-914 15 0,'-5'-17'7'0,"14"13"2"0,-4 4-9 16,4-3 0-16,0-4 1 15,0-4-2-15,-4 1 1 16,0-1 0-16,-1-2 1 0,-4-1-2 15,-4 0 1-15,-6 0 0 16,1 7 0-16,-5 0-3 16,-4 4 0-16,-1 6-8 15,-4 4 0-15,-4 4 10 16,4-1 0-16</inkml:trace>
          <inkml:trace contextRef="#ctx0" brushRef="#br0" timeOffset="2912.7145">-281-873 22 0,'9'-31'11'0,"-5"17"3"16,1 18-10-16,0-8-4 15,-1 1 0-15,-4 3 2 16,0-4 0-16,-4 1-4 16,-1 3 0-16,0 0 2 15,1 0 0-15,-1 0 1 0,1 0 0 16,-1 3-1-16,0 11 0 15,1 0 0-15,4-7 0 16,0 0 0-16,0 0 1 16,0 3-1-16,0 11 1 15,0 7-1-15,4 3 0 16,1 11 0-16,0-4 0 16,8 3 0-16,-3 4 0 15,3 11 0-15,1-4 0 16,-4 3-6-16,-1 0 0 15,-5-6 0-15,1-4 0 0,0-10-9 16,-5-1 0-16</inkml:trace>
          <inkml:trace contextRef="#ctx0" brushRef="#br0" timeOffset="5003.9496">661-880 12 0,'9'-13'6'0,"51"2"3"0,-42 18-7 0,5-17-4 16,5-4 1-16,5 4-1 15,3-8 1-15,1 1 0 16,5-4 0 0</inkml:trace>
          <inkml:trace contextRef="#ctx0" brushRef="#br0" timeOffset="5363.593">-87-1022 4 0,'-14'0'2'16,"-9"-3"-3"-16,13 6-1 0,-4-6 1 15,1 6 0-15</inkml:trace>
          <inkml:trace contextRef="#ctx0" brushRef="#br0" timeOffset="30780.5141">1229-1067 8 0,'0'-10'4'0,"14"3"5"0,-10 4-5 15,5-1-5-15,1 1 1 16,-1 3 0-16,0-4 1 16,0 1 1-16,1-1 1 15,-1 1-1-15,0-1 1 16,5-3 0-16,4 1 0 15,10-5 0-15,4 1 0 16,5-4-1-16,0-3 0 16,5-1-1-16,-1 4 1 15,-4 8-2-15,0-8 1 0,-4 3-2 16,-6 4 1-16,-4-3-1 16,1 3 0-16,-6 4-7 15,-4-1 0-15,0 1-9 16,-5 3 0-16,5 0 16 15,0-4 1-15</inkml:trace>
        </inkml:traceGroup>
      </inkml:traceGroup>
    </inkml:traceGroup>
    <inkml:traceGroup>
      <inkml:annotationXML>
        <emma:emma xmlns:emma="http://www.w3.org/2003/04/emma" version="1.0">
          <emma:interpretation id="{A3573F38-79B2-4449-82EA-D92F92517E12}" emma:medium="tactile" emma:mode="ink">
            <msink:context xmlns:msink="http://schemas.microsoft.com/ink/2010/main" type="paragraph" rotatedBoundingBox="1266,11207 3815,10074 4122,10766 1573,11900" alignmentLevel="1"/>
          </emma:interpretation>
        </emma:emma>
      </inkml:annotationXML>
      <inkml:traceGroup>
        <inkml:annotationXML>
          <emma:emma xmlns:emma="http://www.w3.org/2003/04/emma" version="1.0">
            <emma:interpretation id="{D7921A43-5459-490B-8A0D-A5811A6F0ABF}" emma:medium="tactile" emma:mode="ink">
              <msink:context xmlns:msink="http://schemas.microsoft.com/ink/2010/main" type="line" rotatedBoundingBox="1266,11207 3815,10074 4122,10766 1574,11900"/>
            </emma:interpretation>
          </emma:emma>
        </inkml:annotationXML>
        <inkml:traceGroup>
          <inkml:annotationXML>
            <emma:emma xmlns:emma="http://www.w3.org/2003/04/emma" version="1.0">
              <emma:interpretation id="{BD8FE9D6-26D3-4D51-B661-936B8ACAE1BE}" emma:medium="tactile" emma:mode="ink">
                <msink:context xmlns:msink="http://schemas.microsoft.com/ink/2010/main" type="inkWord" rotatedBoundingBox="1243,11258 2521,10601 2851,11243 1574,11900"/>
              </emma:interpretation>
              <emma:one-of disjunction-type="recognition" id="oneOf2">
                <emma:interpretation id="interp10" emma:lang="en-US" emma:confidence="1">
                  <emma:literal>you</emma:literal>
                </emma:interpretation>
                <emma:interpretation id="interp11" emma:lang="en-US" emma:confidence="0">
                  <emma:literal>your</emma:literal>
                </emma:interpretation>
                <emma:interpretation id="interp12" emma:lang="en-US" emma:confidence="0">
                  <emma:literal>You</emma:literal>
                </emma:interpretation>
                <emma:interpretation id="interp13" emma:lang="en-US" emma:confidence="0">
                  <emma:literal>Your</emma:literal>
                </emma:interpretation>
                <emma:interpretation id="interp14" emma:lang="en-US" emma:confidence="0">
                  <emma:literal>yoni</emma:literal>
                </emma:interpretation>
              </emma:one-of>
            </emma:emma>
          </inkml:annotationXML>
          <inkml:trace contextRef="#ctx0" brushRef="#br0" timeOffset="7800.9389">-23-100 20 0,'-14'7'10'0,"0"27"3"16,10-20-10-16,-1 7-1 16,1 3 1-16,-6 7-1 15,-3 11 0-15,-1 10 0 16,0 17 0-16,0 18-2 16,-5-1 0-16,1 1 0 15,-5-4 0-15,4-7-2 16,1-6 0-16,4-12-3 15,0-13 0-15,5-13-11 0,0-15 1 16,4-10 8-16,5-24 1 16</inkml:trace>
          <inkml:trace contextRef="#ctx0" brushRef="#br0" timeOffset="7535.3104">-355 180 17 0,'0'-14'8'0,"14"-10"3"0,-10 24-9 16,1-3 1-16,4 3 0 16,0 7 0-16,5 3 1 15,0 7-3-15,4 8 0 16,1 6 0-16,-5 14 0 16,0-7-2-16,-1 4 0 15,1-1-4-15,0-3 1 16,0-14-18-16,-5-10 1 15</inkml:trace>
          <inkml:trace contextRef="#ctx0" brushRef="#br0" timeOffset="8191.7645">153-76 19 0,'-5'0'9'0,"0"21"5"0,5-7-10 0,-4 6-2 16,-1 1 0 0,5 31 0-1,5 0 1-15,4-7-4 16,0-3 0-16,5-15 0 15,5-2 0-15,-6-15 2 16,1-6 1-16,5-11-2 16,-1-7 0-16,-4-10 0 15,0-8 0-15,0-2-1 16,-5 3 1-16,-4-8-2 16,-5 1 0-16,-5 0 2 15,-4-3 0-15,0 10-5 16,-1 17 1-16,-4 3 1 15,1 18 1-15,-1 11-4 0,0-1 1 16,0 11-6-16,5-8 0 16,4-2 10-16,1-1 1 15</inkml:trace>
          <inkml:trace contextRef="#ctx0" brushRef="#br0" timeOffset="8611.9426">471-235 13 0,'5'0'6'0,"9"48"8"0,-10-30-7 0,6 6-4 16,3 10 1-16,-3 5-4 15,4-1 1-15,-1 0-2 16,-3-7 1-16,4-3 0 15,-5-4 0-15,5-10 1 16,-5-7 1-16,0-7-4 16,0-7 0-16,1-7 1 15,-1-7 0-15,5-10 1 16,-5 0 1-16,-4-14-3 16,-1 0 1-16,-4-4 1 15,0 11 0-15,0 7 0 16,5 14 1-16,-1 13 0 15,10 11 1-15,0 10 0 0,5 11 1 16,-1 0-2-16,5 10 1 16,0-7-2-16,0 0 0 15,-4 0-4-15,4-6 1 16,-5-5-12-16,1-6 1 16,-1-3 5-16,1-4 1 0</inkml:trace>
        </inkml:traceGroup>
        <inkml:traceGroup>
          <inkml:annotationXML>
            <emma:emma xmlns:emma="http://www.w3.org/2003/04/emma" version="1.0">
              <emma:interpretation id="{B61A6323-B268-424F-9C83-BC03EE949692}" emma:medium="tactile" emma:mode="ink">
                <msink:context xmlns:msink="http://schemas.microsoft.com/ink/2010/main" type="inkWord" rotatedBoundingBox="2964,10646 3854,10198 4016,10520 3126,10968"/>
              </emma:interpretation>
              <emma:one-of disjunction-type="recognition" id="oneOf3">
                <emma:interpretation id="interp15" emma:lang="en-US" emma:confidence="1">
                  <emma:literal>can</emma:literal>
                </emma:interpretation>
                <emma:interpretation id="interp16" emma:lang="en-US" emma:confidence="0">
                  <emma:literal>car</emma:literal>
                </emma:interpretation>
                <emma:interpretation id="interp17" emma:lang="en-US" emma:confidence="0">
                  <emma:literal>Can</emma:literal>
                </emma:interpretation>
                <emma:interpretation id="interp18" emma:lang="en-US" emma:confidence="0">
                  <emma:literal>an</emma:literal>
                </emma:interpretation>
                <emma:interpretation id="interp19" emma:lang="en-US" emma:confidence="0">
                  <emma:literal>con</emma:literal>
                </emma:interpretation>
              </emma:one-of>
            </emma:emma>
          </inkml:annotationXML>
          <inkml:trace contextRef="#ctx0" brushRef="#br0" timeOffset="9520.4024">1413-509 17 0,'-9'-7'8'0,"14"0"3"0,-10 7-9 16,1 0-1-16,-6-3 0 16,1 6-2-16,-5-3 0 15,0 0 1-15,-4 4 0 16,-1 3 0-16,-4 3 1 15,0 4-1-15,0 7 1 16,5 3 1-16,-1 7 1 16,10 11 0-16,4 10 0 15,5-7-3-15,10 0 1 16,8-14-2-16,5-7 0 16,9-7-13-16,5-6 1 15,5-11 2-15,0-7 0 0</inkml:trace>
          <inkml:trace contextRef="#ctx0" brushRef="#br0" timeOffset="9879.7804">1695-575 11 0,'-14'-17'5'0,"-4"-11"6"15,18 21-7-15,-9 7-4 16,-1-7 1-16,-4 7 2 15,1 7 0-15,-6 11-1 16,5 2 0-16,-4 15 1 16,-1 7 0-16,5 3-3 0,1 3 1 15,3-10-2-15,6-3 0 16,4-4 1-16,9-14 0 16,-4-3-5-16,4-17 1 15,5-8-2-15,0-2 1 16,-1-12 3-16,-3 1 0 15,-1-7 2-15,-4 3 1 16,4 0 0-16,-5 4 1 16,6 10-2-16,-1 4 0 15,0 10 3-15,0 3 0 16,5 4-3-16,0 7 1 16,0-3-3-16,0-1 1 0,0-3-12 15,-1-7 0-15,1-4 11 16,5-2 0-16</inkml:trace>
          <inkml:trace contextRef="#ctx0" brushRef="#br0" timeOffset="10254.9316">1801-699 20 0,'0'27'10'0,"19"46"2"15,-15-59-11-15,6 3 2 16,-1 1 0-16,0-1-3 16,0-3 1-16,1-4 0 0,-1-6 1 15,0-4-2-15,0-4 1 16,1-6 1-16,-1-8 0 16,0-2-2-16,0-12 1 15,1-9 0-15,-1-1 0 16,-5 1-1-16,1 3 0 15,0 6 2-15,-1 1 0 16,1 7-3-16,-1 21 1 16,6 6 1-16,4 11 1 15,4 10-2-15,0 4 0 16,1 0-5-16,-5-4 1 16,0 7-4-16,0 0 1 0,-1 0-10 15,1-3 1-15,-5-7 11 16,5-4 1-16</inkml:trace>
        </inkml:traceGroup>
      </inkml:traceGroup>
    </inkml:traceGroup>
    <inkml:traceGroup>
      <inkml:annotationXML>
        <emma:emma xmlns:emma="http://www.w3.org/2003/04/emma" version="1.0">
          <emma:interpretation id="{D968B8AF-4EBD-4285-AABD-E643E0E2C836}" emma:medium="tactile" emma:mode="ink">
            <msink:context xmlns:msink="http://schemas.microsoft.com/ink/2010/main" type="paragraph" rotatedBoundingBox="1397,11421 5554,10725 5722,11725 1565,12421" alignmentLevel="1"/>
          </emma:interpretation>
        </emma:emma>
      </inkml:annotationXML>
      <inkml:traceGroup>
        <inkml:annotationXML>
          <emma:emma xmlns:emma="http://www.w3.org/2003/04/emma" version="1.0">
            <emma:interpretation id="{9AADCF88-D2C5-4347-BFC1-ACD247F1B326}" emma:medium="tactile" emma:mode="ink">
              <msink:context xmlns:msink="http://schemas.microsoft.com/ink/2010/main" type="line" rotatedBoundingBox="1397,11421 5554,10725 5722,11725 1565,12421"/>
            </emma:interpretation>
          </emma:emma>
        </inkml:annotationXML>
        <inkml:traceGroup>
          <inkml:annotationXML>
            <emma:emma xmlns:emma="http://www.w3.org/2003/04/emma" version="1.0">
              <emma:interpretation id="{2781C9A1-E1A7-4E9A-815E-C4FA55FE54F1}" emma:medium="tactile" emma:mode="ink">
                <msink:context xmlns:msink="http://schemas.microsoft.com/ink/2010/main" type="inkWord" rotatedBoundingBox="3188,11075 5723,11204 5685,11951 3150,11822"/>
              </emma:interpretation>
              <emma:one-of disjunction-type="recognition" id="oneOf4">
                <emma:interpretation id="interp20" emma:lang="en-US" emma:confidence="0">
                  <emma:literal>arsons:</emma:literal>
                </emma:interpretation>
                <emma:interpretation id="interp21" emma:lang="en-US" emma:confidence="0">
                  <emma:literal>arsons c:</emma:literal>
                </emma:interpretation>
                <emma:interpretation id="interp22" emma:lang="en-US" emma:confidence="0">
                  <emma:literal>absolutist c:</emma:literal>
                </emma:interpretation>
                <emma:interpretation id="interp23" emma:lang="en-US" emma:confidence="0">
                  <emma:literal>anisotropies:</emma:literal>
                </emma:interpretation>
                <emma:interpretation id="interp24" emma:lang="en-US" emma:confidence="0">
                  <emma:literal>absolutism c:</emma:literal>
                </emma:interpretation>
              </emma:one-of>
            </emma:emma>
          </inkml:annotationXML>
          <inkml:trace contextRef="#ctx0" brushRef="#br1" timeOffset="-56357.8688">3445 1871 25 0,'-9'-11'12'0,"9"18"4"16,-4-3-14-16,-1 3-1 16,-4-1 0-16,-5 5-2 15,-5 3 1-15,-8 0-2 16,-1 6 0 0,0-2 2-16,1-1 1 0,-1 0 0 0,0 8 0 15,5-5-2-15,0 1 1 16,4-4 0-16,6 1 1 15,3-4-1-15,6-1 0 16,-5 1-1-16,9-3 1 16,9-1 0-16,0 0 1 15,5-3-1-15,4 0 1 16,1-3-2-16,-1-4 1 0,5 0-5 16,0 0 0-16,1 3-6 15,-6-3 0-15,0 4 0 16,1-4 0-16</inkml:trace>
          <inkml:trace contextRef="#ctx0" brushRef="#br1" timeOffset="-93324.2809">1497 1102 22 0,'-24'-14'11'0,"11"10"2"16,8 1-11-16,-4-1-4 15,0 1 1-15,-5 6-1 16,-5-3 0-16,-4 7 2 0,0 0 0 16,-5 4 0-16,1 3 1 15,-6 6-1-15,1 8 1 16,0 0-1-16,4 3 0 16,-4 4 1-16,8-1 0 15,11 4 0-15,8-3 0 16,5-4-2-16,5 4 0 15,8-11 1-15,6-7 1 16,9-6-7-16,4-8 0 16,0-6-11-16,5-4 1 15</inkml:trace>
          <inkml:trace contextRef="#ctx0" brushRef="#br0" timeOffset="14714.4227">2199 755 17 0,'-5'-3'8'0,"33"3"6"16,-15-4-8-16,6-3-4 15,9-3 0-15,4-7-2 16,0 3 0-16,5-10-5 16,-4 6 1-16,-1-6-3 15,5 3 0-15,-9 1 3 16,-5-5 1-16,-5 1 3 15,-4 3 0-15,0 0 2 16,-5 1 1-16,0-8 0 0,-4 4 1 16,0-1-3-16,-1 5 1 15,-4 6 2-15,5 7 0 32,-1 3 0-32,1 22 1 0,4 9-7 15,0 15 1-15,1-4 3 16,4 4 0-16,-5 3-1 0,0-4 1 15,0-3-3-15,1-10 1 16,-1-7 2-16,-5-4 0 16,6-6-3-16,-1-11 1 15,5-7-3-15,0-4 1 16,4-13-3-16,-4-4 1 16,0-6 1-16,0-8 1 15,-5 4 1-15,5 10 1 16,0 8 0-16,-1 13 0 15,1 10 4-15,0 18 1 16,0 7-3-16,0 6 1 0,4 4-3 16,5 0 0-16,0-3-10 15,1-4 0-15,-1-10-5 16,-5-7 0-16</inkml:trace>
          <inkml:trace contextRef="#ctx0" brushRef="#br1" timeOffset="-32331.1875">8581 741 21 0,'0'-3'10'0,"4"-7"5"16,-4 10-11-16,0 0-2 16,-4-4 0-16,-1 4-2 15,1-3 1-15,-6-1-1 16,1 1 0-16,0-1 0 15,-10 11 1-15,1-3-2 16,-1 3 1-16,1 0 0 16,0-1 0-16,4 5 0 0,0 3 0 15,0 3 0-15,5 0 0 16,4 4 0-16,5 3 0 16,5-6 0-16,4-4 0 15,9-4-2-15,6-3 1 16,3-11 0-16,6-6 0 15,-1-4-3-15,0-7 1 16,-4-6-1-16,0-5 0 16,-10 5 3-16,1-8 0 15,-10 4-1-15,0-11 0 32,-9-13 2-32,-5 0 0 0,1 13 0 15,-1 11 0-15,1 10 3 16,-1 4 0-16,-4 10 0 15,-1 3 0-15,6 4 1 16,-1 0 0-16,1 7-1 16,4 11 1-16,0 6-3 15,4 7 1-15,5 4-1 16,1 10 1-16,-6 3-2 16,6 4 0-16,-1-3-3 15,0-4 1-15,0-4-3 16,1-3 1-16,-6-7-10 15,1-6 1-15,-1-5 3 16,6-6 0-16</inkml:trace>
          <inkml:trace contextRef="#ctx0" brushRef="#br1" timeOffset="-31784.233">8770 849 25 0,'-4'-14'12'0,"27"14"1"0,-14-3-12 0,5-1-1 32,0-6 0-32,4-1 0 0,1-6 0 0,-1 0 0 15,0-8 0-15,1 1 1 31,-1 0 1-31,1-4 0 0,-5-3 1 16,0 0-2-16,4-4 1 16,-9 1 0-16,-4-1 1 15,0 4-3-15,-5 0 1 16,-5 10-1-16,0 3 0 16,1 8-1-16,-6 3 1 0,-8 18 0 15,4 2 0-15,0 5 0 16,-4 9 0-16,-1 8 0 15,5 7 1-15,1 6-2 16,8 4 1-16,0 0 0 16,5-3 0-16,5-4-2 0,4-4 1 15,5-3 0-15,0-10 0 16,4-7-5-16,6-4 1 16,-1-10-18-16,4-7 0 15,6 0 21-15,-6-10 0 16</inkml:trace>
          <inkml:trace contextRef="#ctx0" brushRef="#br1" timeOffset="-31643.6039">9223 586 30 0,'0'-11'15'0,"4"15"0"16,1-11-15-16,4 7-5 15,-4-7 1-15,-1 7-10 16,1-4 1-16,-5 4 1 16,0 0 1-16</inkml:trace>
          <inkml:trace contextRef="#ctx0" brushRef="#br1" timeOffset="-31356.2057">9260 859 23 0,'0'-7'11'0,"18"11"5"15,-9-4-12-15,1 0-4 16,4 0 0-16,-1 7 0 16,1 3 1-16,-5 4-1 15,-4 3 0-15,-5 4-1 16,0 3 1-16,-5 11-4 16,-4 0 1-16,0-8-10 15,-5-2 0-15,0-1 3 16,0 0 0-16</inkml:trace>
          <inkml:trace contextRef="#ctx0" brushRef="#br2" timeOffset="-25420.6014">9929 288 19 0,'-4'-7'9'0,"4"10"5"15,0-3-10-15,0 0-3 16,0 7 1-16,-5-3 1 15,0-1 0-15,1 4-2 16,-5 3 1 0,-1 4-1-16,1 4 1 15,-9 13-2-15,-5 0 1 16,0 4 1-16,-5 3 0 16,-5 14-2-16,-3 3 1 0,-6 0-1 0,-4 4 0 15,0 7 0-15,4-10 0 16,5 6 0-16,5-17 0 15,4-10-4-15,5-8 0 16,9-6-3-16,5-4 1 16,9-17-17-16,4-7 1 15</inkml:trace>
          <inkml:trace contextRef="#ctx0" brushRef="#br2" timeOffset="-25046.1015">10165 277 22 0,'0'4'11'0,"-5"6"3"16,5-3-11-16,-4 0-2 15,-6 7 1-15,1 7-2 16,-5-4 1-16,-4 7 0 16,-5-3 0-16,-5 14 0 15,0-4 1-15,-4 7 0 16,-5 3 1-16,-5 11-2 16,1 0 0-16,-1 4-2 0,1-4 1 15,4-4 0-15,0 8 0 16,9-15-1-16,5-6 1 15,5 3-4-15,-1-10 0 16,10-4-8-16,4-7 1 16,5-3-5-16,5-7 0 15</inkml:trace>
          <inkml:trace contextRef="#ctx0" brushRef="#br0" timeOffset="13083.9503">1566 31 18 0,'-14'-3'9'0,"14"24"3"0,0-14-9 16,0 0 1 0,0 6 1-16,5 12-1 15,4 9 1-15,-5 8-3 16,6 13 0-16,-1 11-3 15,5-4 0-15,-5-3 1 16,5-3 0-16,0-18-6 16,4-7 1-16,1-10-11 15,4-11 0-15,0-10 7 16,0-7 0-16</inkml:trace>
          <inkml:trace contextRef="#ctx0" brushRef="#br1" timeOffset="-33331.4984">7616 880 13 0,'-5'-3'6'0,"5"3"1"0,0 0-6 0,0 0 0 16,0 0 1-16,-5 0 3 16,1 0 1-16,-1 0-4 15,1-4 1-15,4 4-1 16,0 0 1-16,0 0-2 15,0 0 0-15,0 0 1 16,4-3 0-16,1-1-1 16,4 1 1-16,0-1-3 15,5 1 1-15,5-1 0 16,-1-3 0-16,5-3 0 16,-4 3 0-16,-1-3 0 15,1 3 0-15,-1-7 0 16,-4 3 0-16,0 5 1 0,0-8 0 31,-10 3-1-31,1 1 0 0,-5 3 0 16,-5 4 1-16,1-1-2 0,-6 4 1 15,1-3 0-15,-5 3 0 16,0-4 0 0,-4 4 0-16,-1 4-2 15,1 3 1-15,0-1 1 16,-6 8 0-16,1 0 0 15,5 3 1-15,4 1-2 0,0-1 1 16,5 7 1-16,4-3 1 16,5-4-4-16,5 1 1 15,4-1 1-15,5-3 1 16,0-4-1-16,4 1 0 16,1-4-5-16,-1-4 1 15,5 1-2-15,-4-4 0 16,4 7-4-16,5-7 1 15,-5-4 0-15,0-3 0 16</inkml:trace>
          <inkml:trace contextRef="#ctx0" brushRef="#br0" timeOffset="13355.2363">1894 232 11 0,'0'-7'5'0,"9"28"7"0,-4-10-6 16,4 6-3-16,0-3 1 15,5 10-2-15,4 4 0 16,10-11-2-16,4 4 0 16,1-7 0-16,-1-4 1 15,0-10 0-15,1-3 0 16,-6-8 1-16,-3-3 0 15,-11-3 1-15,-3 0 1 0,-6-4-5 16,-8-3 0-16,-10-4 1 16,-9-3 0-16,-5 7-4 15,-4 6 1-15,-1 8-4 16,1 10 1-16,4 7-12 16,5 3 0-16</inkml:trace>
          <inkml:trace contextRef="#ctx0" brushRef="#br0" timeOffset="11583.5759">125 530 19 0,'-5'35'9'0,"19"6"5"15,-9-16-9-15,4 9-1 16,0 11 1-16,1 11-4 15,3 13 0-15,1 4-1 16,0-1 0-16,0-9-8 16,-5-11 0-16,0-7-5 15,1-14 0-15,-1-10 5 0,0-18 1 16</inkml:trace>
          <inkml:trace contextRef="#ctx0" brushRef="#br1" timeOffset="-83914.6453">7288 693 25 0,'-5'-7'12'0,"14"21"3"0,-4-14-13 15,0 3-3-15,-5-3 1 0,0 0-5 16,0 7 1-16,-5 0 3 15,-4-3 1-15,-5 3-1 16,-5 3 0-16,-4 7 2 16,0-3 0-16,0 3 0 15,0 4 0-15,0-3 0 16,4-1 1-16,6-3-2 16,3 0 0-16,6-1 1 15,8-2 0-15,6-1-1 16,3-3 1-16,6 4-2 15,4-5 1-15,5-6-2 0,4 0 1 16,-4 0-9-16,0-3 1 16,-1 0-5-16,1-1 1 15</inkml:trace>
        </inkml:traceGroup>
      </inkml:traceGroup>
    </inkml:traceGroup>
  </inkml:traceGroup>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6:23.202"/>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7BFE338B-8CEA-4657-B9FD-8495A0C82CE4}" emma:medium="tactile" emma:mode="ink">
          <msink:context xmlns:msink="http://schemas.microsoft.com/ink/2010/main" type="writingRegion" rotatedBoundingBox="15503,10013 19145,9920 19216,12706 15575,12799"/>
        </emma:interpretation>
      </emma:emma>
    </inkml:annotationXML>
    <inkml:traceGroup>
      <inkml:annotationXML>
        <emma:emma xmlns:emma="http://www.w3.org/2003/04/emma" version="1.0">
          <emma:interpretation id="{9621A68C-3268-47AE-A3EA-5388206F474A}" emma:medium="tactile" emma:mode="ink">
            <msink:context xmlns:msink="http://schemas.microsoft.com/ink/2010/main" type="paragraph" rotatedBoundingBox="15346,10521 18710,9675 19064,11081 15700,11927" alignmentLevel="1"/>
          </emma:interpretation>
        </emma:emma>
      </inkml:annotationXML>
      <inkml:traceGroup>
        <inkml:annotationXML>
          <emma:emma xmlns:emma="http://www.w3.org/2003/04/emma" version="1.0">
            <emma:interpretation id="{A9F072B8-6DE4-4A20-8560-1FC8EA268302}" emma:medium="tactile" emma:mode="ink">
              <msink:context xmlns:msink="http://schemas.microsoft.com/ink/2010/main" type="line" rotatedBoundingBox="15346,10521 18710,9675 19064,11081 15700,11927"/>
            </emma:interpretation>
          </emma:emma>
        </inkml:annotationXML>
        <inkml:traceGroup>
          <inkml:annotationXML>
            <emma:emma xmlns:emma="http://www.w3.org/2003/04/emma" version="1.0">
              <emma:interpretation id="{66E425A0-FB6B-4764-9674-388BCD766156}" emma:medium="tactile" emma:mode="ink">
                <msink:context xmlns:msink="http://schemas.microsoft.com/ink/2010/main" type="inkWord" rotatedBoundingBox="15346,10521 18710,9675 19064,11081 15700,11927"/>
              </emma:interpretation>
              <emma:one-of disjunction-type="recognition" id="oneOf0">
                <emma:interpretation id="interp0" emma:lang="en-US" emma:confidence="0">
                  <emma:literal>primo</emma:literal>
                </emma:interpretation>
                <emma:interpretation id="interp1" emma:lang="en-US" emma:confidence="0">
                  <emma:literal>presto</emma:literal>
                </emma:interpretation>
                <emma:interpretation id="interp2" emma:lang="en-US" emma:confidence="0">
                  <emma:literal>proviso</emma:literal>
                </emma:interpretation>
                <emma:interpretation id="interp3" emma:lang="en-US" emma:confidence="0">
                  <emma:literal>Presto</emma:literal>
                </emma:interpretation>
                <emma:interpretation id="interp4" emma:lang="en-US" emma:confidence="0">
                  <emma:literal>ions</emma:literal>
                </emma:interpretation>
              </emma:one-of>
            </emma:emma>
          </inkml:annotationXML>
          <inkml:trace contextRef="#ctx0" brushRef="#br0">15873-1087 22 0,'-5'-4'11'0,"5"-3"5"0,0 7-11 15,0-3-5-15,0 3 1 16,0 0-1 0,-4 3 0-16,-1-3 1 15,-4 0 1-15,0 4 0 0,-5-4 0 16,0 0-2-16,-5 0 0 15,-4 0 0-15,5 3 0 16,-5-3 0-16,-5 4 1 16,0-1-1-16,5 4 0 15,5 0 2-15,4-4 1 16,0 1-2-16,5-1 1 16,0 1-4-16,4 3 0 15,0 0 4-15,1 0 0 16,4 3-3-16,0-3 1 0,0 7 2 15,0 0 0-15,0 13-1 16,0-6 0-16,0 10-1 31,0 0 0-31,-5 4 1 0,1 3 0 16,-1-3 0-16,0 6 1 16,1 1-3-16,-1 3 1 15,0 3 0-15,1-2 1 0,4 2-2 16,0 1 1-16,0-4 1 15,0 0 0-15,0 3-2 16,0-13 1-16,0 3 0 16,0 0 0-16,0 0 0 15,0 0 0-15,0-3 0 16,0 3 0-16,0-4-1 16,0-2 1-16,0-5 0 15,4 1 1-15,1-4-1 16,0 4 0-16,-5-7-1 15,4-4 1-15,-4 0 1 16,0-3 0-16,0 0-2 0,0 0 0 16,0 0 1-16,0 0 1 15,-4-4 0-15,4 7 0 16,0-6-2 0,-5-1 0-16,5 4 1 15,0 0 0-15,0 3 1 0,0 7 0 0,0-6-1 16,0-8 1-16,0 1 1 15,0-5 0-15,5 5-1 16,-5-11 1-16,9-4-3 16,5 1 1-16,0-4 0 15,4 0 0-15,1 0 0 16,4 0 1-16,0-3-2 16,0 3 0-16,0 0 0 15,0 7 1-15,0-3 0 16,0 3 0-16,-4 0-1 15,-1 0 0-15,-9 0-5 16,1 3 0-16,-1-3-6 16,-5 7 1-16,1-7-14 0,-5-4 0 31</inkml:trace>
          <inkml:trace contextRef="#ctx0" brushRef="#br0" timeOffset="-5569.2105">13725 4 28 0,'19'-28'14'0,"32"31"2"0,-37-6-13 0,4-11-3 16,5 11 1-16,0-1-1 16,0 8 0-1,0 10 0-15,1-11 1 0,-6 11 1 16,0 7 0-16,-4 3-2 15,-4 0 1-15,-6 0-2 0,-4 4 1 16,-4 0 1-16,-6-1 1 16,-4-2-5-16,-4-4 0 15,0-8-3-15,-1 1 1 16,1-7-7-16,-5-3 0 16,4-8-2-16,5-3 0 31</inkml:trace>
          <inkml:trace contextRef="#ctx0" brushRef="#br0" timeOffset="5262.6807">16815-672 25 0,'0'-7'12'0,"9"-3"3"15,-4 3-13-15,-5 7 2 16,5-7 0-16,-5 4 0 16,0-8 1-16,0 1-1 15,-5 3 0-15,0-3-3 16,-4-1 0-16,-5 4-2 15,0 7 1-15,-4 4 1 16,-5-8 0-16,0 11-1 0,-5 0 0 31,-4 17 0-31,-1-3 0 0,-4 14-1 0,0 6 1 16,-4 15 0-16,9 3 1 16,-1 6-1-16,10 1 1 15,9 10-1-15,10-6 0 16,8-1-1-16,15-3 1 15,8-14 0-15,10-7 0 16,10-14 0-16,3-14 1 0,6-10-2 16,8-7 1-16,6-14 0 15,4-6 0-15,-10-12 0 16,-8-13 0-16,-10-7 0 16,-9-6 1-16,-9-8-1 15,-15-4 0-15,-8-6 0 16,-14 17 1-16,-14 4-1 15,-10 6 0-15,-8 11-3 16,-5 11 1-16,-5 6-6 16,0 7 0-16,0 11-13 15,14-4 1-15,5 0 9 16,13-11 1 0</inkml:trace>
          <inkml:trace contextRef="#ctx0" brushRef="#br0" timeOffset="-4709.7193">14104 56 30 0,'28'-18'15'0,"32"11"1"15,-37 7-15-15,9-7-2 16,5-3 1-16,0 0-1 16,0-1 1-16,-4 8 1 15,-1-4 0-15,-9 7-3 16,0 0 1-16,-9 3 2 15,-5 8 0-15,0-1-1 16,1 4 0-16,-10 0 0 16,4 0 1-16,-4 0-3 15,0-1 1-15,0 5 2 16,5-1 0-16,-5 0-1 0,0 4 0 16,0-4 0-16,4 1 0 15,-4-4 0-15,5-7 0 16,0 3 0-16,-5-10 1 15,0-3-1-15,0-1 1 16,0-6 0-16,0-1 1 16,4-6-1-16,-4 0 1 15,5-11-1-15,0 7 0 16,-1 0-1-16,5 1 0 16,1 2 0-16,-1-6 1 15,5 3 0-15,0 7 1 16,4 4-2-16,-4 0 0 0,0 6 0 15,0 4 0-15,-1 0 0 16,1 0 0-16,-4 11-1 16,-1-5 0-16,0-6 1 15,0 4 1-15,-9-4-5 16,5 0 1 0,-5 0-10-16,0 0 0 15,0-4-7-15,0 1 0 0</inkml:trace>
          <inkml:trace contextRef="#ctx0" brushRef="#br0" timeOffset="-5918.1961">13684-7 21 0,'-5'-10'10'0,"10"20"5"0,0-10-12 16,-1 0-1-16,1-3 0 15,-1 6 1-15,1 4 0 16,0 0-2-16,4-3 1 16,-5 6 2-16,1 7 1 15,0 18-5-15,-1 10 1 16,1 10-1-16,0 4 1 16,-1 4-2-16,1-1 0 15,-1-14-1-15,1-2 0 0,-5-5-6 16,5-10 1-16,-5-10-19 15,0-4 1-15</inkml:trace>
          <inkml:trace contextRef="#ctx0" brushRef="#br0" timeOffset="-5251.2923">14233-377 31 0,'-13'3'15'0,"13"14"1"16,0-10-16-16,0 0 0 15,0 4 1-15,0 13 1 16,4 7 0-16,1 14 0 16,-1 0 0-16,6 4-2 15,-6 3 0-15,1 0 0 0,0 3 0 16,-1-3-1-16,5-4 0 15,1-3-5 1,-6-6 1-16,1-8-7 0,0-10 0 16,-10-4-5-16,0-10 1 15</inkml:trace>
          <inkml:trace contextRef="#ctx0" brushRef="#br0" timeOffset="-2905.9669">14922-273 25 0,'0'13'12'0,"13"-19"5"0,-8 6-13 15,4 0-2-15,1 0 0 16,3 0-1-16,-3 3 0 16,-1 7 2-16,0 1 0 15,-4 13-1-15,-1 11 0 16,1 13-1-16,-5-3 0 0,0 7 0 16,0 7 0-16,0 0-5 15,0-4 0-15,0-10-4 16,0-7 1-16,0-10-6 15,5-7 1-15,-5-21-3 16,9-10 1-16</inkml:trace>
          <inkml:trace contextRef="#ctx0" brushRef="#br0" timeOffset="-2357.7842">15088-280 28 0,'-5'0'14'0,"10"3"1"0,-5-3-13 32,9 0-2-32,0-3 1 15,10-4 0-15,-1 0 0 0,5-4 1 16,0 1 0-16,5-4-2 15,-5 7 0-15,0 4-1 16,-4 3 0-16,-5 7 3 16,-5 17 0-16,-9 4-3 0,-5 3 0 15,-9 7 0-15,-4 4 0 16,-5-4 1-16,-5-4 0 16,5-3 0-16,0-10 1 15,5 0-3-15,4-11 1 16,4-3 1-16,10 0 1 15,0-7-1-15,10-3 0 32,22 3 2-17,0 3 1-15,1 4-2 16,-1 4 0-16,-4 2-1 16,-5 5 1-16,-5 3-1 15,-4-1 0-15,-9 1-1 16,-5 3 1-16,-10 4 0 15,-3 3 1-15,-10-3 0 0,-10-4 1 16,-4 0-2-16,-4-6 0 16,-1-8-6-16,5-6 0 15,0-15-6-15,14-6 1 16,9-14-8-16,10 3 0 16</inkml:trace>
        </inkml:traceGroup>
      </inkml:traceGroup>
    </inkml:traceGroup>
    <inkml:traceGroup>
      <inkml:annotationXML>
        <emma:emma xmlns:emma="http://www.w3.org/2003/04/emma" version="1.0">
          <emma:interpretation id="{4CEC012D-55A5-42D9-A95B-E0B411299884}" emma:medium="tactile" emma:mode="ink">
            <msink:context xmlns:msink="http://schemas.microsoft.com/ink/2010/main" type="paragraph" rotatedBoundingBox="15635,11805 19191,11714 19216,12706 15660,12797" alignmentLevel="1"/>
          </emma:interpretation>
        </emma:emma>
      </inkml:annotationXML>
      <inkml:traceGroup>
        <inkml:annotationXML>
          <emma:emma xmlns:emma="http://www.w3.org/2003/04/emma" version="1.0">
            <emma:interpretation id="{4CD418A1-B2EF-42B3-84C5-55E9205D18BD}" emma:medium="tactile" emma:mode="ink">
              <msink:context xmlns:msink="http://schemas.microsoft.com/ink/2010/main" type="line" rotatedBoundingBox="15635,11805 19191,11714 19216,12706 15660,12797"/>
            </emma:interpretation>
          </emma:emma>
        </inkml:annotationXML>
        <inkml:traceGroup>
          <inkml:annotationXML>
            <emma:emma xmlns:emma="http://www.w3.org/2003/04/emma" version="1.0">
              <emma:interpretation id="{58B1BC31-FC11-427C-A9FE-0698076A7803}" emma:medium="tactile" emma:mode="ink">
                <msink:context xmlns:msink="http://schemas.microsoft.com/ink/2010/main" type="inkWord" rotatedBoundingBox="15635,11805 19191,11714 19216,12706 15660,12797"/>
              </emma:interpretation>
              <emma:one-of disjunction-type="recognition" id="oneOf1">
                <emma:interpretation id="interp5" emma:lang="en-US" emma:confidence="0">
                  <emma:literal>kittle</emma:literal>
                </emma:interpretation>
                <emma:interpretation id="interp6" emma:lang="en-US" emma:confidence="0">
                  <emma:literal>kitset, me</emma:literal>
                </emma:interpretation>
                <emma:interpretation id="interp7" emma:lang="en-US" emma:confidence="0">
                  <emma:literal>kithara, me</emma:literal>
                </emma:interpretation>
                <emma:interpretation id="interp8" emma:lang="en-US" emma:confidence="0">
                  <emma:literal>Kitami</emma:literal>
                </emma:interpretation>
                <emma:interpretation id="interp9" emma:lang="en-US" emma:confidence="0">
                  <emma:literal>kitbag", me</emma:literal>
                </emma:interpretation>
              </emma:one-of>
            </emma:emma>
          </inkml:annotationXML>
          <inkml:trace contextRef="#ctx0" brushRef="#br0" timeOffset="-19281.7588">14437 1157 30 0,'0'4'15'0,"27"2"5"0,-17-9-15 15,8 0-3-15,5-4 1 16,5 0-3-16,4-4 0 0,1-3-1 16,-6 8 0-16,1-1-1 15,0-4 1-15,-5 1-2 16,-5 6 1-16,1 1 1 31,-5-4 1-31,-5 4-1 0,0 3 0 0,-9 0-1 16,0 0 1-16,0 0-6 15,-5 6 0-15,1 1-15 16,-1-7 0-16</inkml:trace>
          <inkml:trace contextRef="#ctx0" brushRef="#br0" timeOffset="-19815.7917">14349 745 32 0,'-19'3'16'0,"19"8"0"0,0-11-16 16,5 7-1-16,0 0 0 16,4 0-12-16,0-1 0 15,5 1-5-15,0-3 1 16</inkml:trace>
          <inkml:trace contextRef="#ctx0" brushRef="#br0" timeOffset="-19572.7014">14511 835 25 0,'-14'0'12'0,"4"10"6"0,10-10-14 16,0 7-4-16,0 0 1 15,0 7 0-15,0 10 0 16,5 14 3-16,4 7 0 16,1 7-5-16,-6 11 1 15,5 3-1-15,1-8 1 16,4-2-1-16,-1-4 1 0,-3-4-6 16,3 1 0-16,-3-15-4 15,-1-6 0-15,0-11-7 16,-9-6 0-16</inkml:trace>
          <inkml:trace contextRef="#ctx0" brushRef="#br0" timeOffset="-18967.9588">14829 721 33 0,'-18'3'16'0,"9"32"2"0,9-25-16 0,4 11 0 15,1 17 1-15,-1 17-1 16,1 11 0-16,4 10-3 15,0 4 1-15,1 0-1 16,8-7 0-16,-9-4-2 16,1-10 0-16,4 0-1 15,-5-18 0-15,0-6-8 16,-4-18 1-16,-1-7-8 16,-4-13 1-16</inkml:trace>
          <inkml:trace contextRef="#ctx0" brushRef="#br0" timeOffset="-18634.3949">15199 1067 30 0,'-10'0'15'0,"1"28"1"0,5-18-15 16,-6 7-2-16,1 4 0 15,-5-3 0-15,-9-1 0 16,0 0 1-16,0 1 1 16,5-5-1-16,-1-2 0 0,5-1 0 15,5-3 0-15,4 3 4 16,5-3 0-16,5 4-3 16,4-1 1-16,5-3-1 15,5 10 0-15,-6-3-2 16,6 4 1-16,-5-1 1 15,4 0 1-15,1 4-4 16,-5-7 0-16,-1 3-6 0,1-6 1 16,0-4-20-16,0-7 0 15</inkml:trace>
          <inkml:trace contextRef="#ctx0" brushRef="#br0" timeOffset="-18234.7698">15513 1185 28 0,'-28'-4'14'0,"-9"11"3"0,28-10-13 16,-5 10-3-16,0 0 1 0,-4 3-2 16,-1 0 1-16,-4 11-1 15,5 0 0-15,-1 3 1 16,5 4 1-16,5 3-4 15,4-3 1-15,5-4 2 16,5-3 0-16,4 0-1 16,1-11 0-16,3-6 0 15,1-4 1-15,5-7-3 0,-5-4 1 16,-1-6 1-16,-3 0 1 16,-6-1-1-16,1 1 0 15,-5 0 1-15,0 10 0 16,0 7-1-16,0 10 1 15,0 4-3-15,0 0 1 16,5 3 0-16,-1-3 0 0,5 3-5 31,1-6 1-31,-1-4-16 0,5-4 0 0,0-3 15 16,-1-3 0-16</inkml:trace>
          <inkml:trace contextRef="#ctx0" brushRef="#br0" timeOffset="-17728.4202">15383 1057 34 0,'10'-7'17'0,"27"7"1"0,-24 0-16 15,11-7-1-15,3 0 1 16,15 0-3-16,-1 0 1 15,1-3-1-15,-5-1 0 16,-5 1-5-16,-9 6 1 31,-9 8-12-31,-9 3 0 0,-10 3 4 16,-4-3 1 0</inkml:trace>
          <inkml:trace contextRef="#ctx0" brushRef="#br0" timeOffset="-17965.3981">15587 748 33 0,'-33'11'16'0,"33"10"2"0,0-11-18 15,0 7 2-15,5 11 0 16,0 10-1-16,-1 14 0 15,5 10-2-15,-4 8 1 16,0-5 0-16,4 1 0 16,0-7-6-16,0-3 0 15,1-4-1-15,-1-11 1 16,-5-3-12-16,1-17 0 16,-5-11 13-16,-5-6 0 15</inkml:trace>
          <inkml:trace contextRef="#ctx0" brushRef="#br0" timeOffset="-20635.189">13804 825 19 0,'-18'-18'9'0,"22"18"6"0,-4 0-10 16,0 0-1-16,5-3 1 16,-5 3-3-16,4 0 1 15,1-4-1-15,0 4 1 16,-1 4 0-1,1 3 1-15,-1 7-2 16,1 10 0-16,-5 0-2 16,5 14 1-16,-5 14 1 15,4 14 0-15,-4 7-2 16,-4 10 1 0,4 3 0-16,0-2 0 15,0-1-3-15,0-14 0 0,0-7 2 16,0-13 1-16,0-1-3 15,0-13 0-15,0-7-7 16,0-18 0-16,0-13-12 16,4-15 0-16,-4-13 12 15,5-11 0-15</inkml:trace>
          <inkml:trace contextRef="#ctx0" brushRef="#br0" timeOffset="-20250.4613">14127 1074 20 0,'19'-28'10'0,"-10"11"5"0,-4 13-10 15,-1 11 0-15,-4-7 1 0,0 4-5 16,-4-1 0-16,-6 1-1 16,-3 13 1-16,-6 4-1 15,-4 7 0-15,0 3 1 16,-5 3 0-16,0-2 1 15,1-1 1-15,4-4-2 16,4-2 0-16,5-1 0 16,5-10 0-16,4 0-1 15,10-4 1-15,9 0 1 16,4 8 1-16,1 3-3 16,4 6 1-16,0 4-1 15,5 1 0-15,-1-1 0 0,1 7 0 16,-5-10-3-16,0-4 1 15,-4-7-6-15,-1-10 1 16,1-7-13-16,-5-3 1 16,-5-8 8-16,0-3 0 15</inkml:trace>
          <inkml:trace contextRef="#ctx0" brushRef="#br0" timeOffset="-20024.8933">14294 1268 27 0,'-5'7'13'0,"10"3"6"0,4-3-15 15,0 0-3 1,0 3 1-16,5 4-1 0,0 0 0 16,0 0-1-16,-5 0 0 15,0 3-2-15,-4-3 0 16,-5 0-5-16,0 0 1 15,-5-7-18-15,-4-4 0 16,0-6 23-16,0-4 0 16</inkml:trace>
          <inkml:trace contextRef="#ctx0" brushRef="#br0" timeOffset="-16697.0394">16289 939 20 0,'-5'-14'10'0,"-4"-3"7"0,9 17-11 31,0 0-4-31,0 0 1 15,4 0-2-15,-4 0 0 0,10 3 0 16,-6 4 0-16,5 3 1 16,-4 8 1-16,0 13-2 15,-1 4 0-15,1 13-2 16,0 4 0-16,4 3-2 16,-5-3 1-16,1-3-5 15,0-4 0-15,-1 0-17 0,1-10 1 16</inkml:trace>
          <inkml:trace contextRef="#ctx0" brushRef="#br0" timeOffset="-15601.7255">16076 1199 25 0,'5'-14'12'0,"36"-17"3"0,-27 24-13 0,19-4-2 16,-1-6 1-16,5 7-5 15,0-4 1-15,0 7 2 16,-5 3 1-16,0 4-1 0,-4-7 0 16,-5 7 2-16,-4 7 1 15,-1 4-2-15,-4 3 0 16,-5 10 0-16,0-7 0 15,-4 7 0-15,-5 1 1 16,0-5-1-16,0-6 0 16,-5 0-1-16,1-3 1 15,-1-5 0-15,5 1 1 16,0-10 0-16,0-4 0 16,0 0 0-16,0-7 1 15,0 0-2-15,5-3 0 16,-1 0-1-16,6-8 1 15,-1 5-1-15,5-5 1 0,0 1 0 16,-1 0 0-16,1 3 0 16,0 4 0-16,-5 0-1 15,1 3 1-15,-1 7 0 16,0 0 0-16,-4 7 2 16,-5 0 0-16,4 10 0 15,-4 11 0-15,0 3-3 16,0 4 1-16,0 3 1 15,0 7 1-15,0-3-2 16,5-7 1-16,0-4-2 16,-1-3 1-16,1-4-1 15,-1-7 1-15,6 1 0 16,-1-8 0-16,0-3 1 16,5-10 0-16,0-8-2 0,0-6 0 15,-5-3 1-15,0 2 0 16,0-2 0-16,-4-8 1 15,-5 11-1-15,0 3 0 16,0 4 2-16,0 3 1 16,0 14-4-16,0 0 1 15,0 10 1-15,0 4 0 0,0 3-1 16,5 4 0-16,-1 7 0 16,5-7 0-16,1 3-1 15,4-3 0-15,4-4 2 31,-4-3 0-31,9 0-3 0,0-7 1 0,0-7 1 16,5-7 0-16,0-4 0 16,-1 1 0-16,1-1 1 31,0-2 0-31,-5-1-1 16,-5-7 1-16,1 0-2 0,-5-3 1 15,-1-4-1-15,-8 7 0 16,-5-3 3-16,-9 3 0 15,0 1-2-15,-1 6 1 16,-3 7 0-16,-6 3 0 16,5 8-2-16,0 10 0 15,0 3 1-15,1 7 1 16,3 11-1-16,6-4 1 16,4 7-1-16,9-7 0 15,5-3-1-15,4 0 1 0,10-4-1 16,4-7 1-16,5-10-1 15,-4-7 1-15,-1-7 0 16,0 0 1-16,1 0-2 16,-6-3 0-16,-4 3-3 15,-9 4 0-15,0-1-3 0,-9 1 0 16,-1-1-15-16,-4 4 0 16</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9:07.103"/>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A344A9EE-3FC3-4049-A54A-A0074507B374}" emma:medium="tactile" emma:mode="ink">
          <msink:context xmlns:msink="http://schemas.microsoft.com/ink/2010/main" type="inkDrawing" rotatedBoundingBox="1714,11548 12976,10870 13131,13451 1870,14129" hotPoints="11995,11642 11908,13854 2838,13496 2926,11284" semanticType="enclosure" shapeName="Rectangle">
            <msink:sourceLink direction="with" ref="{D0DD6AA4-0880-436C-8E9E-C03B8BEFB486}"/>
          </msink:context>
        </emma:interpretation>
      </emma:emma>
    </inkml:annotationXML>
    <inkml:trace contextRef="#ctx0" brushRef="#br0">5035 472 15 0,'4'-24'7'0,"-4"28"2"16,0-8-8-16,0 4-3 15,-4 0 1-15,-5 0 1 16,-5 0 1-16,-9 0-1 16,-5 4 0-16,-9-1 0 0,0 8 1 15,-14-1-1-15,0 4 0 16,-4 7 1-16,-5-1 0 16,-5 8-2-16,1 0 1 15,-10-1-1-15,-5-6 0 0,5-3 0 16,-9 6 1-16,5-7 0 15,4 0 1-15,0-3-2 16,0-3 1-16,0-4 1 16,-4 0 0-16,4-1-2 15,0-6 0-15,0 7 2 16,0 0 1-16,0-3-5 16,5-1 1-16,0-3 1 0,-1 4 1 15,-8-4 0-15,9-4 1 16,-1-3-1-16,-4 4 0 15,5-1-1-15,-5 1 1 16,0 3 0-16,-4-7 1 16,-1 4-1-16,-13 3 0 15,4 3 0-15,0 7 0 16,1 4 1-16,-1 4 0 16,5 2-2-16,-10 5 0 15,-4 2 1-15,-4-6 0 16,4 0 1-16,0 3 0 15,5 4 0-15,4 0 1 0,0-4-1 16,-4-7 1-16,9 11-2 16,-1 0 0-16,6-1-2 15,4 1 0-15,5 10 3 16,4 0 0-16,-4 7-1 16,0 7 0-16,-5 7 1 15,9 14 0-15,0 6-1 16,-4 5 0-16,9 6 0 15,9 3 0-15,5 1-1 16,9 13 1-16,5 0 1 16,9-6 0-16,4-4 0 15,10-4 1-15,4-17-2 16,5-6 0-16,10-4 1 0,3-11 0 16,11-7 2-16,8-6 0 15,9-7-3-15,10-8 1 16,9-6-1-16,10-4 1 15,3 1-1-15,11-1 1 16,17 4-2-16,1 7 1 16,4-11-1-16,5 0 0 15,0-3 3-15,18-3 0 16,5-8-4-16,0 0 1 0,0-3 1 16,14-13 1-16,-1-8 1 15,15-7 1-15,-5 0-3 16,5-3 1-16,4 0-1 15,0 0 0-15,-9 3 0 16,9 4 0-16,-9-4-1 16,0 7 1-16,-9 1 0 15,5-1 1-15,-1 0-2 0,0 4 1 32,-4-1 0-32,-5 5 1 15,1-12-1-15,3 15 0 16,-8 6 0-16,-10 4 0 15,-4 0 0-15,0 4 0 16,-10-4-1-16,10 3 1 16,-14-6 0-16,-1 6 0 15,-3-6 0-15,-1-1 1 16,5-2-2-16,-14 2 1 16,-5-3-2-16,0 0 1 15,-9 4 1-15,1-4 0 16,-6 3 0-16,1 11 1 15,4 0-2-15,-5-7 1 0,1 0-1 16,-1 0 1-16,1 0 0 16,-1 4 0-16,-4-4 0 15,5-4 1-15,-1-6-2 16,-4 13 0-16,5 4 1 16,-1-10 0-16,1 3 0 15,-1 7 0-15,1-7 0 0,8 0 0 16,6 0 0-16,-1 0 0 15,5-7 0-15,-5 0 0 16,-4 0 0-16,0 0 0 0,0 4 1 16,-5-1 0-16,5 4 0 15,-10-3 1-15,5-1-1 16,-4-3 1-16,-1 4-3 16,-4-1 1-16,0-3 0 15,-5 4 1-15,1-4 0 16,-15 0 0-16,-4 0-2 15,-10 0 1-15,-8 0 0 16,-1 0 0-16,-4 4 1 16,-1 3 1-16,1-14-3 15,4 7 0-15,1 0 1 16,-1 0 0-16,0 0 0 16,5 0 0-16,-4 4-1 15,-1 3 0-15,-4-7 1 0,-1 4 1 16,-3 3-2-16,8 0 1 15,-4-7 1-15,4 7 0 16,5-11 0-16,4 11 0 16,6-7-2-16,3-7 1 15,10-10-1-15,0-7 0 16,5-4 1-16,0-3 1 16,-5-10-2-16,4 10 0 15,10-7 2-15,-4-4 0 0,-1-6-2 16,5 6 1-16,-5-13 0 15,-4-4 0-15,-5-7 2 16,-5 1 0-16,1-8-2 31,-6-7 1-31,6-3-2 16,-10-3 1-16,0 3-1 0,-4 0 1 0,-5 7 0 16,-10 6 1-16,-8 8-2 15,-15 3 1-15,-8 7 0 16,-15-10 1-16,-8-4-1 15,-10 1 0-15,-9 2 1 0,-5 8 0 16,-14 3-2-16,0 4 0 16,1 6 1-16,4 8 0 15,0 6-1-15,0 0 1 16,4 11 0-16,1 3 0 16,-5 8 0-16,0-1 1 15,-5 3-2-15,-13 4 1 16,4 4 0-16,0-1 0 15,-5 4 1-15,1-3 0 16,-1 6-2-16,1-3 1 16,-5 0-1-16,-10 4 1 15,6-1 0-15,-1 4 0 0,-5 4-2 16,-4-4 0-16,-4-4 1 16,-5 7 0-16,-10-6 1 15,-8 3 0-15,-1 3 0 16,-4-3 1-16,-5 0-1 15,-10-3 1-15,15-4 0 16,4 0 0-16,1 0-2 16,4-4 1-16,-5-3 0 15,5 7 0-15,4-3 0 16,6 3 1-16,-6-4-2 16,1 4 1-16,-1-7 0 15,5 7 0-15,5 0 0 0,9 0 1 16,0 0-1-16,0 4 1 15,0 3-2-15,5 0 0 32,4 3 1-32,5 4 0 15,0 3 0-15,4 4 1 16,5 3-2-16,1 4 0 16,-6 0 1-16,5 10 1 15,10-11-2-15,-1 1 1 0,0-11 1 16,5-3 0-16,0 4-2 0,-4-5 1 15,-1 1-1-15,-4-7 1 16,-10 7-3-16,1-14 1 16,4 0-1-16,4-3 1 15,10-1-14-15,5 1 0 16,13-4 9-16,15 0 0 16</inkml:trace>
  </inkml:traceGroup>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26T06:27:11.588"/>
    </inkml:context>
    <inkml:brush xml:id="br0">
      <inkml:brushProperty name="width" value="0.08333" units="cm"/>
      <inkml:brushProperty name="height" value="0.08333" units="cm"/>
      <inkml:brushProperty name="color" value="#3165BB"/>
      <inkml:brushProperty name="fitToCurve" value="1"/>
    </inkml:brush>
    <inkml:brush xml:id="br1">
      <inkml:brushProperty name="width" value="0.08333" units="cm"/>
      <inkml:brushProperty name="height" value="0.08333" units="cm"/>
      <inkml:brushProperty name="color" value="#ED1C24"/>
      <inkml:brushProperty name="fitToCurve" value="1"/>
    </inkml:brush>
    <inkml:brush xml:id="br2">
      <inkml:brushProperty name="width" value="0.08333" units="cm"/>
      <inkml:brushProperty name="height" value="0.08333" units="cm"/>
      <inkml:brushProperty name="color" value="#177D36"/>
      <inkml:brushProperty name="fitToCurve" value="1"/>
    </inkml:brush>
  </inkml:definitions>
  <inkml:traceGroup>
    <inkml:annotationXML>
      <emma:emma xmlns:emma="http://www.w3.org/2003/04/emma" version="1.0">
        <emma:interpretation id="{D0DD6AA4-0880-436C-8E9E-C03B8BEFB486}" emma:medium="tactile" emma:mode="ink">
          <msink:context xmlns:msink="http://schemas.microsoft.com/ink/2010/main" type="writingRegion" rotatedBoundingBox="2037,12007 12493,11285 12615,13060 2160,13782">
            <msink:destinationLink direction="with" ref="{A344A9EE-3FC3-4049-A54A-A0074507B374}"/>
          </msink:context>
        </emma:interpretation>
      </emma:emma>
    </inkml:annotationXML>
    <inkml:traceGroup>
      <inkml:annotationXML>
        <emma:emma xmlns:emma="http://www.w3.org/2003/04/emma" version="1.0">
          <emma:interpretation id="{261B9397-56F5-49F2-B657-EA31DB88929B}" emma:medium="tactile" emma:mode="ink">
            <msink:context xmlns:msink="http://schemas.microsoft.com/ink/2010/main" type="paragraph" rotatedBoundingBox="2919,11917 12496,11291 12553,12170 2977,12795" alignmentLevel="2"/>
          </emma:interpretation>
        </emma:emma>
      </inkml:annotationXML>
      <inkml:traceGroup>
        <inkml:annotationXML>
          <emma:emma xmlns:emma="http://www.w3.org/2003/04/emma" version="1.0">
            <emma:interpretation id="{E51991F1-6E23-4252-BE48-A6F8E28CC344}" emma:medium="tactile" emma:mode="ink">
              <msink:context xmlns:msink="http://schemas.microsoft.com/ink/2010/main" type="line" rotatedBoundingBox="2919,11917 12496,11291 12553,12170 2977,12795"/>
            </emma:interpretation>
          </emma:emma>
        </inkml:annotationXML>
        <inkml:traceGroup>
          <inkml:annotationXML>
            <emma:emma xmlns:emma="http://www.w3.org/2003/04/emma" version="1.0">
              <emma:interpretation id="{AA613BCF-911B-4A25-8F6D-54E6FB8B8E81}" emma:medium="tactile" emma:mode="ink">
                <msink:context xmlns:msink="http://schemas.microsoft.com/ink/2010/main" type="inkWord" rotatedBoundingBox="8655,11542 12496,11291 12548,12084 8707,12335"/>
              </emma:interpretation>
              <emma:one-of disjunction-type="recognition" id="oneOf0">
                <emma:interpretation id="interp0" emma:lang="en-US" emma:confidence="0">
                  <emma:literal>contemporaneity</emma:literal>
                </emma:interpretation>
                <emma:interpretation id="interp1" emma:lang="en-US" emma:confidence="0">
                  <emma:literal>contemporaneity;</emma:literal>
                </emma:interpretation>
                <emma:interpretation id="interp2" emma:lang="en-US" emma:confidence="0">
                  <emma:literal>contemporaneity:</emma:literal>
                </emma:interpretation>
                <emma:interpretation id="interp3" emma:lang="en-US" emma:confidence="0">
                  <emma:literal>contemporaneity/</emma:literal>
                </emma:interpretation>
                <emma:interpretation id="interp4" emma:lang="en-US" emma:confidence="0">
                  <emma:literal>countertrends/</emma:literal>
                </emma:interpretation>
              </emma:one-of>
            </emma:emma>
          </inkml:annotationXML>
          <inkml:trace contextRef="#ctx0" brushRef="#br0">1843 1081 25 0,'-5'-4'12'0,"1"22"0"0,-1-11-12 16,0 7 1-16,-8 10 0 16,3-3-1-16,1 10 1 15,0 0-2-15,4 4 1 16,1-8 0-16,4-3 1 15,0 1-2-15,9-4 1 16,0-4 1-16,5-7 0 0,9-10 0 16,0-3 0-16,5-8 0 15,-5 1 0-15,5-11-1 16,-1-3 0-16,-4-7 0 16,-4 7 1-16,-5-4-1 15,-10 0 0-15,1 0-1 16,-10 1 1-16,1 2 0 15,-5 8 0-15,-1 3-4 16,1 7 1-16,0 7-3 16,0 0 1-16,-1 0-5 0,1 7 0 15,5-7 1-15,-1 7 0 16</inkml:trace>
          <inkml:trace contextRef="#ctx0" brushRef="#br0" timeOffset="359.4379">2194 1050 15 0,'5'-7'7'0,"-1"14"5"0,-4-7-9 16,0 17 1-16,5 0 1 0,-1 8-3 16,1 6 1-16,0-4-4 15,-1 1 0-15,5 7 2 16,1-7 1-16,-1-4-3 15,0-7 1-15,0-3-1 16,1-7 0-16,-1-7 0 16,5-4 0-16,0-6-1 15,-1-7 0-15,-3-4 1 16,-1 0 0-16,-4-10 1 16,-1 10 0-16,1-3 1 15,-1 0 0-15,1 10-2 16,0 7 1-16,-5 7 0 15,4 17 1-15,1 1-1 16,-1 2 0-16,6 8-4 16,-1 0 0-16,0-14-13 0,0 3 0 15</inkml:trace>
          <inkml:trace contextRef="#ctx0" brushRef="#br0" timeOffset="812.5702">2499 1206 18 0,'14'-7'9'0,"22"14"4"0,-22-7-10 15,0 7-1-15,9-7 0 16,5-4 0-16,4 8 0 16,5-8-2-16,0 4 0 15,0-3-8-15,0-4 1 16,-5 0-11-16,1 0 1 15</inkml:trace>
          <inkml:trace contextRef="#ctx0" brushRef="#br0" timeOffset="593.816">2633 901 29 0,'4'41'14'0,"33"49"2"0,-28-65-16 0,1 13-2 16,-1 10 0-16,0-6-6 15,0 3 0-15,-4-4-4 16,-5 1 1-16,-5-7 3 16,1-8 1-16</inkml:trace>
          <inkml:trace contextRef="#ctx0" brushRef="#br0" timeOffset="1203.1414">3408 974 27 0,'0'-7'13'0,"14"14"2"16,-14-1-14-16,-4 1-6 16,-6 11 0-16,-8-8-1 15,-5 11 0-15,-5 7 5 16,-4-4 0-16,-5-3 2 15,-5 10 0-15,5-7-1 16,5-3 1-16,0 0 1 16,-1-4 0-16,6 4-1 15,8-4 1-15,5-7 1 0,10 1 0 16,4-1-2-16,9-10 0 16,5 0-1-16,9 0 1 15,9-3-2-15,5 3 1 16,0-11-8-16,5 4 0 15,-5 4-9-15,0-7 1 16</inkml:trace>
          <inkml:trace contextRef="#ctx0" brushRef="#br0" timeOffset="1635.056">3736 925 26 0,'-9'-7'13'0,"9"7"0"16,0 7-12 0,-4 0-3-16,-6 3 0 15,-4 4-1-15,1 10 1 16,-11 1 1-16,1-1 1 0,-4 0 0 15,-1-3 1-15,0 7-1 16,5-8 1-16,0 5-1 16,9-8 0-16,0 4 1 15,5-4 0-15,5 0 3 16,8-3 0-16,10 0-3 16,4-3 1-16,6-5-3 15,8 1 1-15,5-10 0 16,4-1 1-16,1 1-7 15,0-4 1-15,-6 7-5 16,1-3 1 0</inkml:trace>
          <inkml:trace contextRef="#ctx0" brushRef="#br0" timeOffset="2365.4012">4563 1195 21 0,'-9'-3'10'0,"-5"27"4"16,9-21-12-16,-4-3-1 16,-5 0 1-16,-4-10-1 15,-5 3 0-15,0-7 0 16,-10 0 0-16,6-3 0 16,3-4 1-16,-3-13-3 0,4 3 1 15,0-4 0-15,4 0 1 16,5-3 0-16,10 7 1 15,4 3-3-15,4 1 0 16,5 2 2-16,1 5 0 16,4 6-2-16,-1 3 0 15,-3 4 1-15,-1 4 1 16,-9 3-1-16,0 10 0 16,-5 8-2-16,1 9 0 15,-10 1 2-15,-5 17 0 0,-4 7 0 16,-9-4 0-16,4 1-2 15,-4-4 1-15,4-3 2 16,10-4 1-16,4-4-4 16,5-6 1-16,9-4 1 15,4-3 1-15,5-7 0 16,10-4 0-16,4-10 0 16,5-3 0-16,4-15 1 15,5-2 1-15,0-8-1 16,4 0 0-16,-4 4-2 15,0-4 1-15,0 1-4 16,-9-11 1-16,-9 13-1 16,-1 1 0-16,-4 7-6 15,-5 3 1-15,-4 3-11 0,-5 1 0 16</inkml:trace>
          <inkml:trace contextRef="#ctx0" brushRef="#br0" timeOffset="4483.3397">4780 949 20 0,'-9'-7'10'0,"13"18"-1"0,-4-11-9 15,0 3 1-15,0 8 1 16,0 2-1-16,0 8 0 16,0 3 2-16,0 11 0 0,0 3-2 15,0 11 1-15,0-4-3 16,0 0 1-16,0 3-1 15,0-6 1-15,0-1-2 16,-4-6 0-16,-1 3-6 16,5-14 0-16,-4-3-7 15,4-7 0-15</inkml:trace>
          <inkml:trace contextRef="#ctx0" brushRef="#br0" timeOffset="4795.9003">4849 877 26 0,'14'-28'13'0,"46"14"-1"0,-41 14-12 16,4 0 0-16,5-3 0 15,-1 13 0-15,1 0 1 16,4 4-3-16,-13 7 1 16,-5 0 0-16,-5 10 1 15,-9 0-1-15,-5 0 0 16,-9 7-1-16,-9 0 1 0,-4 1-2 16,-1-5 0-16,0-10-9 15,0 1 1-15,1-15 4 16,8-3 1-16</inkml:trace>
          <inkml:trace contextRef="#ctx0" brushRef="#br1" timeOffset="105737.617">1686 461 21 0,'-5'-10'10'0,"15"10"2"16,-10 0-12-16,4-7 0 15,-4-4 0-15,0 4 1 16,-4-3 0-16,-1-1-1 15,-4-2 0-15,-5 2-1 16,-5 4 1-16,-8 4-1 16,-6 3 1-16,-4 7 0 15,-4 7 0-15,4-1 3 16,0 8 0-16,0 4-2 0,5 2 0 16,9 1 0-16,4 7 0 15,10-1 0-15,4 1 0 16,10-7-1-16,9-11 0 15,4-7-1-15,5-3 1 16,5-10-5-16,4-4 0 16,1-7-8-16,-1 4 0 0,0-15 4 0,-4 1 1 15</inkml:trace>
          <inkml:trace contextRef="#ctx0" brushRef="#br1" timeOffset="107094.8157">2420 485 18 0,'-14'11'9'0,"28"27"1"16,-9-25-9-16,4 8 1 0,5 10 0 15,0 1-3-15,4-1 1 16,-4 0-8-16,5 0 1 15,-6 0-5-15,1-3 1 16,-5-4 10-16,-4-3 0 16</inkml:trace>
          <inkml:trace contextRef="#ctx0" brushRef="#br2" timeOffset="71334.0378">10096 669 23 0,'-14'-7'11'0,"18"3"5"15,-4 4-12-15,5-3-1 16,-5-1 0-16,0 4-2 0,0 0 0 15,0 0 0-15,0 0 0 16,-5 7 0-16,1 7 0 16,-1 7-1-16,-4 7 1 15,0 10-1-15,-1 3 0 16,1 4 0-16,0 4 0 31,4-8-2-31,1 1 1 0,4-7-4 0,0-11 0 31,0-10-3-31,0 0 0 16,0-14-11-16,9-4 1 16</inkml:trace>
          <inkml:trace contextRef="#ctx0" brushRef="#br1" timeOffset="107809.9115">3099 530 12 0,'19'59'6'0,"17"24"1"16,-26-62-5-16,4 0-3 15,-1 0 1-15,1-4-12 16,-4-3 1-16,-1-4 10 0,-9-10 0 15</inkml:trace>
          <inkml:trace contextRef="#ctx0" brushRef="#br1" timeOffset="108552.8784">3695 263 29 0,'-5'-10'14'0,"5"3"3"0,0 7-15 15,0 0-7-15,0 0 1 16,9 0-10-16,-4 0 0 0,0 0 2 15,4 4 0-15</inkml:trace>
          <inkml:trace contextRef="#ctx0" brushRef="#br0" timeOffset="5784.2882">5283 928 18 0,'28'-6'9'0,"37"-12"-2"0,-47 18-8 15,1 0-2-15,13-7 0 16,0 0 2 0,-4-3 1-16,0 0-2 15,0-1 1-15,-5 4 3 16,0 0 0-16,-5 4 2 15,1-4 1-15,-5 7-1 16,-1 7 1-16,-3-7-4 16,-1 7 0-16,0-4-1 15,-4 1 0-15,-1 3 0 16,-4 3 0-16,0 4 0 16,0 3 0-16,0 11 0 15,0-4 0-15,5 7 0 16,0-6 0-16,-5-1 0 0,4 0 0 15,-4-3 3-15,0-14 0 16,0 0-2-16,0-7 0 16,0 3-2-16,0-10 1 15,0-10 0-15,0-4 0 16,0-3 1-16,9-7 0 16,-4 0-2-16,4-1 1 15,5 1 0-15,0 4 0 16,4 6 0-16,1-3 0 15,-1 3-1-15,1 3 1 16,4 5 0-16,-5 2 0 16,-4 4 0-16,0 4 0 0,-5 3 0 15,1 3 1-15,-1 4-6 16,-5 0 1-16,1 0-9 16,0 3 1-16,-1 1 2 15,1-4 0-15</inkml:trace>
          <inkml:trace contextRef="#ctx0" brushRef="#br1" timeOffset="108789.7707">3796 544 23 0,'-4'-10'11'0,"13"13"5"16,-4 1-11-16,-1-4-2 16,1 3 0-16,-1-3-4 15,6 0 1-15,-6 3-3 0,1-3 1 16,0 0-3-16,-5 0 1 16,0 0-9-16,0 0 0 15,0 0 3-15,9 7 1 16</inkml:trace>
          <inkml:trace contextRef="#ctx0" brushRef="#br1" timeOffset="104265.7256">-175 1060 15 0,'0'0'7'0,"14"-38"8"0,-10 31-8 16,1 0-5-16,-1 0 1 15,1 0 1-15,4 4 0 16,-4-4-3-16,-5 3 0 15,-14 1 2 1,5 3 0-16,0 0-4 16,-5 14 1-16,-5-7 0 15,5 14 0-15,-4-1 1 16,4 5 1-16,-4 9-3 16,4 8 1-16,5-8-2 15,-1 8 1-15,6-7 2 16,4-4 1-16,0-4-3 15,4-6 0-15,6-10 1 16,3-4 1-16,1-14-4 16,0-4 1-16,0-6-2 15,0-7 0-15,0-1 2 0,-5-2 1 16,0-8 1-16,-4 4 1 16,-1-4 0-16,-4 1 1 15,0 13-3-15,0 14 0 16,5 0 1-16,0 14 1 0,-1 10 0 15,5 8 1-15,5 6 0 16,0 0 0-16,5-3-2 16,-1-1 1-16,5-6-8 15,10-7 0-15,-1 0-11 16,-4-18 1-16,-1-3 12 16,1-6 0-16</inkml:trace>
          <inkml:trace contextRef="#ctx0" brushRef="#br0" timeOffset="64438.397">9241 1836 25 0,'5'3'12'0,"4"-3"4"15,0 7-14-15,1 7-2 16,-1 7 0 0,-5 3-1-16,-4 0 1 0,0 4-4 0,-4-4 0 15,-1 4-2-15,-4-7 1 16,0 0-12-16,-1-4 0 15</inkml:trace>
          <inkml:trace contextRef="#ctx0" brushRef="#br1" timeOffset="104883.3065">601 648 23 0,'-5'-4'11'0,"-13"22"3"0,13-11-11 16,0 3-4-16,-4 1 0 15,0 2 1-15,0-2 0 16,-1-1 1-16,1 1 0 0,-5-1-2 15,10-3 0-15,-1 3 1 16,5 4 1-16,0 0 2 16,9 3 1-16,5 4-4 15,0 7 1-15,0-4 0 16,0-3 1-16,-5 0-2 16,0 3 1-16,-4-3-2 15,-5-1 0-15,0-2-1 16,-5 6 0-16,-9-7-1 15,0-3 1-15,-4 0 2 16,-1-4 0-16,-4-3-5 16,10-14 0-16,3-6-11 15,10-12 0-15,5-2 12 16,4-5 0-16</inkml:trace>
          <inkml:trace contextRef="#ctx0" brushRef="#br1" timeOffset="105163.5637">758 693 17 0,'-10'7'8'0,"10"28"7"0,0-22-9 15,0 12-4-15,5 6 0 16,0 7-1-16,4-7 0 16,0-3 0-16,0-4 0 15,1-3 0-15,3-11 0 16,1-3-2-16,0-10 1 15,5-8 0-15,-1-10 0 0,-4-3 2 16,0-3 0-16,-5-5-1 16,-9 1 0-16,-5 0-1 15,-4 0 0-15,-5-4-4 16,-4 8 0-16,-1 9-2 16,1 8 1-16,4 6-7 15,0 8 1-15,-4 3 2 16,4 3 0-16</inkml:trace>
          <inkml:trace contextRef="#ctx0" brushRef="#br1" timeOffset="107950.5375">2942 184 10 0,'-5'10'5'0,"1"32"-4"0,8-28-4 15,6 6-3-15,4-6 0 16</inkml:trace>
          <inkml:trace contextRef="#ctx0" brushRef="#br0" timeOffset="5186.5865">5417 593 15 0,'-4'0'7'0,"-5"-4"2"0,9 4-9 16,4 7 0-16,-4 7 1 16,5 3 2-16,-5 7 0 15,4 11-1-15,-4 0 1 16,5 6-3-16,-5 11 1 16,0 14-2-16,-5-4 1 15,5 1-4-15,-4-8 1 0,4-6-6 16,0-8 0-16,0-6 0 15,0-18 1-15</inkml:trace>
          <inkml:trace contextRef="#ctx0" brushRef="#br0" timeOffset="7975.084">6503 658 11 0,'0'-7'5'0,"9"11"8"15,-9-4-7-15,5 3-4 16,-5-3 0-16,0 0 1 0,0 0 0 16,0 0 0-16,0 0 0 15,0 0-2-15,0-7 1 31,-5-3 2-31,0 0 1 16,-4-1-5-16,0-3 0 16,-5 7 0-16,0-3 1 15,0 3 0-15,-4 0 0 16,-1 7-2-16,1 0 0 16,-5 7 1-16,-5 7 0 15,0 3-1-15,1 4 1 0,-1 3 0 16,0 8 0-16,5 6 0 15,0 3 1-15,0 4-2 16,4 7 1-16,6-3-1 16,8-4 1-16,10-4 1 15,4-13 1-15,9-4-1 16,5-10 0-16,5-4-2 16,4-10 1-16,1 0 0 15,4-3 0-15,0 0-2 16,0-11 0-16,-10 10-2 0,1-3 1 15,-5 7-7-15,0 0 1 16,-4-3-9-16,-5-1 1 16</inkml:trace>
          <inkml:trace contextRef="#ctx0" brushRef="#br0" timeOffset="8617.033">7089 683 24 0,'9'-7'12'0,"5"0"3"0,-9 3-12 16,-5 4-4-16,0 0 0 15,0 4 2-15,-5-4 1 0,-4 10-2 16,-5 1 1-16,-4-1-2 15,-1 4 1-15,-8 3 0 16,-1-3 1-16,0 3-2 16,0 4 1-16,1-4 0 15,4-3 1-15,-1 4-2 16,6-5 1-16,9-2-1 16,0 3 1-16,9-1 0 15,4 1 1-15,5 0 0 16,10-3 1-16,-1-1-2 15,5 0 1-15,1-3-3 16,-1 0 1-16,0-3-5 16,0 3 1-16,-5 0-15 0,5-7 1 15,-4 0 16-15,-1 0 1 16</inkml:trace>
          <inkml:trace contextRef="#ctx0" brushRef="#br1" timeOffset="108325.7529">3510 267 23 0,'-28'10'11'0,"-4"4"2"15,23-3-12-15,-5 2-2 16,-5 1 1-16,-8 0-1 16,4-3 1-16,4-1 0 15,5 7 0-15,5-3 0 16,4 3 0-16,5-3 2 0,10 0 0 15,8 3 0-15,5 1 1 16,0 6-2-16,5-3 1 16,-5 3 1-16,-4 0 0 15,-1-10-4-15,-4 7 1 16,-9 3-1-16,-5-3 1 16,-5-4-2-16,-4-3 0 15,0-7-6-15,-1-3 1 16,1-11-9-16,0 0 0 15,0-14 11-15,4-3 0 16</inkml:trace>
        </inkml:traceGroup>
      </inkml:traceGroup>
    </inkml:traceGroup>
    <inkml:traceGroup>
      <inkml:annotationXML>
        <emma:emma xmlns:emma="http://www.w3.org/2003/04/emma" version="1.0">
          <emma:interpretation id="{C5C8F675-A0D0-47F5-999A-8A50DDD435FE}" emma:medium="tactile" emma:mode="ink">
            <msink:context xmlns:msink="http://schemas.microsoft.com/ink/2010/main" type="paragraph" rotatedBoundingBox="2100,12914 12340,12207 12400,13075 2160,13782" alignmentLevel="1"/>
          </emma:interpretation>
        </emma:emma>
      </inkml:annotationXML>
      <inkml:traceGroup>
        <inkml:annotationXML>
          <emma:emma xmlns:emma="http://www.w3.org/2003/04/emma" version="1.0">
            <emma:interpretation id="{09FEBE21-AFCA-446D-B787-F60B916C7CB0}" emma:medium="tactile" emma:mode="ink">
              <msink:context xmlns:msink="http://schemas.microsoft.com/ink/2010/main" type="line" rotatedBoundingBox="2100,12914 12340,12207 12400,13075 2160,13782"/>
            </emma:interpretation>
          </emma:emma>
        </inkml:annotationXML>
        <inkml:traceGroup>
          <inkml:annotationXML>
            <emma:emma xmlns:emma="http://www.w3.org/2003/04/emma" version="1.0">
              <emma:interpretation id="{54E05B23-A54B-4E12-A9FA-9100B6862CE4}" emma:medium="tactile" emma:mode="ink">
                <msink:context xmlns:msink="http://schemas.microsoft.com/ink/2010/main" type="inkWord" rotatedBoundingBox="8554,12480 12341,12218 12397,13036 8610,13298"/>
              </emma:interpretation>
              <emma:one-of disjunction-type="recognition" id="oneOf1">
                <emma:interpretation id="interp5" emma:lang="en-US" emma:confidence="0">
                  <emma:literal>cont-reprehending</emma:literal>
                </emma:interpretation>
                <emma:interpretation id="interp6" emma:lang="en-US" emma:confidence="0">
                  <emma:literal>contra-percentile</emma:literal>
                </emma:interpretation>
                <emma:interpretation id="interp7" emma:lang="en-US" emma:confidence="0">
                  <emma:literal>contra-precondition</emma:literal>
                </emma:interpretation>
                <emma:interpretation id="interp8" emma:lang="en-US" emma:confidence="0">
                  <emma:literal>cont-reprehending/</emma:literal>
                </emma:interpretation>
                <emma:interpretation id="interp9" emma:lang="en-US" emma:confidence="0">
                  <emma:literal>cont-a-precondition</emma:literal>
                </emma:interpretation>
              </emma:one-of>
            </emma:emma>
          </inkml:annotationXML>
          <inkml:trace contextRef="#ctx0" brushRef="#br2" timeOffset="71821.3076">10169 735 21 0,'10'-7'10'0,"13"7"4"15,-14-7-11-15,5 0-4 16,0 0 1-16,0-7 2 0,4 7 1 16,5-3-2-16,-4-1 1 15,-1 4-2-15,1 0 1 16,-1 7 0-16,1-3 0 15,-6 3-1-15,-3 10 0 16,-1-3 2-16,-9 11 0 16,-5 6-2-16,1 0 1 15,-6 4-2-15,1-1 0 0,0 1 0 16,-5 3 1-16,-4-3-1 16,-5 7 1-16,-1-15-1 15,1 8 1-15,9-4 0 16,1-10 1-16,8 0-1 15,5-7 1-15,5 0-2 16,4-10 0-16,5-1 2 16,9 1 1-16,-5-4-2 15,5 3 0-15,10 1 0 16,-1-1 1-16,5 1-1 16,-5-4 0-16,1-3-1 15,-1 3 1-15,-4 0-4 16,-1 0 1-16,1 0-6 15,-5 3 0-15,0 1-9 16,0-1 1-16</inkml:trace>
          <inkml:trace contextRef="#ctx0" brushRef="#br0" timeOffset="34524.4227">554 2120 26 0,'-4'-14'13'0,"8"7"3"15,-4 7-12-15,0-3-3 16,0-1 0-16,0 1 1 0,-4-4 0 16,-1 3-3-16,-4-3 0 15,0 4 4-15,-10 0 0 16,1 3-5-16,-5 3 1 16,-5 7 2-16,0 8 0 15,1 3-2-15,-1 3 1 16,0 3 1-16,10 8 0 15,-1 3 0-15,10 7 0 16,9 0-3-16,5 4 1 0,4-8 2 16,9-10 0-16,5-6-3 15,10-11 0-15,-1-7-8 16,10-7 1-16,4-7-9 16,5-7 0-16,4-11 13 15,0 1 0-15</inkml:trace>
          <inkml:trace contextRef="#ctx0" brushRef="#br0" timeOffset="34881.908">998 2134 17 0,'4'-17'8'0,"6"13"8"15,-10 8-9-15,0-4-6 16,0 6 0-16,0 5 1 16,-5 3 0-16,5 0-1 0,5 6 0 0,-1 1-1 15,1 0 1-15,-1 0-1 16,10-7 1-16,-4 6-2 15,3-2 1-15,1-8 0 16,0-10 1-16,0-10 0 16,0-8 1-16,0 1-3 15,0-4 0 1,-1-3 2-16,1-4 0 16,-9 1-1-16,-5 2 1 15,-5 1-2-15,1 3 0 16,-10-3 1-16,0 10 0 15,0 0 0-15,-4 7 0 16,-1 7 0-16,1 7 0 16,-5 0-1-16,-1 4 0 15,6 2-4-15,4-2 1 16,5-1-5-16,4 1 1 0,10-4-8 16,13-4 1-16</inkml:trace>
          <inkml:trace contextRef="#ctx0" brushRef="#br0" timeOffset="35287.8815">1395 1995 22 0,'-5'0'11'0,"5"0"1"16,0 0-10-16,5 4-2 15,0 3 0-15,4 0 1 16,-5 6 0-16,6 8-2 15,-6 10 1-15,1 1 0 16,4 2 1-16,0 8 0 16,1-8 0-16,3 5-2 0,1 2 1 15,0-10 0-15,0-13 1 16,-5-8-1-16,0-7 1 16,1-3-1-16,-1-13 0 15,0-8 0-15,5 0 0 16,-5-10-1-16,1-7 1 15,-1 0 0-15,0-4 1 16,0 7-2-16,0 4 1 16,1 7 0-16,4 10 0 15,-1 7 0-15,1 14 0 16,0 7-1-16,0 7 1 16,0 3 0-16,4 7 0 0,1-3-11 15,-1-4 1-15,1-3-4 16,8-4 0-16</inkml:trace>
          <inkml:trace contextRef="#ctx0" brushRef="#br0" timeOffset="35747.997">1903 2089 24 0,'9'-4'12'0,"28"4"2"16,-23 0-12-16,9 0-2 0,5 0 0 15,4 0 0-15,5-3 1 16,0-1-2-16,0 1 0 16,0-1-10-16,0 4 1 15,-9 0-5-15,-1 0 1 16</inkml:trace>
          <inkml:trace contextRef="#ctx0" brushRef="#br0" timeOffset="35607.3701">2065 1742 23 0,'-14'0'11'0,"28"28"6"0,-10-14-13 16,1 3-5-16,-1 8 0 16,6 6 2-16,-6 3 0 0,1 11-2 15,0 11 1-15,-5 6 0 16,0 1 1-16,0-5-7 16,0-6 0-16,0-7-2 15,0-3 1-15,0-14-2 16,0-8 1-16,0-6 3 15,-5-7 0-15</inkml:trace>
          <inkml:trace contextRef="#ctx0" brushRef="#br0" timeOffset="36169.9349">3030 1874 26 0,'-5'-14'13'0,"5"28"1"15,0-14-13-15,0 4-2 16,-4 2 0-16,-6 5 0 16,-4-1 1-16,1 1 0 15,-10-1 1 1,-19 14-6 0,-4 1 1-16,0-1 3 15,4 7 0-15,5-7 3 16,9-7 0-16,5-3-4 0,5-3 0 15,9-1 3-15,4-3 0 16,5-7-1-16,9 4 0 16,10-1 0-16,-1 0 1 15,5 1-2-15,5-1 1 16,0-3-4-16,-1 7 1 16,1-3-9-16,-5 3 1 15,0 0 5-15,0 0 0 16</inkml:trace>
          <inkml:trace contextRef="#ctx0" brushRef="#br0" timeOffset="60014.1096">8022 693 11 0,'0'10'5'0,"14"1"4"0,-14-4-7 16,0 7-1-16,0-1 0 16,-5 5 2-16,1 2 0 15,-1 5-3-15,-4-4 1 16,4 3 1-16,-4-7 0 15,4-3 1-15,1-4 1 16,4-3-4-16,0-7 1 16,4-3-1-16,6-8 0 15,-1-2 0-15,5-5 1 0,0-6-1 32,4 3 0-32,5-7 0 0,0 4 0 15,0 7-1-15,0 3 1 16,-4 0 0-16,-5 4 0 15,0 13 3-15,-5 4 1 16,0 4-4-16,-4 2 0 16,-1 5-1-16,1 3 1 15,-1-1-3-15,6-2 1 16,-1-1-7-16,0 0 1 0,5-10-8 16,5-3 1-16</inkml:trace>
          <inkml:trace contextRef="#ctx0" brushRef="#br0" timeOffset="38348.5114">4600 1891 17 0,'9'-34'8'0,"37"3"6"0,-27 27-10 16,4 4-2-16,5 4 1 16,-1 3-3-16,-4 3 0 15,1 7 1-15,-1 7 1 16,-10 1-2-16,-3 2 0 16,-10 1 0-16,-5 0 0 15,-4 3-2-15,-5-7 0 16,0-3-4-16,0-7 0 15,0-7-8-15,5-7 1 16,5-11 9-16,13-6 1 16</inkml:trace>
          <inkml:trace contextRef="#ctx0" brushRef="#br0" timeOffset="38082.8837">4789 1874 19 0,'-4'-10'9'0,"-1"41"5"0,5-21-10 0,0 11-3 16,0 14 0-16,0 3 0 16,-5 10 1-16,1 4-4 15,-1 14 0-15,1-4-4 16,4-10 0-16,-5 0-7 15,5-14 0-15,-5-6 9 16,5-15 0-16</inkml:trace>
          <inkml:trace contextRef="#ctx0" brushRef="#br0" timeOffset="37567.2497">4332 2120 20 0,'-9'-3'10'0,"9"-4"2"0,0 7-11 31,0 0-1-31,-5 0 1 0,-4 0-2 0,0-4 1 16,-5 1 1-16,-5-4 1 15,-8 0-1-15,-1-7 1 16,-9-3-2-16,0-1 0 16,-4 1 1-16,-1-7 0 0,10 0 1 15,4 3 0-15,5-7-4 16,4 0 0-16,10 1 2 16,5-5 0-16,-1 5 0 15,10 2 1-15,4 5-3 16,0 6 1-16,5-3 4 15,0 3 0-15,0 0-2 16,-1 7 0-16,1 7-2 16,0 17 1-16,-9 1-1 15,-5 6 1-15,-9 21-2 16,-10 3 1-16,-4 15 0 16,0 2 1-16,0 1 1 15,4-10 1-15,10 6-4 16,4-17 1-16,5-7 2 0,5-7 0 15,9-6-1-15,4-12 0 16,6-13 1-16,3-7 1 16,6-6 0-16,-1-12 0 15,0-2-2-15,1-4 1 16,-10-1-1-16,0 5 0 16,-5-5-2-16,1 8 0 15,-5 3-5-15,-1 4 0 16,-3 0-14-16,-6 6 0 15</inkml:trace>
          <inkml:trace contextRef="#ctx0" brushRef="#br0" timeOffset="38545.3209">5200 1573 23 0,'-9'7'11'0,"9"31"5"0,5-14-13 15,-5 11-3-15,0 6 0 16,0 4-1-16,0 4 0 16,-5-1-7-16,-4 4 0 15,0 0-9-15,-1 0 0 0</inkml:trace>
          <inkml:trace contextRef="#ctx0" brushRef="#br0" timeOffset="39053.8866">4979 1891 22 0,'9'-10'11'0,"28"-7"0"15,-23 10-10-15,9-4-2 16,9 1 0-16,10-4 0 16,-1 0 1-16,5 0 0 0,-4 1 1 15,0-5-2-15,-10 11 0 16,-4 0 2-16,-5 4 0 0,-5 6 1 16,1 8 0-16,-6-4-1 15,6 10 0-15,-10 0-1 16,5 1 1-16,-9 6-3 15,-5 4 1-15,0-4 1 16,9 4 1-16,-4-4-2 16,-5-3 1-16,4-4 2 15,1-3 1-15,-1 0 0 16,-8-7 1-16,8-11-2 16,1-3 0-16,0-10 0 15,-1 0 0-15,5-8-1 16,1-6 0-16,-1-4-2 15,0 1 0-15,5-8-1 0,0 8 1 16,4 6 2-16,5 4 1 16,1 3-4-16,-6 10 1 15,0 5-3-15,1-1 1 16,-1 10-3-16,-4 1 1 16,0 6-9-16,-5 4 1 46</inkml:trace>
          <inkml:trace contextRef="#ctx0" brushRef="#br0" timeOffset="39818.0083">6036 1587 21 0,'14'-14'10'0,"5"10"2"16,-15 4-11-16,5 4-2 0,1-1 1 16,-1 4 1-16,-5 10 1 15,6 8 0-15,-6 6 1 16,1 10-2-16,-5 8 0 16,-5-1-1-16,1 4 1 15,-6 0-4-15,-3-3 1 16,3-8-6-16,1-3 1 15,0-10-10-15,4-7 1 16</inkml:trace>
          <inkml:trace contextRef="#ctx0" brushRef="#br0" timeOffset="40302.7553">6036 1528 25 0,'0'-14'12'0,"33"3"3"16,-15 5-13-16,10-5-3 16,9-3 1-16,4 0 0 15,1 4 0-15,-1 3-1 16,-4 4 0-16,-9 3-1 16,-5 7 0-16,-4 3 3 15,-10 4 0-15,-9 7 0 16,-9 6 0-16,-10 1-3 15,1 3 1-15,-5 4 2 16,-1-7 1-16,1-8-1 16,10-2 0-16,-1-5-2 0,4 1 0 15,1-3 2-15,5-4 1 16,4 0-3-16,9-4 1 16,0 4-1-16,5 3 0 15,4 1 1-15,5 10 0 16,1-4 2-16,3 4 0 15,-4 3 0-15,5-7 1 16,-9 7-3-16,-6-3 0 16,-3 3-1-16,-6-3 1 15,-8-3 0-15,-6-1 0 16,-8-3-4-16,-5 3 1 16,-10-7-2-16,1-3 0 15,0 0-3 1,0-3 1-16,4-1-6 15,5-3 0-15</inkml:trace>
          <inkml:trace contextRef="#ctx0" brushRef="#br2" timeOffset="74911.5342">10280 1413 27 0,'0'0'13'0,"14"-3"2"15,-14 3-14-15,5 0 0 16,-5 0 0-16,0 0 0 16,0 0 0-16,0 0 0 15,0 0 0-15,0 3 1 0,-5 1 0 16,-9 6-3-16,0 1 1 16,-4 6-1-16,-5 4 1 15,0 0 1-15,-5 3 0 16,0 0-1-16,5-3 1 15,5-4-1-15,-1 0 1 16,6-6-1-16,3-1 1 16,6 1-2-16,4-4 0 15,0-4 1-15,4 0 0 16,6-3 1-16,3-3 1 16,6 0-2-16,4-1 1 15,5 1 0-15,4-1 1 0,5 1-3 16,0-1 1-16,4 1-1 15,-4 3 1-15,-4-4 1 16,-1 4 1-16,-9-3-4 16,-4-1 1-16,-1 4 0 15,-4-3 0-15,0 3-4 32,-5-4 0-32,0 4 0 0,-9 0 0 0,5-3-11 15,-1 0 1-15</inkml:trace>
          <inkml:trace contextRef="#ctx0" brushRef="#br2" timeOffset="75270.9126">10234 1375 25 0,'-4'0'12'0,"17"4"2"0,-13-4-13 16,10 3-2-16,-1 4 1 15,0 4 3-15,0-1 0 16,5 11-2-16,-5 0 0 16,1 3 0-16,-6 3 1 15,1 5-2-15,-5 9 0 0,0 4 2 16,5-3 0-16,-5-4-1 15,0 3 1-15,0-6-4 16,0-4 1-16,0-3-1 16,0-7 1-16,0-4-6 15,0 4 0-15,0-11-10 16,4-3 1-16,5-7 8 16,1-3 1-16</inkml:trace>
          <inkml:trace contextRef="#ctx0" brushRef="#br0" timeOffset="62533.9782">7472 1864 23 0,'-9'3'11'0,"23"1"4"0,-9-8-12 16,4 4-4-16,5-7 1 15,0 4 0-15,0-4 1 16,-1-4 0-16,6 5 1 16,-1-5-2-16,5-3 0 15,0 4 1-15,1-4 0 16,-1 0 1-16,0-10 0 0,-5 3-1 15,-4-3 1-15,0 3-1 16,-5 4 0-16,-4 3-1 16,-5 0 1-16,0 4-4 15,-5-1 0-15,-9 8 1 16,0-1 1 0,-4 4 1-16,-10 7 0 0,10 0 0 15,-1 11 0-15,1 6 0 16,-1 7 1-16,6 4-1 15,-1-1 0 1,4 1-1-16,10-4 1 0,0 0 2 0,5-7 0 16,9-10-4-16,4 4 1 15,5-15-4-15,1-6 0 16,3-1-19-16,6-10 0 16</inkml:trace>
          <inkml:trace contextRef="#ctx0" brushRef="#br0" timeOffset="62890.5248">7944 1566 22 0,'0'0'11'0,"-5"45"3"16,5-28-12-16,0 7-1 15,0 1 0-15,0 13 0 16,0-7 1-16,0 0-2 15,5-3 1-15,-5-7 0 16,4-4 0-16,1-3 0 16,-1-4 0-16,1-6-1 15,4-11 1-15,0-4-2 16,5-6 1-16,5-4 0 16,-1-10 0-16,5 3 0 15,5 1 1-15,0-5-2 16,-5 8 1-16,-5 7-1 0,-4 6 1 15,0 5 0-15,0 6 1 16,-5 13-2-16,0 5 0 16,1-1-4-16,-1 4 0 15,0-4-6-15,0-3 0 16,5-4-1 0,5-3 0-16</inkml:trace>
          <inkml:trace contextRef="#ctx0" brushRef="#br0" timeOffset="40788.965">7011 1590 26 0,'9'-10'13'0,"19"3"1"0,-24 7-12 15,1 0-3-15,-5 0 0 16,0 0 1-16,0 3 1 16,-9 4-2-16,-5 0 0 15,-9 0 0-15,-5 10 1 16,0 4-2-16,-4 0 1 16,-5-4 1-16,5 4 1 0,4 3-1 15,0-6 0-15,5-1 0 16,5 0 0-16,4-10 0 15,5 0 1-15,4 3-1 16,10-13 1-16,4 10 0 16,5 3 1-16,4 1 0 15,5-1 0-15,5 0-3 16,0 1 0-16,-5 3-4 16,0 0 1-16,-9-8-7 15,0 5 1-15,-1-4-3 16,1 0 1-16</inkml:trace>
          <inkml:trace contextRef="#ctx0" brushRef="#br0" timeOffset="64000.1253">8650 1805 23 0,'-5'-11'11'0,"15"11"5"0,-6 7-13 16,1-7-3-16,4 4 1 15,5-11-1-15,5 0 1 16,-1-10-2-16,5 3 1 16,5-17 0-16,-5-8 1 15,0 5-1-15,0-4 1 16,0-4 1-16,-4 4 1 0,-1-10-3 15,-4-1 1-15,-5 1-1 16,0 6 1-16,-4 11-1 16,-5 7 0-16,0 3-1 15,-5 14 1-15,-4 10 0 16,-5 11 0 0,0 14 0-16,-4 14 0 0,0 9 1 15,4 8 1-15,4 4-4 16,1-4 1-16,9-7 0 15,0-4 1-15,0 4-1 16,9-17 0-16,1-11-4 16,4-3 0-16,-1-11-14 15,6-6 0-15,-1-4 14 16,5-7 0-16</inkml:trace>
          <inkml:trace contextRef="#ctx0" brushRef="#br0" timeOffset="64187.6265">9084 1458 32 0,'-4'0'16'0,"8"0"-4"0,-4 0-16 16,0 0-7-16,0 0 1 0,0 0-7 15,5 7 0-15</inkml:trace>
          <inkml:trace contextRef="#ctx0" brushRef="#br2" timeOffset="72533.2837">9823 1271 27 0,'0'-7'13'0,"5"11"2"0,-5-4-13 32,0 0-2-32,4 7 1 15,-4-7-1-15,0 10 0 16,0 1 0-16,-4 2 0 15,-5 5 0-15,-5 10 1 16,0 3-1-16,0 10 0 0,0 1-1 0,0 6 1 16,0-3 0-16,1 4 0 15,-1-11-2-15,0 0 0 16,0-3-6-16,5-11 1 16,-1-3-12-16,1-7 0 15</inkml:trace>
          <inkml:trace contextRef="#ctx0" brushRef="#br0" timeOffset="41148.3178">7311 1538 29 0,'-9'-3'14'0,"9"-1"1"0,0 4-15 16,-5 7 0-16,-4 0 0 16,-5 3-5-16,-5 1 1 15,-4-1 0-15,-4 4 0 0,-6 7 3 16,1 0 0-16,0-1 3 16,4 5 0-16,5-5 0 15,4 5 0-15,1-11 1 16,9-1 0-16,4 1-2 15,10 4 0-15,4-8 0 16,5 4 1-16,0 3-2 16,-1-6 1-16,6-1-1 15,-1 4 0-15,1-7-5 16,-1 0 0-16,1-4-14 16,-1 7 0-16,1-6 14 15,4 3 0-15</inkml:trace>
          <inkml:trace contextRef="#ctx0" brushRef="#br2" timeOffset="72864.0885">10063 1275 25 0,'5'17'12'0,"-5"-13"1"16,0-1-12-16,0 4 0 16,-9 0 1-1,-1 7-2-15,1 0 1 16,-5 6-2-16,-4 5 1 0,-1 6 2 0,-4 10 0 16,0 1 0-16,-5 3 0 15,5 4-2-15,5-8 1 16,-5-3-2-16,4 4 1 15,1-8-1-15,4-13 1 16,5 0-3-16,0-4 1 16,4-3-4-16,0-3 1 15,5-11-17-15,5-4 1 16</inkml:trace>
          <inkml:trace contextRef="#ctx0" brushRef="#br0" timeOffset="63406.2802">8581 1607 23 0,'-9'7'11'0,"4"-7"3"0,0 0-11 16,1-3-1-16,-5 3 0 15,-1 0-3-15,-4-4 0 0,-4 1 0 16,-1 6 1-16,1 1 1 15,-5 3 1-15,0 14-2 16,4-1 0-16,1 8 1 16,4 3 0-16,5-7-1 15,4 4 0-15,5-7-1 16,5-7 0-16,4 0-2 16,0-4 1-16,5-10-2 15,0-7 1-15,9-10 2 16,-9-1 1-16,0-6 0 15,0 3 1-15,-1-13-1 16,-3 3 0-16,-1-7 0 16,-4-7 1-16,-1-7 0 15,1 3 0-15,-5 1-1 16,4 9 1-16,1 8 0 0,-5 7 1 16,0 7-1-16,0 10 0 15,0 7 0-15,-5 7 1 16,5 7-1-16,-4 10 1 15,-1 10-1-15,5 12 0 16,0-1-2 0,0 0 1-16,0-4-1 15,5 1 1-15,-1-8-7 16,1-3 1-16,4-3-16 16,1-7 0-16</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4/25/2016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DRAW DIAGRAM ON WHITEBOARD to contrast two</a:t>
            </a:r>
            <a:r>
              <a:rPr lang="en-US" baseline="0" dirty="0" smtClean="0"/>
              <a:t> approaches.</a:t>
            </a:r>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4</a:t>
            </a:fld>
            <a:endParaRPr lang="en-US"/>
          </a:p>
        </p:txBody>
      </p:sp>
    </p:spTree>
    <p:extLst>
      <p:ext uri="{BB962C8B-B14F-4D97-AF65-F5344CB8AC3E}">
        <p14:creationId xmlns:p14="http://schemas.microsoft.com/office/powerpoint/2010/main" val="2435538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9</a:t>
            </a:fld>
            <a:endParaRPr lang="en-US"/>
          </a:p>
        </p:txBody>
      </p:sp>
    </p:spTree>
    <p:extLst>
      <p:ext uri="{BB962C8B-B14F-4D97-AF65-F5344CB8AC3E}">
        <p14:creationId xmlns:p14="http://schemas.microsoft.com/office/powerpoint/2010/main" val="2448886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Shape 1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9476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87485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79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3116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20966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67731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7166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68013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626177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69778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2" name="Shape 2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92879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p:cNvGrpSpPr/>
        <p:nvPr/>
      </p:nvGrpSpPr>
      <p:grpSpPr>
        <a:xfrm>
          <a:off x="0" y="0"/>
          <a:ext cx="0" cy="0"/>
          <a:chOff x="0" y="0"/>
          <a:chExt cx="0" cy="0"/>
        </a:xfrm>
      </p:grpSpPr>
      <p:sp>
        <p:nvSpPr>
          <p:cNvPr id="1897" name="Shape 18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98" name="Shape 18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838577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672683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01025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80276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4/25/2016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64100" y="445031"/>
            <a:ext cx="8295600" cy="572625"/>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64100" y="1152469"/>
            <a:ext cx="8295600" cy="3416400"/>
          </a:xfrm>
          <a:prstGeom prst="rect">
            <a:avLst/>
          </a:prstGeom>
        </p:spPr>
        <p:txBody>
          <a:bodyPr lIns="91425" tIns="91425" rIns="91425" bIns="91425" anchor="t" anchorCtr="0"/>
          <a:lstStyle>
            <a:lvl1pPr lvl="0">
              <a:spcBef>
                <a:spcPts val="0"/>
              </a:spcBef>
              <a:buClr>
                <a:srgbClr val="000000"/>
              </a:buClr>
              <a:buSzPct val="100000"/>
              <a:defRPr sz="1500">
                <a:solidFill>
                  <a:srgbClr val="000000"/>
                </a:solidFill>
              </a:defRPr>
            </a:lvl1pPr>
            <a:lvl2pPr lvl="1">
              <a:spcBef>
                <a:spcPts val="0"/>
              </a:spcBef>
              <a:buClr>
                <a:srgbClr val="000000"/>
              </a:buClr>
              <a:buSzPct val="100000"/>
              <a:defRPr sz="1500">
                <a:solidFill>
                  <a:srgbClr val="000000"/>
                </a:solidFill>
              </a:defRPr>
            </a:lvl2pPr>
            <a:lvl3pPr lvl="2">
              <a:spcBef>
                <a:spcPts val="0"/>
              </a:spcBef>
              <a:buClr>
                <a:srgbClr val="000000"/>
              </a:buClr>
              <a:buSzPct val="100000"/>
              <a:defRPr sz="1500">
                <a:solidFill>
                  <a:srgbClr val="000000"/>
                </a:solidFill>
              </a:defRPr>
            </a:lvl3pPr>
            <a:lvl4pPr lvl="3">
              <a:spcBef>
                <a:spcPts val="0"/>
              </a:spcBef>
              <a:buClr>
                <a:srgbClr val="000000"/>
              </a:buClr>
              <a:buSzPct val="100000"/>
              <a:defRPr sz="1500">
                <a:solidFill>
                  <a:srgbClr val="000000"/>
                </a:solidFill>
              </a:defRPr>
            </a:lvl4pPr>
            <a:lvl5pPr lvl="4">
              <a:spcBef>
                <a:spcPts val="0"/>
              </a:spcBef>
              <a:buClr>
                <a:srgbClr val="000000"/>
              </a:buClr>
              <a:buSzPct val="100000"/>
              <a:defRPr sz="1500">
                <a:solidFill>
                  <a:srgbClr val="000000"/>
                </a:solidFill>
              </a:defRPr>
            </a:lvl5pPr>
            <a:lvl6pPr lvl="5">
              <a:spcBef>
                <a:spcPts val="0"/>
              </a:spcBef>
              <a:buClr>
                <a:srgbClr val="000000"/>
              </a:buClr>
              <a:buSzPct val="100000"/>
              <a:defRPr sz="1500">
                <a:solidFill>
                  <a:srgbClr val="000000"/>
                </a:solidFill>
              </a:defRPr>
            </a:lvl6pPr>
            <a:lvl7pPr lvl="6">
              <a:spcBef>
                <a:spcPts val="0"/>
              </a:spcBef>
              <a:buClr>
                <a:srgbClr val="000000"/>
              </a:buClr>
              <a:buSzPct val="100000"/>
              <a:defRPr sz="1500">
                <a:solidFill>
                  <a:srgbClr val="000000"/>
                </a:solidFill>
              </a:defRPr>
            </a:lvl7pPr>
            <a:lvl8pPr lvl="7">
              <a:spcBef>
                <a:spcPts val="0"/>
              </a:spcBef>
              <a:buClr>
                <a:srgbClr val="000000"/>
              </a:buClr>
              <a:buSzPct val="100000"/>
              <a:defRPr sz="1500">
                <a:solidFill>
                  <a:srgbClr val="000000"/>
                </a:solidFill>
              </a:defRPr>
            </a:lvl8pPr>
            <a:lvl9pPr lvl="8">
              <a:spcBef>
                <a:spcPts val="0"/>
              </a:spcBef>
              <a:buClr>
                <a:srgbClr val="000000"/>
              </a:buClr>
              <a:buSzPct val="100000"/>
              <a:defRPr sz="1500">
                <a:solidFill>
                  <a:srgbClr val="000000"/>
                </a:solidFill>
              </a:defRPr>
            </a:lvl9pPr>
          </a:lstStyle>
          <a:p>
            <a:endParaRPr/>
          </a:p>
        </p:txBody>
      </p:sp>
      <p:sp>
        <p:nvSpPr>
          <p:cNvPr id="20" name="Shape 20"/>
          <p:cNvSpPr txBox="1">
            <a:spLocks noGrp="1"/>
          </p:cNvSpPr>
          <p:nvPr>
            <p:ph type="sldNum" idx="12"/>
          </p:nvPr>
        </p:nvSpPr>
        <p:spPr>
          <a:xfrm>
            <a:off x="8472457" y="4663217"/>
            <a:ext cx="548700" cy="393525"/>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208993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1"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image" Target="../media/image4.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slideLayout" Target="../slideLayouts/slideLayout3.xml"/><Relationship Id="rId2" Type="http://schemas.openxmlformats.org/officeDocument/2006/relationships/tags" Target="../tags/tag13.xml"/><Relationship Id="rId16" Type="http://schemas.openxmlformats.org/officeDocument/2006/relationships/tags" Target="../tags/tag27.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s>
</file>

<file path=ppt/slides/_rels/slide6.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3" Type="http://schemas.openxmlformats.org/officeDocument/2006/relationships/tags" Target="../tags/tag30.xml"/><Relationship Id="rId21" Type="http://schemas.openxmlformats.org/officeDocument/2006/relationships/tags" Target="../tags/tag48.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image" Target="../media/image4.png"/><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slideLayout" Target="../slideLayouts/slideLayout3.xml"/><Relationship Id="rId10" Type="http://schemas.openxmlformats.org/officeDocument/2006/relationships/tags" Target="../tags/tag37.xml"/><Relationship Id="rId19" Type="http://schemas.openxmlformats.org/officeDocument/2006/relationships/tags" Target="../tags/tag46.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s>
</file>

<file path=ppt/slides/_rels/slide7.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tags" Target="../tags/tag67.xml"/><Relationship Id="rId3" Type="http://schemas.openxmlformats.org/officeDocument/2006/relationships/tags" Target="../tags/tag52.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image" Target="../media/image4.png"/><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19" Type="http://schemas.openxmlformats.org/officeDocument/2006/relationships/slideLayout" Target="../slideLayouts/slideLayout3.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s>
</file>

<file path=ppt/slides/_rels/slide8.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slideLayout" Target="../slideLayouts/slideLayout3.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tags" Target="../tags/tag79.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5" Type="http://schemas.openxmlformats.org/officeDocument/2006/relationships/tags" Target="../tags/tag7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82.xml"/><Relationship Id="rId7" Type="http://schemas.openxmlformats.org/officeDocument/2006/relationships/notesSlide" Target="../notesSlides/notesSlide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3.xml"/><Relationship Id="rId5" Type="http://schemas.openxmlformats.org/officeDocument/2006/relationships/tags" Target="../tags/tag84.xml"/><Relationship Id="rId4" Type="http://schemas.openxmlformats.org/officeDocument/2006/relationships/tags" Target="../tags/tag8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6.xml"/><Relationship Id="rId1" Type="http://schemas.openxmlformats.org/officeDocument/2006/relationships/tags" Target="../tags/tag8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90.xml"/><Relationship Id="rId1" Type="http://schemas.openxmlformats.org/officeDocument/2006/relationships/tags" Target="../tags/tag89.xml"/><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notesSlide" Target="../notesSlides/notesSlide7.xml"/><Relationship Id="rId5" Type="http://schemas.openxmlformats.org/officeDocument/2006/relationships/slideLayout" Target="../slideLayouts/slideLayout10.xml"/><Relationship Id="rId4" Type="http://schemas.openxmlformats.org/officeDocument/2006/relationships/tags" Target="../tags/tag104.xml"/></Relationships>
</file>

<file path=ppt/slides/_rels/slide16.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notesSlide" Target="../notesSlides/notesSlide8.xml"/><Relationship Id="rId5" Type="http://schemas.openxmlformats.org/officeDocument/2006/relationships/slideLayout" Target="../slideLayouts/slideLayout10.xml"/><Relationship Id="rId4" Type="http://schemas.openxmlformats.org/officeDocument/2006/relationships/tags" Target="../tags/tag108.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111.xml"/><Relationship Id="rId7" Type="http://schemas.openxmlformats.org/officeDocument/2006/relationships/slideLayout" Target="../slideLayouts/slideLayout10.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s>
</file>

<file path=ppt/slides/_rels/slide18.xml.rels><?xml version="1.0" encoding="UTF-8" standalone="yes"?>
<Relationships xmlns="http://schemas.openxmlformats.org/package/2006/relationships"><Relationship Id="rId8" Type="http://schemas.openxmlformats.org/officeDocument/2006/relationships/tags" Target="../tags/tag122.xml"/><Relationship Id="rId3" Type="http://schemas.openxmlformats.org/officeDocument/2006/relationships/tags" Target="../tags/tag117.xml"/><Relationship Id="rId7" Type="http://schemas.openxmlformats.org/officeDocument/2006/relationships/tags" Target="../tags/tag1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5" Type="http://schemas.openxmlformats.org/officeDocument/2006/relationships/tags" Target="../tags/tag119.xml"/><Relationship Id="rId10" Type="http://schemas.openxmlformats.org/officeDocument/2006/relationships/notesSlide" Target="../notesSlides/notesSlide10.xml"/><Relationship Id="rId4" Type="http://schemas.openxmlformats.org/officeDocument/2006/relationships/tags" Target="../tags/tag118.xml"/><Relationship Id="rId9"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tags" Target="../tags/tag135.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tags" Target="../tags/tag134.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5" Type="http://schemas.openxmlformats.org/officeDocument/2006/relationships/notesSlide" Target="../notesSlides/notesSlide11.xml"/><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customXml" Target="../ink/ink1.xml"/><Relationship Id="rId3" Type="http://schemas.openxmlformats.org/officeDocument/2006/relationships/tags" Target="../tags/tag138.xml"/><Relationship Id="rId7" Type="http://schemas.openxmlformats.org/officeDocument/2006/relationships/tags" Target="../tags/tag142.xml"/><Relationship Id="rId12" Type="http://schemas.openxmlformats.org/officeDocument/2006/relationships/notesSlide" Target="../notesSlides/notesSlide1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slideLayout" Target="../slideLayouts/slideLayout10.xml"/><Relationship Id="rId5" Type="http://schemas.openxmlformats.org/officeDocument/2006/relationships/tags" Target="../tags/tag140.xml"/><Relationship Id="rId10" Type="http://schemas.openxmlformats.org/officeDocument/2006/relationships/tags" Target="../tags/tag145.xml"/><Relationship Id="rId4" Type="http://schemas.openxmlformats.org/officeDocument/2006/relationships/tags" Target="../tags/tag139.xml"/><Relationship Id="rId9" Type="http://schemas.openxmlformats.org/officeDocument/2006/relationships/tags" Target="../tags/tag144.xml"/><Relationship Id="rId14" Type="http://schemas.openxmlformats.org/officeDocument/2006/relationships/image" Target="../media/image6.emf"/></Relationships>
</file>

<file path=ppt/slides/_rels/slide21.xml.rels><?xml version="1.0" encoding="UTF-8" standalone="yes"?>
<Relationships xmlns="http://schemas.openxmlformats.org/package/2006/relationships"><Relationship Id="rId8" Type="http://schemas.openxmlformats.org/officeDocument/2006/relationships/tags" Target="../tags/tag153.xml"/><Relationship Id="rId3" Type="http://schemas.openxmlformats.org/officeDocument/2006/relationships/tags" Target="../tags/tag148.xml"/><Relationship Id="rId7" Type="http://schemas.openxmlformats.org/officeDocument/2006/relationships/tags" Target="../tags/tag152.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5" Type="http://schemas.openxmlformats.org/officeDocument/2006/relationships/tags" Target="../tags/tag150.xml"/><Relationship Id="rId10" Type="http://schemas.openxmlformats.org/officeDocument/2006/relationships/notesSlide" Target="../notesSlides/notesSlide13.xml"/><Relationship Id="rId4" Type="http://schemas.openxmlformats.org/officeDocument/2006/relationships/tags" Target="../tags/tag149.xml"/><Relationship Id="rId9"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tags" Target="../tags/tag165.xml"/><Relationship Id="rId2" Type="http://schemas.openxmlformats.org/officeDocument/2006/relationships/tags" Target="../tags/tag155.xml"/><Relationship Id="rId16" Type="http://schemas.openxmlformats.org/officeDocument/2006/relationships/notesSlide" Target="../notesSlides/notesSlide14.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5" Type="http://schemas.openxmlformats.org/officeDocument/2006/relationships/tags" Target="../tags/tag158.xml"/><Relationship Id="rId15" Type="http://schemas.openxmlformats.org/officeDocument/2006/relationships/slideLayout" Target="../slideLayouts/slideLayout10.xml"/><Relationship Id="rId10" Type="http://schemas.openxmlformats.org/officeDocument/2006/relationships/tags" Target="../tags/tag163.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69.xml"/><Relationship Id="rId1" Type="http://schemas.openxmlformats.org/officeDocument/2006/relationships/tags" Target="../tags/tag168.xml"/></Relationships>
</file>

<file path=ppt/slides/_rels/slide24.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tags" Target="../tags/tag182.xml"/><Relationship Id="rId18" Type="http://schemas.openxmlformats.org/officeDocument/2006/relationships/tags" Target="../tags/tag187.xml"/><Relationship Id="rId26" Type="http://schemas.openxmlformats.org/officeDocument/2006/relationships/tags" Target="../tags/tag195.xml"/><Relationship Id="rId3" Type="http://schemas.openxmlformats.org/officeDocument/2006/relationships/tags" Target="../tags/tag172.xml"/><Relationship Id="rId21" Type="http://schemas.openxmlformats.org/officeDocument/2006/relationships/tags" Target="../tags/tag190.xml"/><Relationship Id="rId34" Type="http://schemas.openxmlformats.org/officeDocument/2006/relationships/customXml" Target="../ink/ink3.xml"/><Relationship Id="rId7" Type="http://schemas.openxmlformats.org/officeDocument/2006/relationships/tags" Target="../tags/tag176.xml"/><Relationship Id="rId12" Type="http://schemas.openxmlformats.org/officeDocument/2006/relationships/tags" Target="../tags/tag181.xml"/><Relationship Id="rId17" Type="http://schemas.openxmlformats.org/officeDocument/2006/relationships/tags" Target="../tags/tag186.xml"/><Relationship Id="rId25" Type="http://schemas.openxmlformats.org/officeDocument/2006/relationships/tags" Target="../tags/tag194.xml"/><Relationship Id="rId33" Type="http://schemas.openxmlformats.org/officeDocument/2006/relationships/image" Target="../media/image7.emf"/><Relationship Id="rId2" Type="http://schemas.openxmlformats.org/officeDocument/2006/relationships/tags" Target="../tags/tag171.xml"/><Relationship Id="rId16" Type="http://schemas.openxmlformats.org/officeDocument/2006/relationships/tags" Target="../tags/tag185.xml"/><Relationship Id="rId20" Type="http://schemas.openxmlformats.org/officeDocument/2006/relationships/tags" Target="../tags/tag189.xml"/><Relationship Id="rId29" Type="http://schemas.openxmlformats.org/officeDocument/2006/relationships/slideLayout" Target="../slideLayouts/slideLayout10.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tags" Target="../tags/tag180.xml"/><Relationship Id="rId24" Type="http://schemas.openxmlformats.org/officeDocument/2006/relationships/tags" Target="../tags/tag193.xml"/><Relationship Id="rId32" Type="http://schemas.openxmlformats.org/officeDocument/2006/relationships/customXml" Target="../ink/ink2.xml"/><Relationship Id="rId5" Type="http://schemas.openxmlformats.org/officeDocument/2006/relationships/tags" Target="../tags/tag174.xml"/><Relationship Id="rId15" Type="http://schemas.openxmlformats.org/officeDocument/2006/relationships/tags" Target="../tags/tag184.xml"/><Relationship Id="rId23" Type="http://schemas.openxmlformats.org/officeDocument/2006/relationships/tags" Target="../tags/tag192.xml"/><Relationship Id="rId28" Type="http://schemas.openxmlformats.org/officeDocument/2006/relationships/tags" Target="../tags/tag197.xml"/><Relationship Id="rId10" Type="http://schemas.openxmlformats.org/officeDocument/2006/relationships/tags" Target="../tags/tag179.xml"/><Relationship Id="rId19" Type="http://schemas.openxmlformats.org/officeDocument/2006/relationships/tags" Target="../tags/tag188.xml"/><Relationship Id="rId31" Type="http://schemas.openxmlformats.org/officeDocument/2006/relationships/image" Target="../media/image4.png"/><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tags" Target="../tags/tag183.xml"/><Relationship Id="rId22" Type="http://schemas.openxmlformats.org/officeDocument/2006/relationships/tags" Target="../tags/tag191.xml"/><Relationship Id="rId27" Type="http://schemas.openxmlformats.org/officeDocument/2006/relationships/tags" Target="../tags/tag196.xml"/><Relationship Id="rId30" Type="http://schemas.openxmlformats.org/officeDocument/2006/relationships/notesSlide" Target="../notesSlides/notesSlide15.xml"/><Relationship Id="rId35" Type="http://schemas.openxmlformats.org/officeDocument/2006/relationships/image" Target="../media/image8.emf"/></Relationships>
</file>

<file path=ppt/slides/_rels/slide25.xml.rels><?xml version="1.0" encoding="UTF-8" standalone="yes"?>
<Relationships xmlns="http://schemas.openxmlformats.org/package/2006/relationships"><Relationship Id="rId8" Type="http://schemas.openxmlformats.org/officeDocument/2006/relationships/tags" Target="../tags/tag205.xml"/><Relationship Id="rId13" Type="http://schemas.openxmlformats.org/officeDocument/2006/relationships/tags" Target="../tags/tag210.xml"/><Relationship Id="rId18" Type="http://schemas.openxmlformats.org/officeDocument/2006/relationships/tags" Target="../tags/tag215.xml"/><Relationship Id="rId26" Type="http://schemas.openxmlformats.org/officeDocument/2006/relationships/tags" Target="../tags/tag223.xml"/><Relationship Id="rId3" Type="http://schemas.openxmlformats.org/officeDocument/2006/relationships/tags" Target="../tags/tag200.xml"/><Relationship Id="rId21" Type="http://schemas.openxmlformats.org/officeDocument/2006/relationships/tags" Target="../tags/tag218.xml"/><Relationship Id="rId7" Type="http://schemas.openxmlformats.org/officeDocument/2006/relationships/tags" Target="../tags/tag204.xml"/><Relationship Id="rId12" Type="http://schemas.openxmlformats.org/officeDocument/2006/relationships/tags" Target="../tags/tag209.xml"/><Relationship Id="rId17" Type="http://schemas.openxmlformats.org/officeDocument/2006/relationships/tags" Target="../tags/tag214.xml"/><Relationship Id="rId25" Type="http://schemas.openxmlformats.org/officeDocument/2006/relationships/tags" Target="../tags/tag222.xml"/><Relationship Id="rId33" Type="http://schemas.openxmlformats.org/officeDocument/2006/relationships/image" Target="../media/image9.emf"/><Relationship Id="rId2" Type="http://schemas.openxmlformats.org/officeDocument/2006/relationships/tags" Target="../tags/tag199.xml"/><Relationship Id="rId16" Type="http://schemas.openxmlformats.org/officeDocument/2006/relationships/tags" Target="../tags/tag213.xml"/><Relationship Id="rId20" Type="http://schemas.openxmlformats.org/officeDocument/2006/relationships/tags" Target="../tags/tag217.xml"/><Relationship Id="rId29" Type="http://schemas.openxmlformats.org/officeDocument/2006/relationships/slideLayout" Target="../slideLayouts/slideLayout10.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tags" Target="../tags/tag208.xml"/><Relationship Id="rId24" Type="http://schemas.openxmlformats.org/officeDocument/2006/relationships/tags" Target="../tags/tag221.xml"/><Relationship Id="rId32" Type="http://schemas.openxmlformats.org/officeDocument/2006/relationships/customXml" Target="../ink/ink4.xml"/><Relationship Id="rId5" Type="http://schemas.openxmlformats.org/officeDocument/2006/relationships/tags" Target="../tags/tag202.xml"/><Relationship Id="rId15" Type="http://schemas.openxmlformats.org/officeDocument/2006/relationships/tags" Target="../tags/tag212.xml"/><Relationship Id="rId23" Type="http://schemas.openxmlformats.org/officeDocument/2006/relationships/tags" Target="../tags/tag220.xml"/><Relationship Id="rId28" Type="http://schemas.openxmlformats.org/officeDocument/2006/relationships/tags" Target="../tags/tag225.xml"/><Relationship Id="rId10" Type="http://schemas.openxmlformats.org/officeDocument/2006/relationships/tags" Target="../tags/tag207.xml"/><Relationship Id="rId19" Type="http://schemas.openxmlformats.org/officeDocument/2006/relationships/tags" Target="../tags/tag216.xml"/><Relationship Id="rId31" Type="http://schemas.openxmlformats.org/officeDocument/2006/relationships/image" Target="../media/image4.png"/><Relationship Id="rId4" Type="http://schemas.openxmlformats.org/officeDocument/2006/relationships/tags" Target="../tags/tag201.xml"/><Relationship Id="rId9" Type="http://schemas.openxmlformats.org/officeDocument/2006/relationships/tags" Target="../tags/tag206.xml"/><Relationship Id="rId14" Type="http://schemas.openxmlformats.org/officeDocument/2006/relationships/tags" Target="../tags/tag211.xml"/><Relationship Id="rId22" Type="http://schemas.openxmlformats.org/officeDocument/2006/relationships/tags" Target="../tags/tag219.xml"/><Relationship Id="rId27" Type="http://schemas.openxmlformats.org/officeDocument/2006/relationships/tags" Target="../tags/tag224.xml"/><Relationship Id="rId30"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tags" Target="../tags/tag238.xml"/><Relationship Id="rId18" Type="http://schemas.openxmlformats.org/officeDocument/2006/relationships/tags" Target="../tags/tag243.xml"/><Relationship Id="rId26" Type="http://schemas.openxmlformats.org/officeDocument/2006/relationships/tags" Target="../tags/tag251.xml"/><Relationship Id="rId39" Type="http://schemas.openxmlformats.org/officeDocument/2006/relationships/image" Target="../media/image11.emf"/><Relationship Id="rId3" Type="http://schemas.openxmlformats.org/officeDocument/2006/relationships/tags" Target="../tags/tag228.xml"/><Relationship Id="rId21" Type="http://schemas.openxmlformats.org/officeDocument/2006/relationships/tags" Target="../tags/tag246.xml"/><Relationship Id="rId34" Type="http://schemas.openxmlformats.org/officeDocument/2006/relationships/notesSlide" Target="../notesSlides/notesSlide17.xml"/><Relationship Id="rId42" Type="http://schemas.openxmlformats.org/officeDocument/2006/relationships/customXml" Target="../ink/ink8.xml"/><Relationship Id="rId7" Type="http://schemas.openxmlformats.org/officeDocument/2006/relationships/tags" Target="../tags/tag232.xml"/><Relationship Id="rId12" Type="http://schemas.openxmlformats.org/officeDocument/2006/relationships/tags" Target="../tags/tag237.xml"/><Relationship Id="rId17" Type="http://schemas.openxmlformats.org/officeDocument/2006/relationships/tags" Target="../tags/tag242.xml"/><Relationship Id="rId25" Type="http://schemas.openxmlformats.org/officeDocument/2006/relationships/tags" Target="../tags/tag250.xml"/><Relationship Id="rId33" Type="http://schemas.openxmlformats.org/officeDocument/2006/relationships/slideLayout" Target="../slideLayouts/slideLayout10.xml"/><Relationship Id="rId38" Type="http://schemas.openxmlformats.org/officeDocument/2006/relationships/customXml" Target="../ink/ink6.xml"/><Relationship Id="rId2" Type="http://schemas.openxmlformats.org/officeDocument/2006/relationships/tags" Target="../tags/tag227.xml"/><Relationship Id="rId16" Type="http://schemas.openxmlformats.org/officeDocument/2006/relationships/tags" Target="../tags/tag241.xml"/><Relationship Id="rId20" Type="http://schemas.openxmlformats.org/officeDocument/2006/relationships/tags" Target="../tags/tag245.xml"/><Relationship Id="rId29" Type="http://schemas.openxmlformats.org/officeDocument/2006/relationships/tags" Target="../tags/tag254.xml"/><Relationship Id="rId41" Type="http://schemas.openxmlformats.org/officeDocument/2006/relationships/image" Target="../media/image12.emf"/><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tags" Target="../tags/tag236.xml"/><Relationship Id="rId24" Type="http://schemas.openxmlformats.org/officeDocument/2006/relationships/tags" Target="../tags/tag249.xml"/><Relationship Id="rId32" Type="http://schemas.openxmlformats.org/officeDocument/2006/relationships/tags" Target="../tags/tag257.xml"/><Relationship Id="rId37" Type="http://schemas.openxmlformats.org/officeDocument/2006/relationships/image" Target="../media/image10.emf"/><Relationship Id="rId40" Type="http://schemas.openxmlformats.org/officeDocument/2006/relationships/customXml" Target="../ink/ink7.xml"/><Relationship Id="rId45" Type="http://schemas.openxmlformats.org/officeDocument/2006/relationships/image" Target="../media/image14.emf"/><Relationship Id="rId5" Type="http://schemas.openxmlformats.org/officeDocument/2006/relationships/tags" Target="../tags/tag230.xml"/><Relationship Id="rId15" Type="http://schemas.openxmlformats.org/officeDocument/2006/relationships/tags" Target="../tags/tag240.xml"/><Relationship Id="rId23" Type="http://schemas.openxmlformats.org/officeDocument/2006/relationships/tags" Target="../tags/tag248.xml"/><Relationship Id="rId28" Type="http://schemas.openxmlformats.org/officeDocument/2006/relationships/tags" Target="../tags/tag253.xml"/><Relationship Id="rId36" Type="http://schemas.openxmlformats.org/officeDocument/2006/relationships/customXml" Target="../ink/ink5.xml"/><Relationship Id="rId10" Type="http://schemas.openxmlformats.org/officeDocument/2006/relationships/tags" Target="../tags/tag235.xml"/><Relationship Id="rId19" Type="http://schemas.openxmlformats.org/officeDocument/2006/relationships/tags" Target="../tags/tag244.xml"/><Relationship Id="rId31" Type="http://schemas.openxmlformats.org/officeDocument/2006/relationships/tags" Target="../tags/tag256.xml"/><Relationship Id="rId44" Type="http://schemas.openxmlformats.org/officeDocument/2006/relationships/customXml" Target="../ink/ink9.xml"/><Relationship Id="rId4" Type="http://schemas.openxmlformats.org/officeDocument/2006/relationships/tags" Target="../tags/tag229.xml"/><Relationship Id="rId9" Type="http://schemas.openxmlformats.org/officeDocument/2006/relationships/tags" Target="../tags/tag234.xml"/><Relationship Id="rId14" Type="http://schemas.openxmlformats.org/officeDocument/2006/relationships/tags" Target="../tags/tag239.xml"/><Relationship Id="rId22" Type="http://schemas.openxmlformats.org/officeDocument/2006/relationships/tags" Target="../tags/tag247.xml"/><Relationship Id="rId27" Type="http://schemas.openxmlformats.org/officeDocument/2006/relationships/tags" Target="../tags/tag252.xml"/><Relationship Id="rId30" Type="http://schemas.openxmlformats.org/officeDocument/2006/relationships/tags" Target="../tags/tag255.xml"/><Relationship Id="rId35" Type="http://schemas.openxmlformats.org/officeDocument/2006/relationships/image" Target="../media/image4.png"/><Relationship Id="rId43"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a:xfrm>
            <a:off x="955677" y="908685"/>
            <a:ext cx="7700963" cy="3989318"/>
          </a:xfrm>
        </p:spPr>
        <p:txBody>
          <a:bodyPr>
            <a:normAutofit lnSpcReduction="10000"/>
          </a:bodyPr>
          <a:lstStyle/>
          <a:p>
            <a:pPr lvl="1"/>
            <a:r>
              <a:rPr lang="en-US" sz="1600" dirty="0" smtClean="0"/>
              <a:t>Last week:</a:t>
            </a:r>
          </a:p>
          <a:p>
            <a:pPr lvl="2"/>
            <a:r>
              <a:rPr lang="en-US" sz="1600" dirty="0" smtClean="0"/>
              <a:t>Making your own class</a:t>
            </a:r>
          </a:p>
          <a:p>
            <a:pPr lvl="2"/>
            <a:r>
              <a:rPr lang="en-US" sz="1600" dirty="0" smtClean="0"/>
              <a:t>Arrays in C++</a:t>
            </a:r>
          </a:p>
          <a:p>
            <a:pPr lvl="2"/>
            <a:r>
              <a:rPr lang="en-US" sz="1600" dirty="0" smtClean="0"/>
              <a:t>new/delete</a:t>
            </a:r>
            <a:endParaRPr lang="en-US" sz="1600" dirty="0"/>
          </a:p>
          <a:p>
            <a:pPr lvl="1"/>
            <a:r>
              <a:rPr lang="en-US" sz="1600" b="1" dirty="0" smtClean="0">
                <a:solidFill>
                  <a:schemeClr val="tx1"/>
                </a:solidFill>
              </a:rPr>
              <a:t>This week: Memory and Pointers</a:t>
            </a:r>
          </a:p>
          <a:p>
            <a:pPr lvl="2"/>
            <a:r>
              <a:rPr lang="en-US" sz="1600" dirty="0" smtClean="0">
                <a:solidFill>
                  <a:schemeClr val="tx1"/>
                </a:solidFill>
              </a:rPr>
              <a:t>First revisit some topics from last week in more detail:</a:t>
            </a:r>
          </a:p>
          <a:p>
            <a:pPr lvl="3"/>
            <a:r>
              <a:rPr lang="en-US" sz="1600" dirty="0" smtClean="0">
                <a:solidFill>
                  <a:schemeClr val="tx1"/>
                </a:solidFill>
              </a:rPr>
              <a:t>Deeper look at new/delete dynamic memory allocation</a:t>
            </a:r>
          </a:p>
          <a:p>
            <a:pPr lvl="3"/>
            <a:r>
              <a:rPr lang="en-US" sz="1600" dirty="0" smtClean="0">
                <a:solidFill>
                  <a:schemeClr val="tx1"/>
                </a:solidFill>
              </a:rPr>
              <a:t>Deeper look at what a pointer is</a:t>
            </a:r>
          </a:p>
          <a:p>
            <a:pPr lvl="2"/>
            <a:r>
              <a:rPr lang="en-US" sz="1600" dirty="0" smtClean="0">
                <a:solidFill>
                  <a:schemeClr val="tx1"/>
                </a:solidFill>
              </a:rPr>
              <a:t>Then new topics:</a:t>
            </a:r>
          </a:p>
          <a:p>
            <a:pPr lvl="3"/>
            <a:r>
              <a:rPr lang="en-US" sz="1600" dirty="0" smtClean="0">
                <a:solidFill>
                  <a:schemeClr val="tx1"/>
                </a:solidFill>
              </a:rPr>
              <a:t>Linked nodes</a:t>
            </a:r>
          </a:p>
          <a:p>
            <a:pPr lvl="3"/>
            <a:r>
              <a:rPr lang="en-US" sz="1600" dirty="0" smtClean="0">
                <a:solidFill>
                  <a:schemeClr val="tx1"/>
                </a:solidFill>
              </a:rPr>
              <a:t>Linked List data structure</a:t>
            </a:r>
          </a:p>
          <a:p>
            <a:pPr lvl="3"/>
            <a:r>
              <a:rPr lang="en-US" sz="1600" dirty="0" smtClean="0">
                <a:solidFill>
                  <a:schemeClr val="bg1">
                    <a:lumMod val="50000"/>
                  </a:schemeClr>
                </a:solidFill>
              </a:rPr>
              <a:t>(if we have time) Binary tree data structure</a:t>
            </a:r>
          </a:p>
          <a:p>
            <a:pPr lvl="1"/>
            <a:endParaRPr lang="en-US" sz="1600" dirty="0">
              <a:solidFill>
                <a:schemeClr val="bg1">
                  <a:lumMod val="50000"/>
                </a:schemeClr>
              </a:solidFill>
            </a:endParaRPr>
          </a:p>
          <a:p>
            <a:pPr marL="0" lvl="1" indent="0">
              <a:buNone/>
            </a:pPr>
            <a:r>
              <a:rPr lang="en-US" sz="1600" dirty="0" smtClean="0">
                <a:solidFill>
                  <a:schemeClr val="bg1">
                    <a:lumMod val="50000"/>
                  </a:schemeClr>
                </a:solidFill>
              </a:rPr>
              <a:t>Hat tip to Victoria Kirst of Google for some of today’s slides!</a:t>
            </a: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dirty="0"/>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latin typeface="Consolas" panose="020B0609020204030204" pitchFamily="49" charset="0"/>
                <a:cs typeface="Consolas" panose="020B0609020204030204" pitchFamily="49" charset="0"/>
              </a:rPr>
              <a:t>new</a:t>
            </a:r>
            <a:r>
              <a:rPr lang="en-US" dirty="0" smtClean="0"/>
              <a:t> and </a:t>
            </a:r>
            <a:r>
              <a:rPr lang="en-US" dirty="0" smtClean="0">
                <a:latin typeface="Consolas" panose="020B0609020204030204" pitchFamily="49" charset="0"/>
                <a:cs typeface="Consolas" panose="020B0609020204030204" pitchFamily="49" charset="0"/>
              </a:rPr>
              <a:t>delete</a:t>
            </a:r>
            <a:endParaRPr lang="en-US" dirty="0">
              <a:latin typeface="Consolas" panose="020B0609020204030204" pitchFamily="49" charset="0"/>
              <a:cs typeface="Consolas" panose="020B0609020204030204" pitchFamily="49" charset="0"/>
            </a:endParaRPr>
          </a:p>
        </p:txBody>
      </p:sp>
      <p:sp>
        <p:nvSpPr>
          <p:cNvPr id="6" name="Text Placeholder 5"/>
          <p:cNvSpPr>
            <a:spLocks noGrp="1"/>
          </p:cNvSpPr>
          <p:nvPr>
            <p:ph type="body" idx="1"/>
            <p:custDataLst>
              <p:tags r:id="rId2"/>
            </p:custDataLst>
          </p:nvPr>
        </p:nvSpPr>
        <p:spPr/>
        <p:txBody>
          <a:bodyPr/>
          <a:lstStyle/>
          <a:p>
            <a:r>
              <a:rPr lang="en-US" dirty="0"/>
              <a:t>(revisit from last week)</a:t>
            </a:r>
          </a:p>
        </p:txBody>
      </p:sp>
    </p:spTree>
    <p:extLst>
      <p:ext uri="{BB962C8B-B14F-4D97-AF65-F5344CB8AC3E}">
        <p14:creationId xmlns:p14="http://schemas.microsoft.com/office/powerpoint/2010/main" val="634158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custDataLst>
              <p:tags r:id="rId1"/>
            </p:custDataLst>
          </p:nvPr>
        </p:nvSpPr>
        <p:spPr/>
        <p:txBody>
          <a:bodyPr/>
          <a:lstStyle/>
          <a:p>
            <a:r>
              <a:rPr lang="en-US" dirty="0" smtClean="0"/>
              <a:t>Arrays</a:t>
            </a:r>
            <a:endParaRPr lang="en-US" sz="2700" dirty="0"/>
          </a:p>
        </p:txBody>
      </p:sp>
      <p:sp>
        <p:nvSpPr>
          <p:cNvPr id="347139" name="Rectangle 3"/>
          <p:cNvSpPr>
            <a:spLocks noGrp="1" noChangeArrowheads="1"/>
          </p:cNvSpPr>
          <p:nvPr>
            <p:ph type="body" idx="4294967295"/>
            <p:custDataLst>
              <p:tags r:id="rId2"/>
            </p:custDataLst>
          </p:nvPr>
        </p:nvSpPr>
        <p:spPr>
          <a:xfrm>
            <a:off x="705757" y="970643"/>
            <a:ext cx="6551387" cy="3886200"/>
          </a:xfrm>
          <a:prstGeom prst="rect">
            <a:avLst/>
          </a:prstGeom>
        </p:spPr>
        <p:txBody>
          <a:bodyPr/>
          <a:lstStyle/>
          <a:p>
            <a:pPr lvl="1">
              <a:buFontTx/>
              <a:buNone/>
            </a:pPr>
            <a:r>
              <a:rPr lang="en-US" sz="1600" b="1" i="1" dirty="0">
                <a:latin typeface="Consolas" panose="020B0609020204030204" pitchFamily="49" charset="0"/>
              </a:rPr>
              <a:t>	</a:t>
            </a:r>
            <a:r>
              <a:rPr lang="en-US" sz="1600" b="1" i="1" dirty="0">
                <a:solidFill>
                  <a:schemeClr val="tx1"/>
                </a:solidFill>
                <a:latin typeface="Consolas" panose="020B0609020204030204" pitchFamily="49" charset="0"/>
              </a:rPr>
              <a:t>type</a:t>
            </a:r>
            <a:r>
              <a:rPr lang="en-US" sz="1600" dirty="0">
                <a:solidFill>
                  <a:schemeClr val="tx1"/>
                </a:solidFill>
                <a:latin typeface="Consolas" panose="020B0609020204030204" pitchFamily="49" charset="0"/>
              </a:rPr>
              <a:t>* </a:t>
            </a:r>
            <a:r>
              <a:rPr lang="en-US" sz="1600" b="1" i="1" dirty="0">
                <a:solidFill>
                  <a:schemeClr val="tx1"/>
                </a:solidFill>
                <a:latin typeface="Consolas" panose="020B0609020204030204" pitchFamily="49" charset="0"/>
              </a:rPr>
              <a:t>name </a:t>
            </a:r>
            <a:r>
              <a:rPr lang="en-US" sz="1600" dirty="0">
                <a:solidFill>
                  <a:schemeClr val="tx1"/>
                </a:solidFill>
                <a:latin typeface="Consolas" panose="020B0609020204030204" pitchFamily="49" charset="0"/>
              </a:rPr>
              <a:t>= new </a:t>
            </a:r>
            <a:r>
              <a:rPr lang="en-US" sz="1600" b="1" i="1" dirty="0">
                <a:solidFill>
                  <a:schemeClr val="tx1"/>
                </a:solidFill>
                <a:latin typeface="Consolas" panose="020B0609020204030204" pitchFamily="49" charset="0"/>
              </a:rPr>
              <a:t>type</a:t>
            </a:r>
            <a:r>
              <a:rPr lang="en-US" sz="1600" dirty="0">
                <a:solidFill>
                  <a:schemeClr val="tx1"/>
                </a:solidFill>
                <a:latin typeface="Consolas" panose="020B0609020204030204" pitchFamily="49" charset="0"/>
              </a:rPr>
              <a:t>[</a:t>
            </a:r>
            <a:r>
              <a:rPr lang="en-US" sz="1600" b="1" i="1" dirty="0">
                <a:solidFill>
                  <a:schemeClr val="tx1"/>
                </a:solidFill>
                <a:latin typeface="Consolas" panose="020B0609020204030204" pitchFamily="49" charset="0"/>
              </a:rPr>
              <a:t>length</a:t>
            </a:r>
            <a:r>
              <a:rPr lang="en-US" sz="1600" dirty="0">
                <a:solidFill>
                  <a:schemeClr val="tx1"/>
                </a:solidFill>
                <a:latin typeface="Consolas" panose="020B0609020204030204" pitchFamily="49" charset="0"/>
              </a:rPr>
              <a:t>];</a:t>
            </a:r>
          </a:p>
          <a:p>
            <a:pPr lvl="2"/>
            <a:endParaRPr lang="en-US" sz="1600" dirty="0">
              <a:solidFill>
                <a:schemeClr val="tx1"/>
              </a:solidFill>
            </a:endParaRPr>
          </a:p>
          <a:p>
            <a:pPr lvl="2"/>
            <a:r>
              <a:rPr lang="en-US" sz="1600" dirty="0">
                <a:solidFill>
                  <a:schemeClr val="tx1"/>
                </a:solidFill>
              </a:rPr>
              <a:t>A </a:t>
            </a:r>
            <a:r>
              <a:rPr lang="en-US" sz="1600" b="1" dirty="0">
                <a:solidFill>
                  <a:schemeClr val="tx1"/>
                </a:solidFill>
              </a:rPr>
              <a:t>dynamically allocated</a:t>
            </a:r>
            <a:r>
              <a:rPr lang="en-US" sz="1600" i="1" dirty="0">
                <a:solidFill>
                  <a:schemeClr val="tx1"/>
                </a:solidFill>
              </a:rPr>
              <a:t> </a:t>
            </a:r>
            <a:r>
              <a:rPr lang="en-US" sz="1600" dirty="0">
                <a:solidFill>
                  <a:schemeClr val="tx1"/>
                </a:solidFill>
              </a:rPr>
              <a:t>array.</a:t>
            </a:r>
          </a:p>
          <a:p>
            <a:pPr lvl="2"/>
            <a:r>
              <a:rPr lang="en-US" sz="1600" dirty="0">
                <a:solidFill>
                  <a:schemeClr val="tx1"/>
                </a:solidFill>
              </a:rPr>
              <a:t>The variable that refers to the array is a </a:t>
            </a:r>
            <a:r>
              <a:rPr lang="en-US" sz="1600" b="1" dirty="0">
                <a:solidFill>
                  <a:schemeClr val="tx1"/>
                </a:solidFill>
              </a:rPr>
              <a:t>pointer</a:t>
            </a:r>
            <a:r>
              <a:rPr lang="en-US" sz="1600" dirty="0">
                <a:solidFill>
                  <a:schemeClr val="tx1"/>
                </a:solidFill>
              </a:rPr>
              <a:t>.</a:t>
            </a:r>
          </a:p>
          <a:p>
            <a:pPr lvl="2"/>
            <a:r>
              <a:rPr lang="en-US" sz="1600" dirty="0">
                <a:solidFill>
                  <a:schemeClr val="tx1"/>
                </a:solidFill>
              </a:rPr>
              <a:t>The memory allocated for the array must be manually released,</a:t>
            </a:r>
            <a:br>
              <a:rPr lang="en-US" sz="1600" dirty="0">
                <a:solidFill>
                  <a:schemeClr val="tx1"/>
                </a:solidFill>
              </a:rPr>
            </a:br>
            <a:r>
              <a:rPr lang="en-US" sz="1600" dirty="0">
                <a:solidFill>
                  <a:schemeClr val="tx1"/>
                </a:solidFill>
              </a:rPr>
              <a:t>or else the program will have a </a:t>
            </a:r>
            <a:r>
              <a:rPr lang="en-US" sz="1600" b="1" dirty="0">
                <a:solidFill>
                  <a:schemeClr val="tx1"/>
                </a:solidFill>
              </a:rPr>
              <a:t>memory leak</a:t>
            </a:r>
            <a:r>
              <a:rPr lang="en-US" sz="1600" dirty="0">
                <a:solidFill>
                  <a:schemeClr val="tx1"/>
                </a:solidFill>
              </a:rPr>
              <a:t>.  (&gt;_&lt;)</a:t>
            </a:r>
          </a:p>
          <a:p>
            <a:pPr marL="0" lvl="1" indent="0">
              <a:buNone/>
            </a:pPr>
            <a:endParaRPr lang="en-US" sz="1600" dirty="0">
              <a:solidFill>
                <a:schemeClr val="tx1"/>
              </a:solidFill>
            </a:endParaRPr>
          </a:p>
          <a:p>
            <a:pPr lvl="1">
              <a:buFontTx/>
              <a:buNone/>
            </a:pPr>
            <a:r>
              <a:rPr lang="en-US" sz="1600" b="1" i="1" dirty="0">
                <a:solidFill>
                  <a:schemeClr val="tx1"/>
                </a:solidFill>
                <a:latin typeface="Consolas" panose="020B0609020204030204" pitchFamily="49" charset="0"/>
              </a:rPr>
              <a:t>	</a:t>
            </a:r>
            <a:r>
              <a:rPr lang="en-US" sz="1600" dirty="0" smtClean="0">
                <a:solidFill>
                  <a:schemeClr val="tx1"/>
                </a:solidFill>
                <a:latin typeface="Consolas" panose="020B0609020204030204" pitchFamily="49" charset="0"/>
              </a:rPr>
              <a:t>delete[]</a:t>
            </a:r>
            <a:r>
              <a:rPr lang="en-US" sz="1600" b="1" i="1" dirty="0" smtClean="0">
                <a:solidFill>
                  <a:schemeClr val="tx1"/>
                </a:solidFill>
                <a:latin typeface="Consolas" panose="020B0609020204030204" pitchFamily="49" charset="0"/>
              </a:rPr>
              <a:t> name</a:t>
            </a:r>
            <a:r>
              <a:rPr lang="en-US" sz="1600" dirty="0" smtClean="0">
                <a:solidFill>
                  <a:schemeClr val="tx1"/>
                </a:solidFill>
                <a:latin typeface="Consolas" panose="020B0609020204030204" pitchFamily="49" charset="0"/>
              </a:rPr>
              <a:t>;</a:t>
            </a:r>
            <a:endParaRPr lang="en-US" sz="1600" dirty="0">
              <a:solidFill>
                <a:schemeClr val="tx1"/>
              </a:solidFill>
              <a:latin typeface="Consolas" panose="020B0609020204030204" pitchFamily="49" charset="0"/>
            </a:endParaRPr>
          </a:p>
          <a:p>
            <a:pPr lvl="2"/>
            <a:endParaRPr lang="en-US" sz="1600" dirty="0" smtClean="0">
              <a:solidFill>
                <a:schemeClr val="tx1"/>
              </a:solidFill>
            </a:endParaRPr>
          </a:p>
          <a:p>
            <a:pPr lvl="2"/>
            <a:r>
              <a:rPr lang="en-US" sz="1600" dirty="0" smtClean="0">
                <a:solidFill>
                  <a:schemeClr val="tx1"/>
                </a:solidFill>
              </a:rPr>
              <a:t>Manually releases the memory back to the computer.</a:t>
            </a:r>
            <a:endParaRPr lang="en-US" sz="1600" dirty="0">
              <a:solidFill>
                <a:schemeClr val="tx1"/>
              </a:solidFill>
            </a:endParaRPr>
          </a:p>
          <a:p>
            <a:pPr lvl="2"/>
            <a:endParaRPr lang="en-US" sz="1600" i="1" dirty="0">
              <a:solidFill>
                <a:schemeClr val="tx1"/>
              </a:solidFill>
            </a:endParaRPr>
          </a:p>
        </p:txBody>
      </p:sp>
    </p:spTree>
    <p:extLst>
      <p:ext uri="{BB962C8B-B14F-4D97-AF65-F5344CB8AC3E}">
        <p14:creationId xmlns:p14="http://schemas.microsoft.com/office/powerpoint/2010/main" val="2896212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18">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Memory on the stack and heap</a:t>
            </a:r>
            <a:endParaRPr lang="en-US" dirty="0"/>
          </a:p>
        </p:txBody>
      </p:sp>
      <p:sp>
        <p:nvSpPr>
          <p:cNvPr id="3" name="Content Placeholder 2"/>
          <p:cNvSpPr>
            <a:spLocks noGrp="1"/>
          </p:cNvSpPr>
          <p:nvPr>
            <p:ph sz="quarter" idx="10"/>
            <p:custDataLst>
              <p:tags r:id="rId4"/>
            </p:custDataLst>
          </p:nvPr>
        </p:nvSpPr>
        <p:spPr>
          <a:xfrm>
            <a:off x="955677" y="908685"/>
            <a:ext cx="7700963" cy="1755002"/>
          </a:xfrm>
        </p:spPr>
        <p:txBody>
          <a:bodyPr>
            <a:normAutofit lnSpcReduction="10000"/>
          </a:bodyPr>
          <a:lstStyle/>
          <a:p>
            <a:r>
              <a:rPr lang="en-US" sz="1400" dirty="0" smtClean="0">
                <a:latin typeface="Consolas" panose="020B0609020204030204" pitchFamily="49" charset="0"/>
                <a:cs typeface="Consolas" panose="020B0609020204030204" pitchFamily="49" charset="0"/>
              </a:rPr>
              <a:t>void </a:t>
            </a:r>
            <a:r>
              <a:rPr lang="en-US" sz="1400" dirty="0" err="1" smtClean="0">
                <a:latin typeface="Consolas" panose="020B0609020204030204" pitchFamily="49" charset="0"/>
                <a:cs typeface="Consolas" panose="020B0609020204030204" pitchFamily="49" charset="0"/>
              </a:rPr>
              <a:t>myFunction</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x = 5;</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y = 3;</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b="1" dirty="0" err="1" smtClean="0">
                <a:solidFill>
                  <a:schemeClr val="bg2"/>
                </a:solidFill>
                <a:latin typeface="Consolas" panose="020B0609020204030204" pitchFamily="49" charset="0"/>
                <a:cs typeface="Consolas" panose="020B0609020204030204" pitchFamily="49" charset="0"/>
              </a:rPr>
              <a:t>int</a:t>
            </a:r>
            <a:r>
              <a:rPr lang="en-US" sz="1400" b="1" dirty="0" smtClean="0">
                <a:solidFill>
                  <a:schemeClr val="bg2"/>
                </a:solidFill>
                <a:latin typeface="Consolas" panose="020B0609020204030204" pitchFamily="49" charset="0"/>
                <a:cs typeface="Consolas" panose="020B0609020204030204" pitchFamily="49" charset="0"/>
              </a:rPr>
              <a:t> *</a:t>
            </a:r>
            <a:r>
              <a:rPr lang="en-US" sz="1400" b="1" dirty="0" err="1" smtClean="0">
                <a:solidFill>
                  <a:schemeClr val="bg2"/>
                </a:solidFill>
                <a:latin typeface="Consolas" panose="020B0609020204030204" pitchFamily="49" charset="0"/>
                <a:cs typeface="Consolas" panose="020B0609020204030204" pitchFamily="49" charset="0"/>
              </a:rPr>
              <a:t>heapArr</a:t>
            </a:r>
            <a:r>
              <a:rPr lang="en-US" sz="1400" b="1" dirty="0" smtClean="0">
                <a:solidFill>
                  <a:schemeClr val="bg2"/>
                </a:solidFill>
                <a:latin typeface="Consolas" panose="020B0609020204030204" pitchFamily="49" charset="0"/>
                <a:cs typeface="Consolas" panose="020B0609020204030204" pitchFamily="49" charset="0"/>
              </a:rPr>
              <a:t> = new </a:t>
            </a:r>
            <a:r>
              <a:rPr lang="en-US" sz="1400" b="1" dirty="0" err="1" smtClean="0">
                <a:solidFill>
                  <a:schemeClr val="bg2"/>
                </a:solidFill>
                <a:latin typeface="Consolas" panose="020B0609020204030204" pitchFamily="49" charset="0"/>
                <a:cs typeface="Consolas" panose="020B0609020204030204" pitchFamily="49" charset="0"/>
              </a:rPr>
              <a:t>int</a:t>
            </a:r>
            <a:r>
              <a:rPr lang="en-US" sz="1400" b="1" dirty="0" smtClean="0">
                <a:solidFill>
                  <a:schemeClr val="bg2"/>
                </a:solidFill>
                <a:latin typeface="Consolas" panose="020B0609020204030204" pitchFamily="49" charset="0"/>
                <a:cs typeface="Consolas" panose="020B0609020204030204" pitchFamily="49" charset="0"/>
              </a:rPr>
              <a:t>[2];</a:t>
            </a:r>
          </a:p>
          <a:p>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heapArr</a:t>
            </a:r>
            <a:r>
              <a:rPr lang="en-US" sz="1400" dirty="0" smtClean="0">
                <a:latin typeface="Consolas" panose="020B0609020204030204" pitchFamily="49" charset="0"/>
                <a:cs typeface="Consolas" panose="020B0609020204030204" pitchFamily="49" charset="0"/>
              </a:rPr>
              <a:t>[0] = </a:t>
            </a:r>
            <a:r>
              <a:rPr lang="en-US" sz="1400" dirty="0" err="1" smtClean="0">
                <a:latin typeface="Consolas" panose="020B0609020204030204" pitchFamily="49" charset="0"/>
                <a:cs typeface="Consolas" panose="020B0609020204030204" pitchFamily="49" charset="0"/>
              </a:rPr>
              <a:t>randomInteger</a:t>
            </a:r>
            <a:r>
              <a:rPr lang="en-US" sz="1400" dirty="0" smtClean="0">
                <a:latin typeface="Consolas" panose="020B0609020204030204" pitchFamily="49" charset="0"/>
                <a:cs typeface="Consolas" panose="020B0609020204030204" pitchFamily="49" charset="0"/>
              </a:rPr>
              <a:t>(0,3);</a:t>
            </a:r>
          </a:p>
          <a:p>
            <a:r>
              <a:rPr lang="en-US" sz="1400" dirty="0" smtClean="0">
                <a:latin typeface="Consolas" panose="020B0609020204030204" pitchFamily="49" charset="0"/>
                <a:cs typeface="Consolas" panose="020B0609020204030204" pitchFamily="49" charset="0"/>
              </a:rPr>
              <a:t>   // bad -- memory leak coming!</a:t>
            </a:r>
          </a:p>
          <a:p>
            <a:r>
              <a:rPr lang="en-US" sz="1400" dirty="0" smtClean="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9"/>
            </p:custDataLst>
          </p:nvPr>
        </p:nvCxnSpPr>
        <p:spPr>
          <a:xfrm>
            <a:off x="7657730" y="1942252"/>
            <a:ext cx="0" cy="3048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10"/>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x:</a:t>
            </a:r>
          </a:p>
          <a:p>
            <a:pPr>
              <a:lnSpc>
                <a:spcPct val="150000"/>
              </a:lnSpc>
            </a:pPr>
            <a:r>
              <a:rPr lang="en-US" dirty="0">
                <a:solidFill>
                  <a:schemeClr val="tx1"/>
                </a:solidFill>
              </a:rPr>
              <a:t>	</a:t>
            </a:r>
            <a:r>
              <a:rPr lang="en-US" dirty="0" smtClean="0">
                <a:solidFill>
                  <a:schemeClr val="tx1"/>
                </a:solidFill>
              </a:rPr>
              <a:t>             </a:t>
            </a:r>
            <a:r>
              <a:rPr lang="en-US" dirty="0">
                <a:solidFill>
                  <a:schemeClr val="tx1"/>
                </a:solidFill>
              </a:rPr>
              <a:t> </a:t>
            </a:r>
            <a:r>
              <a:rPr lang="en-US" dirty="0" smtClean="0">
                <a:solidFill>
                  <a:schemeClr val="tx1"/>
                </a:solidFill>
              </a:rPr>
              <a:t>    y:</a:t>
            </a:r>
            <a:endParaRPr lang="en-US" dirty="0">
              <a:solidFill>
                <a:schemeClr val="tx1"/>
              </a:solidFill>
            </a:endParaRPr>
          </a:p>
          <a:p>
            <a:r>
              <a:rPr lang="en-US" dirty="0" smtClean="0">
                <a:solidFill>
                  <a:schemeClr val="tx1"/>
                </a:solidFill>
              </a:rPr>
              <a:t>    </a:t>
            </a:r>
            <a:endParaRPr lang="en-US" dirty="0">
              <a:solidFill>
                <a:schemeClr val="tx1"/>
              </a:solidFill>
            </a:endParaRPr>
          </a:p>
        </p:txBody>
      </p:sp>
      <p:sp>
        <p:nvSpPr>
          <p:cNvPr id="14" name="Rectangle 13"/>
          <p:cNvSpPr/>
          <p:nvPr>
            <p:custDataLst>
              <p:tags r:id="rId11"/>
            </p:custDataLst>
          </p:nvPr>
        </p:nvSpPr>
        <p:spPr>
          <a:xfrm>
            <a:off x="6066314" y="4055241"/>
            <a:ext cx="312906" cy="369332"/>
          </a:xfrm>
          <a:prstGeom prst="rect">
            <a:avLst/>
          </a:prstGeom>
        </p:spPr>
        <p:txBody>
          <a:bodyPr wrap="none">
            <a:spAutoFit/>
          </a:bodyPr>
          <a:lstStyle/>
          <a:p>
            <a:r>
              <a:rPr lang="en-US" dirty="0" smtClean="0"/>
              <a:t>0</a:t>
            </a:r>
            <a:endParaRPr lang="en-US" dirty="0"/>
          </a:p>
        </p:txBody>
      </p:sp>
      <p:sp>
        <p:nvSpPr>
          <p:cNvPr id="15" name="TextBox 14"/>
          <p:cNvSpPr txBox="1"/>
          <p:nvPr>
            <p:custDataLst>
              <p:tags r:id="rId12"/>
            </p:custDataLst>
          </p:nvPr>
        </p:nvSpPr>
        <p:spPr>
          <a:xfrm>
            <a:off x="8306552" y="828409"/>
            <a:ext cx="457200" cy="369332"/>
          </a:xfrm>
          <a:prstGeom prst="rect">
            <a:avLst/>
          </a:prstGeom>
          <a:noFill/>
          <a:ln>
            <a:solidFill>
              <a:schemeClr val="tx1"/>
            </a:solidFill>
          </a:ln>
        </p:spPr>
        <p:txBody>
          <a:bodyPr wrap="square" rtlCol="0">
            <a:spAutoFit/>
          </a:bodyPr>
          <a:lstStyle/>
          <a:p>
            <a:endParaRPr lang="en-US" dirty="0"/>
          </a:p>
        </p:txBody>
      </p:sp>
      <p:sp>
        <p:nvSpPr>
          <p:cNvPr id="16" name="TextBox 15"/>
          <p:cNvSpPr txBox="1"/>
          <p:nvPr>
            <p:custDataLst>
              <p:tags r:id="rId13"/>
            </p:custDataLst>
          </p:nvPr>
        </p:nvSpPr>
        <p:spPr>
          <a:xfrm>
            <a:off x="8311808" y="1197741"/>
            <a:ext cx="457200" cy="369332"/>
          </a:xfrm>
          <a:prstGeom prst="rect">
            <a:avLst/>
          </a:prstGeom>
          <a:noFill/>
          <a:ln>
            <a:solidFill>
              <a:schemeClr val="tx1"/>
            </a:solidFill>
          </a:ln>
        </p:spPr>
        <p:txBody>
          <a:bodyPr wrap="square" rtlCol="0">
            <a:spAutoFit/>
          </a:bodyPr>
          <a:lstStyle/>
          <a:p>
            <a:pPr algn="ctr"/>
            <a:endParaRPr lang="en-US" dirty="0"/>
          </a:p>
        </p:txBody>
      </p:sp>
      <p:sp>
        <p:nvSpPr>
          <p:cNvPr id="18" name="Rectangle 17"/>
          <p:cNvSpPr/>
          <p:nvPr>
            <p:custDataLst>
              <p:tags r:id="rId14"/>
            </p:custDataLst>
          </p:nvPr>
        </p:nvSpPr>
        <p:spPr>
          <a:xfrm>
            <a:off x="6322657" y="773283"/>
            <a:ext cx="1595309" cy="369332"/>
          </a:xfrm>
          <a:prstGeom prst="rect">
            <a:avLst/>
          </a:prstGeom>
        </p:spPr>
        <p:txBody>
          <a:bodyPr wrap="none">
            <a:spAutoFit/>
          </a:bodyPr>
          <a:lstStyle/>
          <a:p>
            <a:r>
              <a:rPr lang="en-US" dirty="0" err="1" smtClean="0"/>
              <a:t>myFunction</a:t>
            </a:r>
            <a:r>
              <a:rPr lang="en-US" dirty="0"/>
              <a:t>() </a:t>
            </a:r>
          </a:p>
        </p:txBody>
      </p:sp>
      <p:sp>
        <p:nvSpPr>
          <p:cNvPr id="24" name="TextBox 23"/>
          <p:cNvSpPr txBox="1"/>
          <p:nvPr>
            <p:custDataLst>
              <p:tags r:id="rId15"/>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6"/>
            </p:custDataLst>
          </p:nvPr>
        </p:nvSpPr>
        <p:spPr>
          <a:xfrm>
            <a:off x="6761580" y="1494056"/>
            <a:ext cx="1582484" cy="507831"/>
          </a:xfrm>
          <a:prstGeom prst="rect">
            <a:avLst/>
          </a:prstGeom>
        </p:spPr>
        <p:txBody>
          <a:bodyPr wrap="none">
            <a:spAutoFit/>
          </a:bodyPr>
          <a:lstStyle/>
          <a:p>
            <a:pPr>
              <a:lnSpc>
                <a:spcPct val="150000"/>
              </a:lnSpc>
            </a:pPr>
            <a:r>
              <a:rPr lang="en-US" dirty="0" smtClean="0"/>
              <a:t>        </a:t>
            </a:r>
            <a:r>
              <a:rPr lang="en-US" dirty="0" err="1" smtClean="0"/>
              <a:t>heapArr</a:t>
            </a:r>
            <a:r>
              <a:rPr lang="en-US" dirty="0" smtClean="0"/>
              <a:t>:</a:t>
            </a:r>
            <a:endParaRPr lang="en-US" dirty="0"/>
          </a:p>
        </p:txBody>
      </p:sp>
    </p:spTree>
    <p:extLst>
      <p:ext uri="{BB962C8B-B14F-4D97-AF65-F5344CB8AC3E}">
        <p14:creationId xmlns:p14="http://schemas.microsoft.com/office/powerpoint/2010/main" val="16487323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9" name="Shape 572"/>
          <p:cNvPicPr preferRelativeResize="0"/>
          <p:nvPr>
            <p:custDataLst>
              <p:tags r:id="rId2"/>
            </p:custDataLst>
          </p:nvPr>
        </p:nvPicPr>
        <p:blipFill>
          <a:blip r:embed="rId24">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Memory on the stack and heap</a:t>
            </a:r>
            <a:endParaRPr lang="en-US" dirty="0"/>
          </a:p>
        </p:txBody>
      </p:sp>
      <p:sp>
        <p:nvSpPr>
          <p:cNvPr id="3" name="Content Placeholder 2"/>
          <p:cNvSpPr>
            <a:spLocks noGrp="1"/>
          </p:cNvSpPr>
          <p:nvPr>
            <p:ph sz="quarter" idx="10"/>
            <p:custDataLst>
              <p:tags r:id="rId4"/>
            </p:custDataLst>
          </p:nvPr>
        </p:nvSpPr>
        <p:spPr>
          <a:xfrm>
            <a:off x="955677" y="908685"/>
            <a:ext cx="4551363" cy="3759042"/>
          </a:xfrm>
        </p:spPr>
        <p:txBody>
          <a:bodyPr>
            <a:normAutofit fontScale="92500" lnSpcReduction="20000"/>
          </a:bodyPr>
          <a:lstStyle/>
          <a:p>
            <a:r>
              <a:rPr lang="en-US" sz="1500" dirty="0" smtClean="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myFunction</a:t>
            </a:r>
            <a:r>
              <a:rPr lang="en-US" sz="1500" dirty="0" smtClean="0">
                <a:latin typeface="Consolas" panose="020B0609020204030204" pitchFamily="49" charset="0"/>
                <a:cs typeface="Consolas" panose="020B0609020204030204" pitchFamily="49" charset="0"/>
              </a:rPr>
              <a:t>() {</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x =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y = 3;</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heapArr</a:t>
            </a:r>
            <a:r>
              <a:rPr lang="en-US" sz="1500" b="1" dirty="0" smtClean="0">
                <a:solidFill>
                  <a:schemeClr val="bg2"/>
                </a:solidFill>
                <a:latin typeface="Consolas" panose="020B0609020204030204" pitchFamily="49" charset="0"/>
                <a:cs typeface="Consolas" panose="020B0609020204030204" pitchFamily="49" charset="0"/>
              </a:rPr>
              <a:t> = new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[2];</a:t>
            </a:r>
          </a:p>
          <a:p>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heapArr</a:t>
            </a:r>
            <a:r>
              <a:rPr lang="en-US" sz="1500" dirty="0" smtClean="0">
                <a:latin typeface="Consolas" panose="020B0609020204030204" pitchFamily="49" charset="0"/>
                <a:cs typeface="Consolas" panose="020B0609020204030204" pitchFamily="49" charset="0"/>
              </a:rPr>
              <a:t>[0] =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(0,3);</a:t>
            </a:r>
          </a:p>
          <a:p>
            <a:r>
              <a:rPr lang="en-US" sz="1500" dirty="0" smtClean="0">
                <a:latin typeface="Consolas" panose="020B0609020204030204" pitchFamily="49" charset="0"/>
                <a:cs typeface="Consolas" panose="020B0609020204030204" pitchFamily="49" charset="0"/>
              </a:rPr>
              <a:t>   // bad -- memory leak coming!</a:t>
            </a:r>
          </a:p>
          <a:p>
            <a:r>
              <a:rPr lang="en-US" sz="1500" dirty="0" smtClean="0">
                <a:latin typeface="Consolas" panose="020B0609020204030204" pitchFamily="49" charset="0"/>
                <a:cs typeface="Consolas" panose="020B0609020204030204" pitchFamily="49" charset="0"/>
              </a:rPr>
              <a:t>}</a:t>
            </a:r>
          </a:p>
          <a:p>
            <a:endParaRPr lang="en-US" sz="1500" dirty="0" smtClean="0">
              <a:latin typeface="Consolas" panose="020B0609020204030204" pitchFamily="49" charset="0"/>
              <a:cs typeface="Consolas" panose="020B0609020204030204" pitchFamily="49" charset="0"/>
            </a:endParaRPr>
          </a:p>
          <a:p>
            <a:r>
              <a:rPr lang="en-US" sz="1500" dirty="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low,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high) </a:t>
            </a:r>
            <a:r>
              <a:rPr lang="en-US" sz="1500" dirty="0">
                <a:latin typeface="Consolas" panose="020B0609020204030204" pitchFamily="49" charset="0"/>
                <a:cs typeface="Consolas" panose="020B0609020204030204" pitchFamily="49" charset="0"/>
              </a:rPr>
              <a:t>{</a:t>
            </a:r>
          </a:p>
          <a:p>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int</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var1 </a:t>
            </a:r>
            <a:r>
              <a:rPr lang="en-US" sz="1500" dirty="0">
                <a:latin typeface="Consolas" panose="020B0609020204030204" pitchFamily="49" charset="0"/>
                <a:cs typeface="Consolas" panose="020B0609020204030204" pitchFamily="49" charset="0"/>
              </a:rPr>
              <a:t>=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double var2 </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3.14159;</a:t>
            </a:r>
            <a:endParaRPr lang="en-US" sz="1500" dirty="0">
              <a:latin typeface="Consolas" panose="020B0609020204030204" pitchFamily="49" charset="0"/>
              <a:cs typeface="Consolas" panose="020B0609020204030204" pitchFamily="49" charset="0"/>
            </a:endParaRPr>
          </a:p>
          <a:p>
            <a:r>
              <a:rPr lang="en-US" sz="1500" dirty="0" smtClean="0">
                <a:latin typeface="Consolas" panose="020B0609020204030204" pitchFamily="49" charset="0"/>
                <a:cs typeface="Consolas" panose="020B0609020204030204" pitchFamily="49" charset="0"/>
              </a:rPr>
              <a:t>…</a:t>
            </a:r>
            <a:endParaRPr lang="en-US" sz="15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r>
              <a:rPr lang="en-US" sz="1600" dirty="0" smtClean="0">
                <a:latin typeface="Source Sans Pro "/>
                <a:cs typeface="Consolas" panose="020B0609020204030204" pitchFamily="49" charset="0"/>
              </a:rPr>
              <a:t>What happens when </a:t>
            </a:r>
            <a:r>
              <a:rPr lang="en-US" sz="1600" dirty="0" err="1" smtClean="0">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and</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randomInteger</a:t>
            </a:r>
            <a:r>
              <a:rPr lang="en-US" sz="1600" dirty="0" smtClean="0">
                <a:latin typeface="Consolas" panose="020B0609020204030204" pitchFamily="49" charset="0"/>
                <a:cs typeface="Consolas" panose="020B0609020204030204" pitchFamily="49" charset="0"/>
              </a:rPr>
              <a:t>() </a:t>
            </a:r>
            <a:r>
              <a:rPr lang="en-US" sz="1600" dirty="0" smtClean="0">
                <a:latin typeface="Source Sans Pro "/>
                <a:cs typeface="Consolas" panose="020B0609020204030204" pitchFamily="49" charset="0"/>
              </a:rPr>
              <a:t>return?</a:t>
            </a:r>
          </a:p>
          <a:p>
            <a:r>
              <a:rPr lang="en-US" sz="1600" dirty="0" smtClean="0">
                <a:latin typeface="Source Sans Pro "/>
                <a:cs typeface="Consolas" panose="020B0609020204030204" pitchFamily="49" charset="0"/>
              </a:rPr>
              <a:t>Why do we need to delete </a:t>
            </a:r>
            <a:r>
              <a:rPr lang="en-US" sz="1600" dirty="0" err="1" smtClean="0">
                <a:latin typeface="Consolas" panose="020B0609020204030204" pitchFamily="49" charset="0"/>
                <a:cs typeface="Consolas" panose="020B0609020204030204" pitchFamily="49" charset="0"/>
              </a:rPr>
              <a:t>heapArr</a:t>
            </a:r>
            <a:r>
              <a:rPr lang="en-US" sz="1600" dirty="0" smtClean="0">
                <a:latin typeface="Source Sans Pro "/>
                <a:cs typeface="Consolas" panose="020B0609020204030204" pitchFamily="49" charset="0"/>
              </a:rPr>
              <a:t>, but not the other </a:t>
            </a:r>
            <a:r>
              <a:rPr lang="en-US" sz="1600" dirty="0">
                <a:latin typeface="Source Sans Pro "/>
                <a:cs typeface="Consolas" panose="020B0609020204030204" pitchFamily="49" charset="0"/>
              </a:rPr>
              <a:t>variables (</a:t>
            </a:r>
            <a:r>
              <a:rPr lang="en-US" sz="1600" dirty="0">
                <a:latin typeface="Consolas" panose="020B0609020204030204" pitchFamily="49" charset="0"/>
                <a:cs typeface="Consolas" panose="020B0609020204030204" pitchFamily="49" charset="0"/>
              </a:rPr>
              <a:t>x, y, v1, v2</a:t>
            </a:r>
            <a:r>
              <a:rPr lang="en-US" sz="1600" dirty="0">
                <a:latin typeface="Source Sans Pro "/>
                <a:cs typeface="Consolas" panose="020B0609020204030204" pitchFamily="49" charset="0"/>
              </a:rPr>
              <a:t>)?</a:t>
            </a: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9"/>
            </p:custDataLst>
          </p:nvPr>
        </p:nvCxnSpPr>
        <p:spPr>
          <a:xfrm>
            <a:off x="7650403" y="2698040"/>
            <a:ext cx="0" cy="3048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10"/>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x:</a:t>
            </a:r>
          </a:p>
          <a:p>
            <a:pPr>
              <a:lnSpc>
                <a:spcPct val="150000"/>
              </a:lnSpc>
            </a:pPr>
            <a:r>
              <a:rPr lang="en-US" dirty="0">
                <a:solidFill>
                  <a:schemeClr val="tx1"/>
                </a:solidFill>
              </a:rPr>
              <a:t>	</a:t>
            </a:r>
            <a:r>
              <a:rPr lang="en-US" dirty="0" smtClean="0">
                <a:solidFill>
                  <a:schemeClr val="tx1"/>
                </a:solidFill>
              </a:rPr>
              <a:t>             </a:t>
            </a:r>
            <a:r>
              <a:rPr lang="en-US" dirty="0">
                <a:solidFill>
                  <a:schemeClr val="tx1"/>
                </a:solidFill>
              </a:rPr>
              <a:t> </a:t>
            </a:r>
            <a:r>
              <a:rPr lang="en-US" dirty="0" smtClean="0">
                <a:solidFill>
                  <a:schemeClr val="tx1"/>
                </a:solidFill>
              </a:rPr>
              <a:t>    y:</a:t>
            </a:r>
            <a:endParaRPr lang="en-US" dirty="0">
              <a:solidFill>
                <a:schemeClr val="tx1"/>
              </a:solidFill>
            </a:endParaRPr>
          </a:p>
          <a:p>
            <a:r>
              <a:rPr lang="en-US" dirty="0" smtClean="0">
                <a:solidFill>
                  <a:schemeClr val="tx1"/>
                </a:solidFill>
              </a:rPr>
              <a:t>    </a:t>
            </a:r>
            <a:endParaRPr lang="en-US" dirty="0">
              <a:solidFill>
                <a:schemeClr val="tx1"/>
              </a:solidFill>
            </a:endParaRPr>
          </a:p>
        </p:txBody>
      </p:sp>
      <p:sp>
        <p:nvSpPr>
          <p:cNvPr id="14" name="Rectangle 13"/>
          <p:cNvSpPr/>
          <p:nvPr>
            <p:custDataLst>
              <p:tags r:id="rId11"/>
            </p:custDataLst>
          </p:nvPr>
        </p:nvSpPr>
        <p:spPr>
          <a:xfrm>
            <a:off x="6066314" y="4055241"/>
            <a:ext cx="312906" cy="369332"/>
          </a:xfrm>
          <a:prstGeom prst="rect">
            <a:avLst/>
          </a:prstGeom>
        </p:spPr>
        <p:txBody>
          <a:bodyPr wrap="none">
            <a:spAutoFit/>
          </a:bodyPr>
          <a:lstStyle/>
          <a:p>
            <a:r>
              <a:rPr lang="en-US" dirty="0" smtClean="0"/>
              <a:t>0</a:t>
            </a:r>
            <a:endParaRPr lang="en-US" dirty="0"/>
          </a:p>
        </p:txBody>
      </p:sp>
      <p:sp>
        <p:nvSpPr>
          <p:cNvPr id="15" name="TextBox 14"/>
          <p:cNvSpPr txBox="1"/>
          <p:nvPr>
            <p:custDataLst>
              <p:tags r:id="rId12"/>
            </p:custDataLst>
          </p:nvPr>
        </p:nvSpPr>
        <p:spPr>
          <a:xfrm>
            <a:off x="8306552" y="828409"/>
            <a:ext cx="457200" cy="369332"/>
          </a:xfrm>
          <a:prstGeom prst="rect">
            <a:avLst/>
          </a:prstGeom>
          <a:noFill/>
          <a:ln>
            <a:solidFill>
              <a:schemeClr val="tx1"/>
            </a:solidFill>
          </a:ln>
        </p:spPr>
        <p:txBody>
          <a:bodyPr wrap="square" rtlCol="0">
            <a:spAutoFit/>
          </a:bodyPr>
          <a:lstStyle/>
          <a:p>
            <a:endParaRPr lang="en-US" dirty="0"/>
          </a:p>
        </p:txBody>
      </p:sp>
      <p:sp>
        <p:nvSpPr>
          <p:cNvPr id="16" name="TextBox 15"/>
          <p:cNvSpPr txBox="1"/>
          <p:nvPr>
            <p:custDataLst>
              <p:tags r:id="rId13"/>
            </p:custDataLst>
          </p:nvPr>
        </p:nvSpPr>
        <p:spPr>
          <a:xfrm>
            <a:off x="8311808" y="1197741"/>
            <a:ext cx="457200" cy="369332"/>
          </a:xfrm>
          <a:prstGeom prst="rect">
            <a:avLst/>
          </a:prstGeom>
          <a:noFill/>
          <a:ln>
            <a:solidFill>
              <a:schemeClr val="tx1"/>
            </a:solidFill>
          </a:ln>
        </p:spPr>
        <p:txBody>
          <a:bodyPr wrap="square" rtlCol="0">
            <a:spAutoFit/>
          </a:bodyPr>
          <a:lstStyle/>
          <a:p>
            <a:pPr algn="ctr"/>
            <a:endParaRPr lang="en-US" dirty="0"/>
          </a:p>
        </p:txBody>
      </p:sp>
      <p:sp>
        <p:nvSpPr>
          <p:cNvPr id="18" name="Rectangle 17"/>
          <p:cNvSpPr/>
          <p:nvPr>
            <p:custDataLst>
              <p:tags r:id="rId14"/>
            </p:custDataLst>
          </p:nvPr>
        </p:nvSpPr>
        <p:spPr>
          <a:xfrm>
            <a:off x="6322657" y="773283"/>
            <a:ext cx="1595309" cy="369332"/>
          </a:xfrm>
          <a:prstGeom prst="rect">
            <a:avLst/>
          </a:prstGeom>
        </p:spPr>
        <p:txBody>
          <a:bodyPr wrap="none">
            <a:spAutoFit/>
          </a:bodyPr>
          <a:lstStyle/>
          <a:p>
            <a:r>
              <a:rPr lang="en-US" dirty="0" err="1" smtClean="0"/>
              <a:t>myFunction</a:t>
            </a:r>
            <a:r>
              <a:rPr lang="en-US" dirty="0"/>
              <a:t>() </a:t>
            </a:r>
          </a:p>
        </p:txBody>
      </p:sp>
      <p:sp>
        <p:nvSpPr>
          <p:cNvPr id="24" name="TextBox 23"/>
          <p:cNvSpPr txBox="1"/>
          <p:nvPr>
            <p:custDataLst>
              <p:tags r:id="rId15"/>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6"/>
            </p:custDataLst>
          </p:nvPr>
        </p:nvSpPr>
        <p:spPr>
          <a:xfrm>
            <a:off x="6761580" y="1494056"/>
            <a:ext cx="1582484" cy="507831"/>
          </a:xfrm>
          <a:prstGeom prst="rect">
            <a:avLst/>
          </a:prstGeom>
        </p:spPr>
        <p:txBody>
          <a:bodyPr wrap="none">
            <a:spAutoFit/>
          </a:bodyPr>
          <a:lstStyle/>
          <a:p>
            <a:pPr>
              <a:lnSpc>
                <a:spcPct val="150000"/>
              </a:lnSpc>
            </a:pPr>
            <a:r>
              <a:rPr lang="en-US" dirty="0" smtClean="0"/>
              <a:t>        </a:t>
            </a:r>
            <a:r>
              <a:rPr lang="en-US" dirty="0" err="1" smtClean="0"/>
              <a:t>heapArr</a:t>
            </a:r>
            <a:r>
              <a:rPr lang="en-US" dirty="0" smtClean="0"/>
              <a:t>:</a:t>
            </a:r>
            <a:endParaRPr lang="en-US" dirty="0"/>
          </a:p>
        </p:txBody>
      </p:sp>
      <p:sp>
        <p:nvSpPr>
          <p:cNvPr id="19" name="Rectangle 18"/>
          <p:cNvSpPr/>
          <p:nvPr>
            <p:custDataLst>
              <p:tags r:id="rId17"/>
            </p:custDataLst>
          </p:nvPr>
        </p:nvSpPr>
        <p:spPr>
          <a:xfrm>
            <a:off x="6406808" y="1948072"/>
            <a:ext cx="2438400" cy="7733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v1:</a:t>
            </a:r>
            <a:endParaRPr lang="en-US" dirty="0">
              <a:solidFill>
                <a:schemeClr val="tx1"/>
              </a:solidFill>
            </a:endParaRPr>
          </a:p>
          <a:p>
            <a:pPr>
              <a:lnSpc>
                <a:spcPct val="150000"/>
              </a:lnSpc>
            </a:pPr>
            <a:r>
              <a:rPr lang="en-US" dirty="0">
                <a:solidFill>
                  <a:schemeClr val="tx1"/>
                </a:solidFill>
              </a:rPr>
              <a:t>	                </a:t>
            </a:r>
            <a:r>
              <a:rPr lang="en-US" dirty="0" smtClean="0">
                <a:solidFill>
                  <a:schemeClr val="tx1"/>
                </a:solidFill>
              </a:rPr>
              <a:t>v2:</a:t>
            </a:r>
            <a:endParaRPr lang="en-US" dirty="0">
              <a:solidFill>
                <a:schemeClr val="tx1"/>
              </a:solidFill>
            </a:endParaRPr>
          </a:p>
        </p:txBody>
      </p:sp>
      <p:sp>
        <p:nvSpPr>
          <p:cNvPr id="20" name="TextBox 19"/>
          <p:cNvSpPr txBox="1"/>
          <p:nvPr>
            <p:custDataLst>
              <p:tags r:id="rId18"/>
            </p:custDataLst>
          </p:nvPr>
        </p:nvSpPr>
        <p:spPr>
          <a:xfrm>
            <a:off x="8297630" y="1959237"/>
            <a:ext cx="457200" cy="369332"/>
          </a:xfrm>
          <a:prstGeom prst="rect">
            <a:avLst/>
          </a:prstGeom>
          <a:noFill/>
          <a:ln>
            <a:solidFill>
              <a:schemeClr val="tx1"/>
            </a:solidFill>
          </a:ln>
        </p:spPr>
        <p:txBody>
          <a:bodyPr wrap="square" rtlCol="0">
            <a:spAutoFit/>
          </a:bodyPr>
          <a:lstStyle/>
          <a:p>
            <a:endParaRPr lang="en-US" dirty="0"/>
          </a:p>
        </p:txBody>
      </p:sp>
      <p:sp>
        <p:nvSpPr>
          <p:cNvPr id="21" name="TextBox 20"/>
          <p:cNvSpPr txBox="1"/>
          <p:nvPr>
            <p:custDataLst>
              <p:tags r:id="rId19"/>
            </p:custDataLst>
          </p:nvPr>
        </p:nvSpPr>
        <p:spPr>
          <a:xfrm>
            <a:off x="8302886" y="2328569"/>
            <a:ext cx="457200" cy="369332"/>
          </a:xfrm>
          <a:prstGeom prst="rect">
            <a:avLst/>
          </a:prstGeom>
          <a:noFill/>
          <a:ln>
            <a:solidFill>
              <a:schemeClr val="tx1"/>
            </a:solidFill>
          </a:ln>
        </p:spPr>
        <p:txBody>
          <a:bodyPr wrap="square" rtlCol="0">
            <a:spAutoFit/>
          </a:bodyPr>
          <a:lstStyle/>
          <a:p>
            <a:pPr algn="ctr"/>
            <a:endParaRPr lang="en-US" dirty="0"/>
          </a:p>
        </p:txBody>
      </p:sp>
      <p:sp>
        <p:nvSpPr>
          <p:cNvPr id="22" name="Rectangle 21"/>
          <p:cNvSpPr/>
          <p:nvPr>
            <p:custDataLst>
              <p:tags r:id="rId20"/>
            </p:custDataLst>
          </p:nvPr>
        </p:nvSpPr>
        <p:spPr>
          <a:xfrm>
            <a:off x="6379220" y="1897497"/>
            <a:ext cx="1715534" cy="338554"/>
          </a:xfrm>
          <a:prstGeom prst="rect">
            <a:avLst/>
          </a:prstGeom>
        </p:spPr>
        <p:txBody>
          <a:bodyPr wrap="none">
            <a:spAutoFit/>
          </a:bodyPr>
          <a:lstStyle/>
          <a:p>
            <a:r>
              <a:rPr lang="en-US" sz="1600" dirty="0" err="1"/>
              <a:t>r</a:t>
            </a:r>
            <a:r>
              <a:rPr lang="en-US" sz="1600" dirty="0" err="1" smtClean="0"/>
              <a:t>andomInteger</a:t>
            </a:r>
            <a:r>
              <a:rPr lang="en-US" sz="1600" dirty="0" smtClean="0"/>
              <a:t>() </a:t>
            </a:r>
            <a:endParaRPr lang="en-US" sz="1600" dirty="0"/>
          </a:p>
        </p:txBody>
      </p:sp>
      <p:sp>
        <p:nvSpPr>
          <p:cNvPr id="23" name="TextBox 22"/>
          <p:cNvSpPr txBox="1"/>
          <p:nvPr>
            <p:custDataLst>
              <p:tags r:id="rId21"/>
            </p:custDataLst>
          </p:nvPr>
        </p:nvSpPr>
        <p:spPr>
          <a:xfrm>
            <a:off x="6761580" y="2271631"/>
            <a:ext cx="457200" cy="369332"/>
          </a:xfrm>
          <a:prstGeom prst="rect">
            <a:avLst/>
          </a:prstGeom>
          <a:noFill/>
          <a:ln>
            <a:solidFill>
              <a:schemeClr val="tx1"/>
            </a:solidFill>
          </a:ln>
        </p:spPr>
        <p:txBody>
          <a:bodyPr wrap="square" rtlCol="0">
            <a:spAutoFit/>
          </a:bodyPr>
          <a:lstStyle/>
          <a:p>
            <a:pPr algn="ctr"/>
            <a:endParaRPr lang="en-US" dirty="0"/>
          </a:p>
        </p:txBody>
      </p:sp>
      <p:sp>
        <p:nvSpPr>
          <p:cNvPr id="26" name="TextBox 25"/>
          <p:cNvSpPr txBox="1"/>
          <p:nvPr>
            <p:custDataLst>
              <p:tags r:id="rId22"/>
            </p:custDataLst>
          </p:nvPr>
        </p:nvSpPr>
        <p:spPr>
          <a:xfrm>
            <a:off x="7324222" y="2277527"/>
            <a:ext cx="457200" cy="369332"/>
          </a:xfrm>
          <a:prstGeom prst="rect">
            <a:avLst/>
          </a:prstGeom>
          <a:noFill/>
          <a:ln>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3785232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8" name="Shape 572"/>
          <p:cNvPicPr preferRelativeResize="0"/>
          <p:nvPr>
            <p:custDataLst>
              <p:tags r:id="rId2"/>
            </p:custDataLst>
          </p:nvPr>
        </p:nvPicPr>
        <p:blipFill>
          <a:blip r:embed="rId20">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Memory on the stack and heap</a:t>
            </a:r>
            <a:endParaRPr lang="en-US" dirty="0"/>
          </a:p>
        </p:txBody>
      </p:sp>
      <p:sp>
        <p:nvSpPr>
          <p:cNvPr id="3" name="Content Placeholder 2"/>
          <p:cNvSpPr>
            <a:spLocks noGrp="1"/>
          </p:cNvSpPr>
          <p:nvPr>
            <p:ph sz="quarter" idx="10"/>
            <p:custDataLst>
              <p:tags r:id="rId4"/>
            </p:custDataLst>
          </p:nvPr>
        </p:nvSpPr>
        <p:spPr>
          <a:xfrm>
            <a:off x="955677" y="908685"/>
            <a:ext cx="4551363" cy="3759042"/>
          </a:xfrm>
        </p:spPr>
        <p:txBody>
          <a:bodyPr>
            <a:normAutofit fontScale="92500" lnSpcReduction="20000"/>
          </a:bodyPr>
          <a:lstStyle/>
          <a:p>
            <a:r>
              <a:rPr lang="en-US" sz="1500" dirty="0" smtClean="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myFunction</a:t>
            </a:r>
            <a:r>
              <a:rPr lang="en-US" sz="1500" dirty="0" smtClean="0">
                <a:latin typeface="Consolas" panose="020B0609020204030204" pitchFamily="49" charset="0"/>
                <a:cs typeface="Consolas" panose="020B0609020204030204" pitchFamily="49" charset="0"/>
              </a:rPr>
              <a:t>() {</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x =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y = 3;</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heapArr</a:t>
            </a:r>
            <a:r>
              <a:rPr lang="en-US" sz="1500" b="1" dirty="0" smtClean="0">
                <a:solidFill>
                  <a:schemeClr val="bg2"/>
                </a:solidFill>
                <a:latin typeface="Consolas" panose="020B0609020204030204" pitchFamily="49" charset="0"/>
                <a:cs typeface="Consolas" panose="020B0609020204030204" pitchFamily="49" charset="0"/>
              </a:rPr>
              <a:t> = new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[2];</a:t>
            </a:r>
          </a:p>
          <a:p>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heapArr</a:t>
            </a:r>
            <a:r>
              <a:rPr lang="en-US" sz="1500" dirty="0" smtClean="0">
                <a:latin typeface="Consolas" panose="020B0609020204030204" pitchFamily="49" charset="0"/>
                <a:cs typeface="Consolas" panose="020B0609020204030204" pitchFamily="49" charset="0"/>
              </a:rPr>
              <a:t>[0] =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(0,3);</a:t>
            </a:r>
          </a:p>
          <a:p>
            <a:r>
              <a:rPr lang="en-US" sz="1500" dirty="0" smtClean="0">
                <a:latin typeface="Consolas" panose="020B0609020204030204" pitchFamily="49" charset="0"/>
                <a:cs typeface="Consolas" panose="020B0609020204030204" pitchFamily="49" charset="0"/>
              </a:rPr>
              <a:t>   // bad -- memory leak coming!</a:t>
            </a:r>
          </a:p>
          <a:p>
            <a:r>
              <a:rPr lang="en-US" sz="1500" dirty="0" smtClean="0">
                <a:latin typeface="Consolas" panose="020B0609020204030204" pitchFamily="49" charset="0"/>
                <a:cs typeface="Consolas" panose="020B0609020204030204" pitchFamily="49" charset="0"/>
              </a:rPr>
              <a:t>}</a:t>
            </a:r>
          </a:p>
          <a:p>
            <a:endParaRPr lang="en-US" sz="1500" dirty="0" smtClean="0">
              <a:latin typeface="Consolas" panose="020B0609020204030204" pitchFamily="49" charset="0"/>
              <a:cs typeface="Consolas" panose="020B0609020204030204" pitchFamily="49" charset="0"/>
            </a:endParaRPr>
          </a:p>
          <a:p>
            <a:r>
              <a:rPr lang="en-US" sz="1500" dirty="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low,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high) </a:t>
            </a:r>
            <a:r>
              <a:rPr lang="en-US" sz="1500" dirty="0">
                <a:latin typeface="Consolas" panose="020B0609020204030204" pitchFamily="49" charset="0"/>
                <a:cs typeface="Consolas" panose="020B0609020204030204" pitchFamily="49" charset="0"/>
              </a:rPr>
              <a:t>{</a:t>
            </a:r>
          </a:p>
          <a:p>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int</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var1 </a:t>
            </a:r>
            <a:r>
              <a:rPr lang="en-US" sz="1500" dirty="0">
                <a:latin typeface="Consolas" panose="020B0609020204030204" pitchFamily="49" charset="0"/>
                <a:cs typeface="Consolas" panose="020B0609020204030204" pitchFamily="49" charset="0"/>
              </a:rPr>
              <a:t>=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double var2 </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3.14159;</a:t>
            </a:r>
            <a:endParaRPr lang="en-US" sz="1500" dirty="0">
              <a:latin typeface="Consolas" panose="020B0609020204030204" pitchFamily="49" charset="0"/>
              <a:cs typeface="Consolas" panose="020B0609020204030204" pitchFamily="49" charset="0"/>
            </a:endParaRPr>
          </a:p>
          <a:p>
            <a:r>
              <a:rPr lang="en-US" sz="1500" dirty="0" smtClean="0">
                <a:latin typeface="Consolas" panose="020B0609020204030204" pitchFamily="49" charset="0"/>
                <a:cs typeface="Consolas" panose="020B0609020204030204" pitchFamily="49" charset="0"/>
              </a:rPr>
              <a:t>…</a:t>
            </a:r>
            <a:endParaRPr lang="en-US" sz="15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r>
              <a:rPr lang="en-US" sz="1600" dirty="0" smtClean="0">
                <a:latin typeface="Source Sans Pro "/>
                <a:cs typeface="Consolas" panose="020B0609020204030204" pitchFamily="49" charset="0"/>
              </a:rPr>
              <a:t>What happens when </a:t>
            </a:r>
            <a:r>
              <a:rPr lang="en-US" sz="1600" dirty="0" err="1" smtClean="0">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and</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randomInteger</a:t>
            </a:r>
            <a:r>
              <a:rPr lang="en-US" sz="1600" dirty="0" smtClean="0">
                <a:latin typeface="Consolas" panose="020B0609020204030204" pitchFamily="49" charset="0"/>
                <a:cs typeface="Consolas" panose="020B0609020204030204" pitchFamily="49" charset="0"/>
              </a:rPr>
              <a:t>() </a:t>
            </a:r>
            <a:r>
              <a:rPr lang="en-US" sz="1600" dirty="0" smtClean="0">
                <a:latin typeface="Source Sans Pro "/>
                <a:cs typeface="Consolas" panose="020B0609020204030204" pitchFamily="49" charset="0"/>
              </a:rPr>
              <a:t>return?</a:t>
            </a:r>
          </a:p>
          <a:p>
            <a:r>
              <a:rPr lang="en-US" sz="1600" dirty="0" smtClean="0">
                <a:latin typeface="Source Sans Pro "/>
                <a:cs typeface="Consolas" panose="020B0609020204030204" pitchFamily="49" charset="0"/>
              </a:rPr>
              <a:t>Why do we need to delete </a:t>
            </a:r>
            <a:r>
              <a:rPr lang="en-US" sz="1600" dirty="0" err="1" smtClean="0">
                <a:latin typeface="Consolas" panose="020B0609020204030204" pitchFamily="49" charset="0"/>
                <a:cs typeface="Consolas" panose="020B0609020204030204" pitchFamily="49" charset="0"/>
              </a:rPr>
              <a:t>heapArr</a:t>
            </a:r>
            <a:r>
              <a:rPr lang="en-US" sz="1600" dirty="0" smtClean="0">
                <a:latin typeface="Source Sans Pro "/>
                <a:cs typeface="Consolas" panose="020B0609020204030204" pitchFamily="49" charset="0"/>
              </a:rPr>
              <a:t>, but not the other </a:t>
            </a:r>
            <a:r>
              <a:rPr lang="en-US" sz="1600" dirty="0">
                <a:latin typeface="Source Sans Pro "/>
                <a:cs typeface="Consolas" panose="020B0609020204030204" pitchFamily="49" charset="0"/>
              </a:rPr>
              <a:t>variables (</a:t>
            </a:r>
            <a:r>
              <a:rPr lang="en-US" sz="1600" dirty="0">
                <a:latin typeface="Consolas" panose="020B0609020204030204" pitchFamily="49" charset="0"/>
                <a:cs typeface="Consolas" panose="020B0609020204030204" pitchFamily="49" charset="0"/>
              </a:rPr>
              <a:t>x, y, v1, v2</a:t>
            </a:r>
            <a:r>
              <a:rPr lang="en-US" sz="1600" dirty="0">
                <a:latin typeface="Source Sans Pro "/>
                <a:cs typeface="Consolas" panose="020B0609020204030204" pitchFamily="49" charset="0"/>
              </a:rPr>
              <a:t>)?</a:t>
            </a: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9"/>
            </p:custDataLst>
          </p:nvPr>
        </p:nvCxnSpPr>
        <p:spPr>
          <a:xfrm>
            <a:off x="7594744" y="1959237"/>
            <a:ext cx="0" cy="3048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custDataLst>
              <p:tags r:id="rId10"/>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                         x:</a:t>
            </a:r>
          </a:p>
          <a:p>
            <a:pPr>
              <a:lnSpc>
                <a:spcPct val="150000"/>
              </a:lnSpc>
            </a:pPr>
            <a:r>
              <a:rPr lang="en-US" dirty="0">
                <a:solidFill>
                  <a:schemeClr val="tx1"/>
                </a:solidFill>
              </a:rPr>
              <a:t>	</a:t>
            </a:r>
            <a:r>
              <a:rPr lang="en-US" dirty="0" smtClean="0">
                <a:solidFill>
                  <a:schemeClr val="tx1"/>
                </a:solidFill>
              </a:rPr>
              <a:t>             </a:t>
            </a:r>
            <a:r>
              <a:rPr lang="en-US" dirty="0">
                <a:solidFill>
                  <a:schemeClr val="tx1"/>
                </a:solidFill>
              </a:rPr>
              <a:t> </a:t>
            </a:r>
            <a:r>
              <a:rPr lang="en-US" dirty="0" smtClean="0">
                <a:solidFill>
                  <a:schemeClr val="tx1"/>
                </a:solidFill>
              </a:rPr>
              <a:t>    y:</a:t>
            </a:r>
            <a:endParaRPr lang="en-US" dirty="0">
              <a:solidFill>
                <a:schemeClr val="tx1"/>
              </a:solidFill>
            </a:endParaRPr>
          </a:p>
          <a:p>
            <a:r>
              <a:rPr lang="en-US" dirty="0" smtClean="0">
                <a:solidFill>
                  <a:schemeClr val="tx1"/>
                </a:solidFill>
              </a:rPr>
              <a:t>    </a:t>
            </a:r>
            <a:endParaRPr lang="en-US" dirty="0">
              <a:solidFill>
                <a:schemeClr val="tx1"/>
              </a:solidFill>
            </a:endParaRPr>
          </a:p>
        </p:txBody>
      </p:sp>
      <p:sp>
        <p:nvSpPr>
          <p:cNvPr id="14" name="Rectangle 13"/>
          <p:cNvSpPr/>
          <p:nvPr>
            <p:custDataLst>
              <p:tags r:id="rId11"/>
            </p:custDataLst>
          </p:nvPr>
        </p:nvSpPr>
        <p:spPr>
          <a:xfrm>
            <a:off x="6066314" y="4055241"/>
            <a:ext cx="312906" cy="369332"/>
          </a:xfrm>
          <a:prstGeom prst="rect">
            <a:avLst/>
          </a:prstGeom>
        </p:spPr>
        <p:txBody>
          <a:bodyPr wrap="none">
            <a:spAutoFit/>
          </a:bodyPr>
          <a:lstStyle/>
          <a:p>
            <a:r>
              <a:rPr lang="en-US" dirty="0" smtClean="0"/>
              <a:t>0</a:t>
            </a:r>
            <a:endParaRPr lang="en-US" dirty="0"/>
          </a:p>
        </p:txBody>
      </p:sp>
      <p:sp>
        <p:nvSpPr>
          <p:cNvPr id="15" name="TextBox 14"/>
          <p:cNvSpPr txBox="1"/>
          <p:nvPr>
            <p:custDataLst>
              <p:tags r:id="rId12"/>
            </p:custDataLst>
          </p:nvPr>
        </p:nvSpPr>
        <p:spPr>
          <a:xfrm>
            <a:off x="8306552" y="828409"/>
            <a:ext cx="457200" cy="369332"/>
          </a:xfrm>
          <a:prstGeom prst="rect">
            <a:avLst/>
          </a:prstGeom>
          <a:noFill/>
          <a:ln>
            <a:solidFill>
              <a:schemeClr val="tx1"/>
            </a:solidFill>
          </a:ln>
        </p:spPr>
        <p:txBody>
          <a:bodyPr wrap="square" rtlCol="0">
            <a:spAutoFit/>
          </a:bodyPr>
          <a:lstStyle/>
          <a:p>
            <a:endParaRPr lang="en-US" dirty="0"/>
          </a:p>
        </p:txBody>
      </p:sp>
      <p:sp>
        <p:nvSpPr>
          <p:cNvPr id="16" name="TextBox 15"/>
          <p:cNvSpPr txBox="1"/>
          <p:nvPr>
            <p:custDataLst>
              <p:tags r:id="rId13"/>
            </p:custDataLst>
          </p:nvPr>
        </p:nvSpPr>
        <p:spPr>
          <a:xfrm>
            <a:off x="8311808" y="1197741"/>
            <a:ext cx="457200" cy="369332"/>
          </a:xfrm>
          <a:prstGeom prst="rect">
            <a:avLst/>
          </a:prstGeom>
          <a:noFill/>
          <a:ln>
            <a:solidFill>
              <a:schemeClr val="tx1"/>
            </a:solidFill>
          </a:ln>
        </p:spPr>
        <p:txBody>
          <a:bodyPr wrap="square" rtlCol="0">
            <a:spAutoFit/>
          </a:bodyPr>
          <a:lstStyle/>
          <a:p>
            <a:pPr algn="ctr"/>
            <a:endParaRPr lang="en-US" dirty="0"/>
          </a:p>
        </p:txBody>
      </p:sp>
      <p:sp>
        <p:nvSpPr>
          <p:cNvPr id="18" name="Rectangle 17"/>
          <p:cNvSpPr/>
          <p:nvPr>
            <p:custDataLst>
              <p:tags r:id="rId14"/>
            </p:custDataLst>
          </p:nvPr>
        </p:nvSpPr>
        <p:spPr>
          <a:xfrm>
            <a:off x="6322657" y="773283"/>
            <a:ext cx="1595309" cy="369332"/>
          </a:xfrm>
          <a:prstGeom prst="rect">
            <a:avLst/>
          </a:prstGeom>
        </p:spPr>
        <p:txBody>
          <a:bodyPr wrap="none">
            <a:spAutoFit/>
          </a:bodyPr>
          <a:lstStyle/>
          <a:p>
            <a:r>
              <a:rPr lang="en-US" dirty="0" err="1" smtClean="0"/>
              <a:t>myFunction</a:t>
            </a:r>
            <a:r>
              <a:rPr lang="en-US" dirty="0"/>
              <a:t>() </a:t>
            </a:r>
          </a:p>
        </p:txBody>
      </p:sp>
      <p:sp>
        <p:nvSpPr>
          <p:cNvPr id="24" name="TextBox 23"/>
          <p:cNvSpPr txBox="1"/>
          <p:nvPr>
            <p:custDataLst>
              <p:tags r:id="rId15"/>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6"/>
            </p:custDataLst>
          </p:nvPr>
        </p:nvSpPr>
        <p:spPr>
          <a:xfrm>
            <a:off x="6761580" y="1494056"/>
            <a:ext cx="1582484" cy="507831"/>
          </a:xfrm>
          <a:prstGeom prst="rect">
            <a:avLst/>
          </a:prstGeom>
        </p:spPr>
        <p:txBody>
          <a:bodyPr wrap="none">
            <a:spAutoFit/>
          </a:bodyPr>
          <a:lstStyle/>
          <a:p>
            <a:pPr>
              <a:lnSpc>
                <a:spcPct val="150000"/>
              </a:lnSpc>
            </a:pPr>
            <a:r>
              <a:rPr lang="en-US" dirty="0" smtClean="0"/>
              <a:t>        </a:t>
            </a:r>
            <a:r>
              <a:rPr lang="en-US" dirty="0" err="1" smtClean="0"/>
              <a:t>heapArr</a:t>
            </a:r>
            <a:r>
              <a:rPr lang="en-US" dirty="0" smtClean="0"/>
              <a:t>:</a:t>
            </a:r>
            <a:endParaRPr lang="en-US" dirty="0"/>
          </a:p>
        </p:txBody>
      </p:sp>
      <p:sp>
        <p:nvSpPr>
          <p:cNvPr id="9" name="&quot;No&quot; Symbol 8"/>
          <p:cNvSpPr/>
          <p:nvPr>
            <p:custDataLst>
              <p:tags r:id="rId17"/>
            </p:custDataLst>
          </p:nvPr>
        </p:nvSpPr>
        <p:spPr>
          <a:xfrm>
            <a:off x="6509833" y="1914179"/>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1" name="Rectangle 10"/>
          <p:cNvSpPr/>
          <p:nvPr>
            <p:custDataLst>
              <p:tags r:id="rId18"/>
            </p:custDataLst>
          </p:nvPr>
        </p:nvSpPr>
        <p:spPr>
          <a:xfrm>
            <a:off x="6460058" y="2318229"/>
            <a:ext cx="2269372" cy="738664"/>
          </a:xfrm>
          <a:prstGeom prst="rect">
            <a:avLst/>
          </a:prstGeom>
        </p:spPr>
        <p:txBody>
          <a:bodyPr wrap="square">
            <a:spAutoFit/>
          </a:bodyPr>
          <a:lstStyle/>
          <a:p>
            <a:r>
              <a:rPr lang="en-US" sz="1400" dirty="0" err="1" smtClean="0">
                <a:solidFill>
                  <a:schemeClr val="bg1"/>
                </a:solidFill>
              </a:rPr>
              <a:t>randomInteger’s</a:t>
            </a:r>
            <a:r>
              <a:rPr lang="en-US" sz="1400" dirty="0" smtClean="0">
                <a:solidFill>
                  <a:schemeClr val="bg1"/>
                </a:solidFill>
              </a:rPr>
              <a:t> stack frame automatically released </a:t>
            </a:r>
            <a:endParaRPr lang="en-US" sz="1400" dirty="0">
              <a:solidFill>
                <a:schemeClr val="bg1"/>
              </a:solidFill>
            </a:endParaRPr>
          </a:p>
        </p:txBody>
      </p:sp>
    </p:spTree>
    <p:extLst>
      <p:ext uri="{BB962C8B-B14F-4D97-AF65-F5344CB8AC3E}">
        <p14:creationId xmlns:p14="http://schemas.microsoft.com/office/powerpoint/2010/main" val="2520275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0" name="Shape 572"/>
          <p:cNvPicPr preferRelativeResize="0"/>
          <p:nvPr>
            <p:custDataLst>
              <p:tags r:id="rId2"/>
            </p:custDataLst>
          </p:nvPr>
        </p:nvPicPr>
        <p:blipFill>
          <a:blip r:embed="rId14">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Memory on the stack and heap</a:t>
            </a:r>
            <a:endParaRPr lang="en-US" dirty="0"/>
          </a:p>
        </p:txBody>
      </p:sp>
      <p:sp>
        <p:nvSpPr>
          <p:cNvPr id="3" name="Content Placeholder 2"/>
          <p:cNvSpPr>
            <a:spLocks noGrp="1"/>
          </p:cNvSpPr>
          <p:nvPr>
            <p:ph sz="quarter" idx="10"/>
            <p:custDataLst>
              <p:tags r:id="rId4"/>
            </p:custDataLst>
          </p:nvPr>
        </p:nvSpPr>
        <p:spPr>
          <a:xfrm>
            <a:off x="955677" y="908685"/>
            <a:ext cx="4551363" cy="3759042"/>
          </a:xfrm>
        </p:spPr>
        <p:txBody>
          <a:bodyPr>
            <a:normAutofit fontScale="92500" lnSpcReduction="20000"/>
          </a:bodyPr>
          <a:lstStyle/>
          <a:p>
            <a:r>
              <a:rPr lang="en-US" sz="1500" dirty="0" smtClean="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myFunction</a:t>
            </a:r>
            <a:r>
              <a:rPr lang="en-US" sz="1500" dirty="0" smtClean="0">
                <a:latin typeface="Consolas" panose="020B0609020204030204" pitchFamily="49" charset="0"/>
                <a:cs typeface="Consolas" panose="020B0609020204030204" pitchFamily="49" charset="0"/>
              </a:rPr>
              <a:t>() {</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x =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y = 3;</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 *</a:t>
            </a:r>
            <a:r>
              <a:rPr lang="en-US" sz="1500" b="1" dirty="0" err="1" smtClean="0">
                <a:solidFill>
                  <a:schemeClr val="bg2"/>
                </a:solidFill>
                <a:latin typeface="Consolas" panose="020B0609020204030204" pitchFamily="49" charset="0"/>
                <a:cs typeface="Consolas" panose="020B0609020204030204" pitchFamily="49" charset="0"/>
              </a:rPr>
              <a:t>heapArr</a:t>
            </a:r>
            <a:r>
              <a:rPr lang="en-US" sz="1500" b="1" dirty="0" smtClean="0">
                <a:solidFill>
                  <a:schemeClr val="bg2"/>
                </a:solidFill>
                <a:latin typeface="Consolas" panose="020B0609020204030204" pitchFamily="49" charset="0"/>
                <a:cs typeface="Consolas" panose="020B0609020204030204" pitchFamily="49" charset="0"/>
              </a:rPr>
              <a:t> = new </a:t>
            </a:r>
            <a:r>
              <a:rPr lang="en-US" sz="1500" b="1" dirty="0" err="1" smtClean="0">
                <a:solidFill>
                  <a:schemeClr val="bg2"/>
                </a:solidFill>
                <a:latin typeface="Consolas" panose="020B0609020204030204" pitchFamily="49" charset="0"/>
                <a:cs typeface="Consolas" panose="020B0609020204030204" pitchFamily="49" charset="0"/>
              </a:rPr>
              <a:t>int</a:t>
            </a:r>
            <a:r>
              <a:rPr lang="en-US" sz="1500" b="1" dirty="0" smtClean="0">
                <a:solidFill>
                  <a:schemeClr val="bg2"/>
                </a:solidFill>
                <a:latin typeface="Consolas" panose="020B0609020204030204" pitchFamily="49" charset="0"/>
                <a:cs typeface="Consolas" panose="020B0609020204030204" pitchFamily="49" charset="0"/>
              </a:rPr>
              <a:t>[2];</a:t>
            </a:r>
          </a:p>
          <a:p>
            <a:r>
              <a:rPr lang="en-US" sz="1500" dirty="0" smtClean="0">
                <a:latin typeface="Consolas" panose="020B0609020204030204" pitchFamily="49" charset="0"/>
                <a:cs typeface="Consolas" panose="020B0609020204030204" pitchFamily="49" charset="0"/>
              </a:rPr>
              <a:t>   </a:t>
            </a:r>
            <a:r>
              <a:rPr lang="en-US" sz="1500" dirty="0" err="1" smtClean="0">
                <a:latin typeface="Consolas" panose="020B0609020204030204" pitchFamily="49" charset="0"/>
                <a:cs typeface="Consolas" panose="020B0609020204030204" pitchFamily="49" charset="0"/>
              </a:rPr>
              <a:t>heapArr</a:t>
            </a:r>
            <a:r>
              <a:rPr lang="en-US" sz="1500" dirty="0" smtClean="0">
                <a:latin typeface="Consolas" panose="020B0609020204030204" pitchFamily="49" charset="0"/>
                <a:cs typeface="Consolas" panose="020B0609020204030204" pitchFamily="49" charset="0"/>
              </a:rPr>
              <a:t>[0] =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(0,3);</a:t>
            </a:r>
          </a:p>
          <a:p>
            <a:r>
              <a:rPr lang="en-US" sz="1500" dirty="0" smtClean="0">
                <a:latin typeface="Consolas" panose="020B0609020204030204" pitchFamily="49" charset="0"/>
                <a:cs typeface="Consolas" panose="020B0609020204030204" pitchFamily="49" charset="0"/>
              </a:rPr>
              <a:t>   // bad -- memory leak coming!</a:t>
            </a:r>
          </a:p>
          <a:p>
            <a:r>
              <a:rPr lang="en-US" sz="1500" dirty="0" smtClean="0">
                <a:latin typeface="Consolas" panose="020B0609020204030204" pitchFamily="49" charset="0"/>
                <a:cs typeface="Consolas" panose="020B0609020204030204" pitchFamily="49" charset="0"/>
              </a:rPr>
              <a:t>}</a:t>
            </a:r>
          </a:p>
          <a:p>
            <a:endParaRPr lang="en-US" sz="1500" dirty="0" smtClean="0">
              <a:latin typeface="Consolas" panose="020B0609020204030204" pitchFamily="49" charset="0"/>
              <a:cs typeface="Consolas" panose="020B0609020204030204" pitchFamily="49" charset="0"/>
            </a:endParaRPr>
          </a:p>
          <a:p>
            <a:r>
              <a:rPr lang="en-US" sz="1500" dirty="0">
                <a:latin typeface="Consolas" panose="020B0609020204030204" pitchFamily="49" charset="0"/>
                <a:cs typeface="Consolas" panose="020B0609020204030204" pitchFamily="49" charset="0"/>
              </a:rPr>
              <a:t>void </a:t>
            </a:r>
            <a:r>
              <a:rPr lang="en-US" sz="1500" dirty="0" err="1" smtClean="0">
                <a:latin typeface="Consolas" panose="020B0609020204030204" pitchFamily="49" charset="0"/>
                <a:cs typeface="Consolas" panose="020B0609020204030204" pitchFamily="49" charset="0"/>
              </a:rPr>
              <a:t>randomInteger</a:t>
            </a:r>
            <a:r>
              <a:rPr lang="en-US" sz="1500" dirty="0" smtClean="0">
                <a:latin typeface="Consolas" panose="020B0609020204030204" pitchFamily="49" charset="0"/>
                <a:cs typeface="Consolas" panose="020B0609020204030204" pitchFamily="49" charset="0"/>
              </a:rPr>
              <a:t>(</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low, </a:t>
            </a:r>
            <a:r>
              <a:rPr lang="en-US" sz="1500" dirty="0" err="1" smtClean="0">
                <a:latin typeface="Consolas" panose="020B0609020204030204" pitchFamily="49" charset="0"/>
                <a:cs typeface="Consolas" panose="020B0609020204030204" pitchFamily="49" charset="0"/>
              </a:rPr>
              <a:t>int</a:t>
            </a:r>
            <a:r>
              <a:rPr lang="en-US" sz="1500" dirty="0" smtClean="0">
                <a:latin typeface="Consolas" panose="020B0609020204030204" pitchFamily="49" charset="0"/>
                <a:cs typeface="Consolas" panose="020B0609020204030204" pitchFamily="49" charset="0"/>
              </a:rPr>
              <a:t> high) </a:t>
            </a:r>
            <a:r>
              <a:rPr lang="en-US" sz="1500" dirty="0">
                <a:latin typeface="Consolas" panose="020B0609020204030204" pitchFamily="49" charset="0"/>
                <a:cs typeface="Consolas" panose="020B0609020204030204" pitchFamily="49" charset="0"/>
              </a:rPr>
              <a:t>{</a:t>
            </a:r>
          </a:p>
          <a:p>
            <a:r>
              <a:rPr lang="en-US" sz="1500" dirty="0">
                <a:latin typeface="Consolas" panose="020B0609020204030204" pitchFamily="49" charset="0"/>
                <a:cs typeface="Consolas" panose="020B0609020204030204" pitchFamily="49" charset="0"/>
              </a:rPr>
              <a:t>   </a:t>
            </a:r>
            <a:r>
              <a:rPr lang="en-US" sz="1500" dirty="0" err="1">
                <a:latin typeface="Consolas" panose="020B0609020204030204" pitchFamily="49" charset="0"/>
                <a:cs typeface="Consolas" panose="020B0609020204030204" pitchFamily="49" charset="0"/>
              </a:rPr>
              <a:t>int</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var1 </a:t>
            </a:r>
            <a:r>
              <a:rPr lang="en-US" sz="1500" dirty="0">
                <a:latin typeface="Consolas" panose="020B0609020204030204" pitchFamily="49" charset="0"/>
                <a:cs typeface="Consolas" panose="020B0609020204030204" pitchFamily="49" charset="0"/>
              </a:rPr>
              <a:t>= 5;</a:t>
            </a:r>
          </a:p>
          <a:p>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double var2 </a:t>
            </a:r>
            <a:r>
              <a:rPr lang="en-US" sz="1500" dirty="0">
                <a:latin typeface="Consolas" panose="020B0609020204030204" pitchFamily="49" charset="0"/>
                <a:cs typeface="Consolas" panose="020B0609020204030204" pitchFamily="49" charset="0"/>
              </a:rPr>
              <a:t>= </a:t>
            </a:r>
            <a:r>
              <a:rPr lang="en-US" sz="1500" dirty="0" smtClean="0">
                <a:latin typeface="Consolas" panose="020B0609020204030204" pitchFamily="49" charset="0"/>
                <a:cs typeface="Consolas" panose="020B0609020204030204" pitchFamily="49" charset="0"/>
              </a:rPr>
              <a:t>3.14159;</a:t>
            </a:r>
            <a:endParaRPr lang="en-US" sz="1500" dirty="0">
              <a:latin typeface="Consolas" panose="020B0609020204030204" pitchFamily="49" charset="0"/>
              <a:cs typeface="Consolas" panose="020B0609020204030204" pitchFamily="49" charset="0"/>
            </a:endParaRPr>
          </a:p>
          <a:p>
            <a:r>
              <a:rPr lang="en-US" sz="1500" dirty="0" smtClean="0">
                <a:latin typeface="Consolas" panose="020B0609020204030204" pitchFamily="49" charset="0"/>
                <a:cs typeface="Consolas" panose="020B0609020204030204" pitchFamily="49" charset="0"/>
              </a:rPr>
              <a:t>…</a:t>
            </a:r>
            <a:endParaRPr lang="en-US" sz="1500" dirty="0">
              <a:latin typeface="Consolas" panose="020B0609020204030204" pitchFamily="49" charset="0"/>
              <a:cs typeface="Consolas" panose="020B0609020204030204" pitchFamily="49" charset="0"/>
            </a:endParaRPr>
          </a:p>
          <a:p>
            <a:endParaRPr lang="en-US" sz="1600" dirty="0" smtClean="0">
              <a:latin typeface="Consolas" panose="020B0609020204030204" pitchFamily="49" charset="0"/>
              <a:cs typeface="Consolas" panose="020B0609020204030204" pitchFamily="49" charset="0"/>
            </a:endParaRPr>
          </a:p>
          <a:p>
            <a:r>
              <a:rPr lang="en-US" sz="1600" dirty="0" smtClean="0">
                <a:latin typeface="Source Sans Pro "/>
                <a:cs typeface="Consolas" panose="020B0609020204030204" pitchFamily="49" charset="0"/>
              </a:rPr>
              <a:t>What happens when </a:t>
            </a:r>
            <a:r>
              <a:rPr lang="en-US" sz="1600" dirty="0" err="1" smtClean="0">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and</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randomInteger</a:t>
            </a:r>
            <a:r>
              <a:rPr lang="en-US" sz="1600" dirty="0" smtClean="0">
                <a:latin typeface="Consolas" panose="020B0609020204030204" pitchFamily="49" charset="0"/>
                <a:cs typeface="Consolas" panose="020B0609020204030204" pitchFamily="49" charset="0"/>
              </a:rPr>
              <a:t>() </a:t>
            </a:r>
            <a:r>
              <a:rPr lang="en-US" sz="1600" dirty="0" smtClean="0">
                <a:latin typeface="Source Sans Pro "/>
                <a:cs typeface="Consolas" panose="020B0609020204030204" pitchFamily="49" charset="0"/>
              </a:rPr>
              <a:t>return?</a:t>
            </a:r>
          </a:p>
          <a:p>
            <a:r>
              <a:rPr lang="en-US" sz="1600" dirty="0" smtClean="0">
                <a:latin typeface="Source Sans Pro "/>
                <a:cs typeface="Consolas" panose="020B0609020204030204" pitchFamily="49" charset="0"/>
              </a:rPr>
              <a:t>Why do we need to delete </a:t>
            </a:r>
            <a:r>
              <a:rPr lang="en-US" sz="1600" dirty="0" err="1" smtClean="0">
                <a:latin typeface="Consolas" panose="020B0609020204030204" pitchFamily="49" charset="0"/>
                <a:cs typeface="Consolas" panose="020B0609020204030204" pitchFamily="49" charset="0"/>
              </a:rPr>
              <a:t>heapArr</a:t>
            </a:r>
            <a:r>
              <a:rPr lang="en-US" sz="1600" dirty="0" smtClean="0">
                <a:latin typeface="Source Sans Pro "/>
                <a:cs typeface="Consolas" panose="020B0609020204030204" pitchFamily="49" charset="0"/>
              </a:rPr>
              <a:t>, but not the other </a:t>
            </a:r>
            <a:r>
              <a:rPr lang="en-US" sz="1600" dirty="0">
                <a:latin typeface="Source Sans Pro "/>
                <a:cs typeface="Consolas" panose="020B0609020204030204" pitchFamily="49" charset="0"/>
              </a:rPr>
              <a:t>variables (</a:t>
            </a:r>
            <a:r>
              <a:rPr lang="en-US" sz="1600" dirty="0">
                <a:latin typeface="Consolas" panose="020B0609020204030204" pitchFamily="49" charset="0"/>
                <a:cs typeface="Consolas" panose="020B0609020204030204" pitchFamily="49" charset="0"/>
              </a:rPr>
              <a:t>x, y, v1, v2</a:t>
            </a:r>
            <a:r>
              <a:rPr lang="en-US" sz="1600" dirty="0">
                <a:latin typeface="Source Sans Pro "/>
                <a:cs typeface="Consolas" panose="020B0609020204030204" pitchFamily="49" charset="0"/>
              </a:rPr>
              <a:t>)?</a:t>
            </a: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Memory</a:t>
            </a:r>
            <a:endParaRPr lang="en-US" dirty="0"/>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 name="Straight Arrow Connector 7"/>
          <p:cNvCxnSpPr/>
          <p:nvPr>
            <p:custDataLst>
              <p:tags r:id="rId9"/>
            </p:custDataLst>
          </p:nvPr>
        </p:nvCxnSpPr>
        <p:spPr>
          <a:xfrm>
            <a:off x="7595992" y="816741"/>
            <a:ext cx="0" cy="3048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smtClean="0"/>
              <a:t>0</a:t>
            </a:r>
            <a:endParaRPr lang="en-US" dirty="0"/>
          </a:p>
        </p:txBody>
      </p:sp>
      <p:sp>
        <p:nvSpPr>
          <p:cNvPr id="9" name="&quot;No&quot; Symbol 8"/>
          <p:cNvSpPr/>
          <p:nvPr>
            <p:custDataLst>
              <p:tags r:id="rId11"/>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1" name="Rectangle 10"/>
          <p:cNvSpPr/>
          <p:nvPr>
            <p:custDataLst>
              <p:tags r:id="rId12"/>
            </p:custDataLst>
          </p:nvPr>
        </p:nvSpPr>
        <p:spPr>
          <a:xfrm>
            <a:off x="6780464" y="1177947"/>
            <a:ext cx="1876174" cy="738664"/>
          </a:xfrm>
          <a:prstGeom prst="rect">
            <a:avLst/>
          </a:prstGeom>
        </p:spPr>
        <p:txBody>
          <a:bodyPr wrap="square">
            <a:spAutoFit/>
          </a:bodyPr>
          <a:lstStyle/>
          <a:p>
            <a:r>
              <a:rPr lang="en-US" sz="1400" dirty="0" err="1" smtClean="0">
                <a:solidFill>
                  <a:schemeClr val="bg1"/>
                </a:solidFill>
                <a:latin typeface="Consolas" panose="020B0609020204030204" pitchFamily="49" charset="0"/>
                <a:cs typeface="Consolas" panose="020B0609020204030204" pitchFamily="49" charset="0"/>
              </a:rPr>
              <a:t>myFunction</a:t>
            </a:r>
            <a:r>
              <a:rPr lang="en-US" sz="1400" dirty="0" err="1" smtClean="0">
                <a:solidFill>
                  <a:schemeClr val="bg1"/>
                </a:solidFill>
              </a:rPr>
              <a:t>’s</a:t>
            </a:r>
            <a:r>
              <a:rPr lang="en-US" sz="1400" dirty="0" smtClean="0">
                <a:solidFill>
                  <a:schemeClr val="bg1"/>
                </a:solidFill>
              </a:rPr>
              <a:t> stack frame automatically released </a:t>
            </a:r>
            <a:endParaRPr lang="en-US" sz="1400" dirty="0">
              <a:solidFill>
                <a:schemeClr val="bg1"/>
              </a:solidFill>
            </a:endParaRPr>
          </a:p>
        </p:txBody>
      </p:sp>
    </p:spTree>
    <p:extLst>
      <p:ext uri="{BB962C8B-B14F-4D97-AF65-F5344CB8AC3E}">
        <p14:creationId xmlns:p14="http://schemas.microsoft.com/office/powerpoint/2010/main" val="2476161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b="1" u="sng" dirty="0" smtClean="0"/>
              <a:t>Always a pair</a:t>
            </a:r>
            <a:r>
              <a:rPr lang="en-US" dirty="0" smtClean="0"/>
              <a:t>: </a:t>
            </a:r>
            <a:r>
              <a:rPr lang="en-US" dirty="0" smtClean="0">
                <a:latin typeface="Consolas" panose="020B0609020204030204" pitchFamily="49" charset="0"/>
                <a:cs typeface="Consolas" panose="020B0609020204030204" pitchFamily="49" charset="0"/>
              </a:rPr>
              <a:t>new </a:t>
            </a:r>
            <a:r>
              <a:rPr lang="en-US" dirty="0" smtClean="0"/>
              <a:t>and </a:t>
            </a:r>
            <a:r>
              <a:rPr lang="en-US" dirty="0" smtClean="0">
                <a:latin typeface="Consolas" panose="020B0609020204030204" pitchFamily="49" charset="0"/>
                <a:cs typeface="Consolas" panose="020B0609020204030204" pitchFamily="49" charset="0"/>
              </a:rPr>
              <a:t>delete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sz="quarter" idx="10"/>
            <p:custDataLst>
              <p:tags r:id="rId2"/>
            </p:custDataLst>
          </p:nvPr>
        </p:nvSpPr>
        <p:spPr>
          <a:xfrm>
            <a:off x="955678" y="934775"/>
            <a:ext cx="3847030" cy="488508"/>
          </a:xfrm>
        </p:spPr>
        <p:txBody>
          <a:bodyPr/>
          <a:lstStyle/>
          <a:p>
            <a:r>
              <a:rPr lang="en-US" dirty="0" smtClean="0"/>
              <a:t>Sample codes from Friday:</a:t>
            </a:r>
            <a:endParaRPr lang="en-US" dirty="0"/>
          </a:p>
        </p:txBody>
      </p:sp>
      <p:sp>
        <p:nvSpPr>
          <p:cNvPr id="4" name="Rectangle 3"/>
          <p:cNvSpPr/>
          <p:nvPr>
            <p:custDataLst>
              <p:tags r:id="rId3"/>
            </p:custDataLst>
          </p:nvPr>
        </p:nvSpPr>
        <p:spPr>
          <a:xfrm>
            <a:off x="548640" y="1786397"/>
            <a:ext cx="3184497" cy="1449628"/>
          </a:xfrm>
          <a:prstGeom prst="rect">
            <a:avLst/>
          </a:prstGeom>
        </p:spPr>
        <p:txBody>
          <a:bodyPr wrap="square">
            <a:spAutoFit/>
          </a:bodyPr>
          <a:lstStyle/>
          <a:p>
            <a:pPr lvl="1">
              <a:lnSpc>
                <a:spcPct val="70000"/>
              </a:lnSpc>
              <a:buFontTx/>
              <a:buNone/>
            </a:pPr>
            <a:r>
              <a:rPr lang="en-US" sz="1400" dirty="0" smtClean="0">
                <a:solidFill>
                  <a:srgbClr val="00B050"/>
                </a:solidFill>
                <a:latin typeface="Consolas" panose="020B0609020204030204" pitchFamily="49" charset="0"/>
              </a:rPr>
              <a:t>// a simple main</a:t>
            </a:r>
          </a:p>
          <a:p>
            <a:pPr lvl="1">
              <a:lnSpc>
                <a:spcPct val="70000"/>
              </a:lnSpc>
              <a:buFontTx/>
              <a:buNone/>
            </a:pPr>
            <a:r>
              <a:rPr lang="en-US" sz="1400" dirty="0" err="1" smtClean="0">
                <a:latin typeface="Consolas" panose="020B0609020204030204" pitchFamily="49" charset="0"/>
              </a:rPr>
              <a:t>int</a:t>
            </a:r>
            <a:r>
              <a:rPr lang="en-US" sz="1400" dirty="0" smtClean="0">
                <a:latin typeface="Consolas" panose="020B0609020204030204" pitchFamily="49" charset="0"/>
              </a:rPr>
              <a:t> main() {</a:t>
            </a:r>
          </a:p>
          <a:p>
            <a:pPr lvl="1">
              <a:lnSpc>
                <a:spcPct val="70000"/>
              </a:lnSpc>
              <a:buFontTx/>
              <a:buNone/>
            </a:pPr>
            <a:r>
              <a:rPr lang="en-US" sz="1400" dirty="0" smtClean="0">
                <a:latin typeface="Consolas" panose="020B0609020204030204" pitchFamily="49" charset="0"/>
              </a:rPr>
              <a:t>    </a:t>
            </a:r>
            <a:r>
              <a:rPr lang="en-US" sz="1400" dirty="0" err="1" smtClean="0">
                <a:latin typeface="Consolas" panose="020B0609020204030204" pitchFamily="49" charset="0"/>
              </a:rPr>
              <a:t>int</a:t>
            </a:r>
            <a:r>
              <a:rPr lang="en-US" sz="1400" dirty="0">
                <a:latin typeface="Consolas" panose="020B0609020204030204" pitchFamily="49" charset="0"/>
              </a:rPr>
              <a:t>* a = </a:t>
            </a:r>
            <a:r>
              <a:rPr lang="en-US" sz="1400" b="1" dirty="0">
                <a:solidFill>
                  <a:schemeClr val="bg2"/>
                </a:solidFill>
                <a:latin typeface="Consolas" panose="020B0609020204030204" pitchFamily="49" charset="0"/>
              </a:rPr>
              <a:t>new </a:t>
            </a:r>
            <a:r>
              <a:rPr lang="en-US" sz="1400" b="1" dirty="0" err="1">
                <a:solidFill>
                  <a:schemeClr val="bg2"/>
                </a:solidFill>
                <a:latin typeface="Consolas" panose="020B0609020204030204" pitchFamily="49" charset="0"/>
              </a:rPr>
              <a:t>int</a:t>
            </a:r>
            <a:r>
              <a:rPr lang="en-US" sz="1400" b="1" dirty="0">
                <a:solidFill>
                  <a:schemeClr val="bg2"/>
                </a:solidFill>
                <a:latin typeface="Consolas" panose="020B0609020204030204" pitchFamily="49" charset="0"/>
              </a:rPr>
              <a:t>[3]</a:t>
            </a:r>
            <a:r>
              <a:rPr lang="en-US" sz="1400" dirty="0">
                <a:solidFill>
                  <a:schemeClr val="bg2"/>
                </a:solidFill>
                <a:latin typeface="Consolas" panose="020B0609020204030204" pitchFamily="49" charset="0"/>
              </a:rPr>
              <a:t>;</a:t>
            </a:r>
          </a:p>
          <a:p>
            <a:pPr lvl="1">
              <a:lnSpc>
                <a:spcPct val="70000"/>
              </a:lnSpc>
              <a:buFontTx/>
              <a:buNone/>
            </a:pPr>
            <a:r>
              <a:rPr lang="en-US" sz="1400" dirty="0">
                <a:latin typeface="Consolas" panose="020B0609020204030204" pitchFamily="49" charset="0"/>
              </a:rPr>
              <a:t>	a[0] = 42;</a:t>
            </a:r>
          </a:p>
          <a:p>
            <a:pPr lvl="1">
              <a:lnSpc>
                <a:spcPct val="70000"/>
              </a:lnSpc>
              <a:buFontTx/>
              <a:buNone/>
            </a:pPr>
            <a:r>
              <a:rPr lang="en-US" sz="1400" dirty="0">
                <a:latin typeface="Consolas" panose="020B0609020204030204" pitchFamily="49" charset="0"/>
              </a:rPr>
              <a:t>	a[1] = -5;</a:t>
            </a:r>
          </a:p>
          <a:p>
            <a:pPr lvl="1">
              <a:lnSpc>
                <a:spcPct val="70000"/>
              </a:lnSpc>
              <a:buFontTx/>
              <a:buNone/>
            </a:pPr>
            <a:r>
              <a:rPr lang="en-US" sz="1400" dirty="0">
                <a:latin typeface="Consolas" panose="020B0609020204030204" pitchFamily="49" charset="0"/>
              </a:rPr>
              <a:t>	a[2] = 17</a:t>
            </a:r>
            <a:r>
              <a:rPr lang="en-US" sz="1400" dirty="0" smtClean="0">
                <a:latin typeface="Consolas" panose="020B0609020204030204" pitchFamily="49" charset="0"/>
              </a:rPr>
              <a:t>;</a:t>
            </a:r>
            <a:endParaRPr lang="en-US" sz="1400" dirty="0">
              <a:latin typeface="Consolas" panose="020B0609020204030204" pitchFamily="49" charset="0"/>
            </a:endParaRPr>
          </a:p>
          <a:p>
            <a:pPr lvl="1">
              <a:lnSpc>
                <a:spcPct val="70000"/>
              </a:lnSpc>
              <a:buFontTx/>
              <a:buNone/>
            </a:pPr>
            <a:r>
              <a:rPr lang="en-US" sz="1400" dirty="0">
                <a:solidFill>
                  <a:schemeClr val="bg2"/>
                </a:solidFill>
                <a:latin typeface="Consolas" panose="020B0609020204030204" pitchFamily="49" charset="0"/>
              </a:rPr>
              <a:t>	</a:t>
            </a:r>
            <a:r>
              <a:rPr lang="en-US" sz="1400" b="1" dirty="0">
                <a:solidFill>
                  <a:schemeClr val="bg2"/>
                </a:solidFill>
                <a:latin typeface="Consolas" panose="020B0609020204030204" pitchFamily="49" charset="0"/>
              </a:rPr>
              <a:t>delete[] a</a:t>
            </a:r>
            <a:r>
              <a:rPr lang="en-US" sz="1400" dirty="0" smtClean="0">
                <a:solidFill>
                  <a:schemeClr val="bg2"/>
                </a:solidFill>
                <a:latin typeface="Consolas" panose="020B0609020204030204" pitchFamily="49" charset="0"/>
              </a:rPr>
              <a:t>;</a:t>
            </a:r>
          </a:p>
          <a:p>
            <a:pPr lvl="1">
              <a:lnSpc>
                <a:spcPct val="70000"/>
              </a:lnSpc>
              <a:buFontTx/>
              <a:buNone/>
            </a:pPr>
            <a:r>
              <a:rPr lang="en-US" sz="1400" dirty="0">
                <a:latin typeface="Consolas" panose="020B0609020204030204" pitchFamily="49" charset="0"/>
              </a:rPr>
              <a:t> </a:t>
            </a:r>
            <a:r>
              <a:rPr lang="en-US" sz="1400" dirty="0" smtClean="0">
                <a:latin typeface="Consolas" panose="020B0609020204030204" pitchFamily="49" charset="0"/>
              </a:rPr>
              <a:t>    return 0;</a:t>
            </a:r>
          </a:p>
          <a:p>
            <a:pPr lvl="1">
              <a:lnSpc>
                <a:spcPct val="70000"/>
              </a:lnSpc>
              <a:buFontTx/>
              <a:buNone/>
            </a:pPr>
            <a:r>
              <a:rPr lang="en-US" sz="1400" dirty="0" smtClean="0">
                <a:latin typeface="Consolas" panose="020B0609020204030204" pitchFamily="49" charset="0"/>
              </a:rPr>
              <a:t>}</a:t>
            </a:r>
            <a:endParaRPr lang="en-US" sz="1400" dirty="0">
              <a:latin typeface="Consolas" panose="020B0609020204030204" pitchFamily="49" charset="0"/>
            </a:endParaRPr>
          </a:p>
        </p:txBody>
      </p:sp>
      <p:sp>
        <p:nvSpPr>
          <p:cNvPr id="5" name="Rectangle 3"/>
          <p:cNvSpPr txBox="1">
            <a:spLocks noChangeArrowheads="1"/>
          </p:cNvSpPr>
          <p:nvPr>
            <p:custDataLst>
              <p:tags r:id="rId4"/>
            </p:custDataLst>
          </p:nvPr>
        </p:nvSpPr>
        <p:spPr>
          <a:xfrm>
            <a:off x="4207354" y="1806011"/>
            <a:ext cx="3823583" cy="2186112"/>
          </a:xfrm>
          <a:prstGeom prst="rect">
            <a:avLst/>
          </a:prstGeom>
        </p:spPr>
        <p:txBody>
          <a:bodyPr vert="horz" lIns="0" tIns="45720" rIns="0" bIns="45720" rtlCol="0">
            <a:normAutofit fontScale="70000" lnSpcReduction="20000"/>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US" dirty="0" smtClean="0">
                <a:solidFill>
                  <a:srgbClr val="008000"/>
                </a:solidFill>
                <a:latin typeface="Consolas" panose="020B0609020204030204" pitchFamily="49" charset="0"/>
              </a:rPr>
              <a:t>// constructor and destructor </a:t>
            </a:r>
          </a:p>
          <a:p>
            <a:pPr>
              <a:lnSpc>
                <a:spcPct val="80000"/>
              </a:lnSpc>
            </a:pPr>
            <a:r>
              <a:rPr lang="en-US" dirty="0" smtClean="0">
                <a:solidFill>
                  <a:srgbClr val="008000"/>
                </a:solidFill>
                <a:latin typeface="Consolas" panose="020B0609020204030204" pitchFamily="49" charset="0"/>
              </a:rPr>
              <a:t>// in ArrayList.cpp</a:t>
            </a:r>
          </a:p>
          <a:p>
            <a:pPr>
              <a:lnSpc>
                <a:spcPct val="80000"/>
              </a:lnSpc>
              <a:buFontTx/>
              <a:buNone/>
            </a:pPr>
            <a:endParaRPr lang="en-US" dirty="0" smtClean="0">
              <a:latin typeface="Consolas" panose="020B0609020204030204" pitchFamily="49" charset="0"/>
            </a:endParaRPr>
          </a:p>
          <a:p>
            <a:pPr>
              <a:lnSpc>
                <a:spcPct val="80000"/>
              </a:lnSpc>
              <a:buFontTx/>
              <a:buNone/>
            </a:pPr>
            <a:r>
              <a:rPr lang="en-US" dirty="0" err="1" smtClean="0">
                <a:latin typeface="Consolas" panose="020B0609020204030204" pitchFamily="49" charset="0"/>
              </a:rPr>
              <a:t>ArrayList</a:t>
            </a:r>
            <a:r>
              <a:rPr lang="en-US" dirty="0" smtClean="0">
                <a:latin typeface="Consolas" panose="020B0609020204030204" pitchFamily="49" charset="0"/>
              </a:rPr>
              <a:t>::</a:t>
            </a:r>
            <a:r>
              <a:rPr lang="en-US" dirty="0" err="1" smtClean="0">
                <a:latin typeface="Consolas" panose="020B0609020204030204" pitchFamily="49" charset="0"/>
              </a:rPr>
              <a:t>ArrayList</a:t>
            </a:r>
            <a:r>
              <a:rPr lang="en-US" dirty="0" smtClean="0">
                <a:latin typeface="Consolas" panose="020B0609020204030204" pitchFamily="49" charset="0"/>
              </a:rPr>
              <a:t>() { </a:t>
            </a:r>
          </a:p>
          <a:p>
            <a:pPr>
              <a:lnSpc>
                <a:spcPct val="80000"/>
              </a:lnSpc>
              <a:buFontTx/>
              <a:buNone/>
            </a:pPr>
            <a:r>
              <a:rPr lang="en-US" dirty="0" smtClean="0">
                <a:latin typeface="Consolas" panose="020B0609020204030204" pitchFamily="49" charset="0"/>
              </a:rPr>
              <a:t>    </a:t>
            </a:r>
            <a:r>
              <a:rPr lang="en-US" dirty="0" err="1" smtClean="0">
                <a:latin typeface="Consolas" panose="020B0609020204030204" pitchFamily="49" charset="0"/>
              </a:rPr>
              <a:t>myElements</a:t>
            </a:r>
            <a:r>
              <a:rPr lang="en-US" dirty="0" smtClean="0">
                <a:latin typeface="Consolas" panose="020B0609020204030204" pitchFamily="49" charset="0"/>
              </a:rPr>
              <a:t> = </a:t>
            </a:r>
            <a:r>
              <a:rPr lang="en-US" b="1" dirty="0" smtClean="0">
                <a:solidFill>
                  <a:schemeClr val="bg2"/>
                </a:solidFill>
                <a:latin typeface="Consolas" panose="020B0609020204030204" pitchFamily="49" charset="0"/>
              </a:rPr>
              <a:t>new </a:t>
            </a:r>
            <a:r>
              <a:rPr lang="en-US" b="1" dirty="0" err="1" smtClean="0">
                <a:solidFill>
                  <a:schemeClr val="bg2"/>
                </a:solidFill>
                <a:latin typeface="Consolas" panose="020B0609020204030204" pitchFamily="49" charset="0"/>
              </a:rPr>
              <a:t>int</a:t>
            </a:r>
            <a:r>
              <a:rPr lang="en-US" b="1" dirty="0" smtClean="0">
                <a:solidFill>
                  <a:schemeClr val="bg2"/>
                </a:solidFill>
                <a:latin typeface="Consolas" panose="020B0609020204030204" pitchFamily="49" charset="0"/>
              </a:rPr>
              <a:t>[10](); </a:t>
            </a:r>
          </a:p>
          <a:p>
            <a:pPr>
              <a:lnSpc>
                <a:spcPct val="80000"/>
              </a:lnSpc>
              <a:buFontTx/>
              <a:buNone/>
            </a:pPr>
            <a:r>
              <a:rPr lang="en-US" dirty="0" smtClean="0">
                <a:latin typeface="Consolas" panose="020B0609020204030204" pitchFamily="49" charset="0"/>
              </a:rPr>
              <a:t>    </a:t>
            </a:r>
            <a:r>
              <a:rPr lang="en-US" dirty="0" err="1" smtClean="0">
                <a:latin typeface="Consolas" panose="020B0609020204030204" pitchFamily="49" charset="0"/>
              </a:rPr>
              <a:t>mySize</a:t>
            </a:r>
            <a:r>
              <a:rPr lang="en-US" dirty="0" smtClean="0">
                <a:latin typeface="Consolas" panose="020B0609020204030204" pitchFamily="49" charset="0"/>
              </a:rPr>
              <a:t> = 0;  </a:t>
            </a:r>
          </a:p>
          <a:p>
            <a:pPr>
              <a:lnSpc>
                <a:spcPct val="80000"/>
              </a:lnSpc>
              <a:buFontTx/>
              <a:buNone/>
            </a:pPr>
            <a:r>
              <a:rPr lang="en-US" dirty="0" smtClean="0">
                <a:latin typeface="Consolas" panose="020B0609020204030204" pitchFamily="49" charset="0"/>
              </a:rPr>
              <a:t>    </a:t>
            </a:r>
            <a:r>
              <a:rPr lang="en-US" dirty="0" err="1" smtClean="0">
                <a:latin typeface="Consolas" panose="020B0609020204030204" pitchFamily="49" charset="0"/>
              </a:rPr>
              <a:t>myCapacity</a:t>
            </a:r>
            <a:r>
              <a:rPr lang="en-US" dirty="0" smtClean="0">
                <a:latin typeface="Consolas" panose="020B0609020204030204" pitchFamily="49" charset="0"/>
              </a:rPr>
              <a:t> = 10; </a:t>
            </a:r>
          </a:p>
          <a:p>
            <a:pPr>
              <a:lnSpc>
                <a:spcPct val="80000"/>
              </a:lnSpc>
              <a:buFontTx/>
              <a:buNone/>
            </a:pPr>
            <a:r>
              <a:rPr lang="en-US" dirty="0" smtClean="0">
                <a:latin typeface="Consolas" panose="020B0609020204030204" pitchFamily="49" charset="0"/>
              </a:rPr>
              <a:t>}</a:t>
            </a:r>
          </a:p>
          <a:p>
            <a:pPr>
              <a:lnSpc>
                <a:spcPct val="80000"/>
              </a:lnSpc>
              <a:buFontTx/>
              <a:buNone/>
            </a:pPr>
            <a:endParaRPr lang="en-US" dirty="0" smtClean="0">
              <a:solidFill>
                <a:srgbClr val="008000"/>
              </a:solidFill>
              <a:latin typeface="Consolas" panose="020B0609020204030204" pitchFamily="49" charset="0"/>
            </a:endParaRPr>
          </a:p>
          <a:p>
            <a:pPr>
              <a:lnSpc>
                <a:spcPct val="80000"/>
              </a:lnSpc>
              <a:buFontTx/>
              <a:buNone/>
            </a:pPr>
            <a:endParaRPr lang="en-US" dirty="0" smtClean="0">
              <a:solidFill>
                <a:srgbClr val="008000"/>
              </a:solidFill>
              <a:latin typeface="Consolas" panose="020B0609020204030204" pitchFamily="49" charset="0"/>
            </a:endParaRPr>
          </a:p>
          <a:p>
            <a:pPr>
              <a:lnSpc>
                <a:spcPct val="80000"/>
              </a:lnSpc>
              <a:buFontTx/>
              <a:buNone/>
            </a:pPr>
            <a:r>
              <a:rPr lang="en-US" dirty="0" smtClean="0">
                <a:latin typeface="Consolas" panose="020B0609020204030204" pitchFamily="49" charset="0"/>
              </a:rPr>
              <a:t>void </a:t>
            </a:r>
            <a:r>
              <a:rPr lang="en-US" dirty="0" err="1" smtClean="0">
                <a:latin typeface="Consolas" panose="020B0609020204030204" pitchFamily="49" charset="0"/>
              </a:rPr>
              <a:t>ArrayList</a:t>
            </a:r>
            <a:r>
              <a:rPr lang="en-US" dirty="0" smtClean="0">
                <a:latin typeface="Consolas" panose="020B0609020204030204" pitchFamily="49" charset="0"/>
              </a:rPr>
              <a:t>::~</a:t>
            </a:r>
            <a:r>
              <a:rPr lang="en-US" b="1" dirty="0" err="1" smtClean="0">
                <a:latin typeface="Consolas" panose="020B0609020204030204" pitchFamily="49" charset="0"/>
              </a:rPr>
              <a:t>ArrayList</a:t>
            </a:r>
            <a:r>
              <a:rPr lang="en-US" dirty="0" smtClean="0">
                <a:latin typeface="Consolas" panose="020B0609020204030204" pitchFamily="49" charset="0"/>
              </a:rPr>
              <a:t>() {</a:t>
            </a:r>
          </a:p>
          <a:p>
            <a:pPr>
              <a:lnSpc>
                <a:spcPct val="80000"/>
              </a:lnSpc>
              <a:buFontTx/>
              <a:buNone/>
            </a:pPr>
            <a:r>
              <a:rPr lang="en-US" dirty="0" smtClean="0">
                <a:latin typeface="Consolas" panose="020B0609020204030204" pitchFamily="49" charset="0"/>
              </a:rPr>
              <a:t>    </a:t>
            </a:r>
            <a:r>
              <a:rPr lang="en-US" b="1" dirty="0" smtClean="0">
                <a:solidFill>
                  <a:schemeClr val="bg2"/>
                </a:solidFill>
                <a:latin typeface="Consolas" panose="020B0609020204030204" pitchFamily="49" charset="0"/>
              </a:rPr>
              <a:t>delete[] </a:t>
            </a:r>
            <a:r>
              <a:rPr lang="en-US" b="1" dirty="0" err="1" smtClean="0">
                <a:solidFill>
                  <a:schemeClr val="bg2"/>
                </a:solidFill>
                <a:latin typeface="Consolas" panose="020B0609020204030204" pitchFamily="49" charset="0"/>
              </a:rPr>
              <a:t>myElements</a:t>
            </a:r>
            <a:r>
              <a:rPr lang="en-US" b="1" dirty="0" smtClean="0">
                <a:solidFill>
                  <a:schemeClr val="bg2"/>
                </a:solidFill>
                <a:latin typeface="Consolas" panose="020B0609020204030204" pitchFamily="49" charset="0"/>
              </a:rPr>
              <a:t>;</a:t>
            </a:r>
          </a:p>
          <a:p>
            <a:pPr>
              <a:lnSpc>
                <a:spcPct val="80000"/>
              </a:lnSpc>
              <a:buFontTx/>
              <a:buNone/>
            </a:pPr>
            <a:r>
              <a:rPr lang="en-US" dirty="0" smtClean="0">
                <a:latin typeface="Consolas" panose="020B0609020204030204" pitchFamily="49" charset="0"/>
              </a:rPr>
              <a:t>}</a:t>
            </a:r>
            <a:endParaRPr lang="en-US" dirty="0">
              <a:latin typeface="Consolas" panose="020B0609020204030204" pitchFamily="49" charset="0"/>
            </a:endParaRPr>
          </a:p>
        </p:txBody>
      </p:sp>
      <p:pic>
        <p:nvPicPr>
          <p:cNvPr id="1026" name="Picture 2" descr="http://xdesktopwallpapers.com/wp-content/uploads/2012/04/This%20Cats%20Are%20Twin.jpg"/>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6321287" y="331795"/>
            <a:ext cx="195072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971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cs typeface="Consolas" panose="020B0609020204030204" pitchFamily="49" charset="0"/>
              </a:rPr>
              <a:t>What is a pointer?</a:t>
            </a:r>
            <a:endParaRPr lang="en-US" dirty="0">
              <a:cs typeface="Consolas" panose="020B0609020204030204" pitchFamily="49" charset="0"/>
            </a:endParaRPr>
          </a:p>
        </p:txBody>
      </p:sp>
      <p:sp>
        <p:nvSpPr>
          <p:cNvPr id="6" name="Text Placeholder 5"/>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47195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pPr>
              <a:buClr>
                <a:schemeClr val="dk1"/>
              </a:buClr>
              <a:buSzPct val="39285"/>
            </a:pPr>
            <a:r>
              <a:rPr lang="en"/>
              <a:t>Anything wrong with this struct?</a:t>
            </a:r>
          </a:p>
          <a:p>
            <a:pPr>
              <a:buClr>
                <a:schemeClr val="dk1"/>
              </a:buClr>
              <a:buSzPct val="39285"/>
            </a:pPr>
            <a:endParaRPr/>
          </a:p>
          <a:p>
            <a:endParaRPr/>
          </a:p>
        </p:txBody>
      </p:sp>
      <p:sp>
        <p:nvSpPr>
          <p:cNvPr id="119" name="Shape 119"/>
          <p:cNvSpPr txBox="1">
            <a:spLocks noGrp="1"/>
          </p:cNvSpPr>
          <p:nvPr>
            <p:ph type="body" idx="1"/>
            <p:custDataLst>
              <p:tags r:id="rId2"/>
            </p:custDataLst>
          </p:nvPr>
        </p:nvSpPr>
        <p:spPr>
          <a:xfrm>
            <a:off x="1491075" y="1152469"/>
            <a:ext cx="6221700" cy="3188025"/>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endParaRPr>
              <a:solidFill>
                <a:srgbClr val="333336"/>
              </a:solidFill>
              <a:latin typeface="Consolas"/>
              <a:ea typeface="Consolas"/>
              <a:cs typeface="Consolas"/>
              <a:sym typeface="Consolas"/>
            </a:endParaRPr>
          </a:p>
          <a:p>
            <a:pPr>
              <a:spcAft>
                <a:spcPts val="0"/>
              </a:spcAft>
            </a:pPr>
            <a:r>
              <a:rPr lang="en">
                <a:solidFill>
                  <a:srgbClr val="333336"/>
                </a:solidFill>
                <a:latin typeface="Consolas"/>
                <a:ea typeface="Consolas"/>
                <a:cs typeface="Consolas"/>
                <a:sym typeface="Consolas"/>
              </a:rPr>
              <a:t>  string artist_name;</a:t>
            </a:r>
          </a:p>
          <a:p>
            <a:pPr>
              <a:spcAft>
                <a:spcPts val="0"/>
              </a:spcAft>
            </a:pPr>
            <a:r>
              <a:rPr lang="en">
                <a:solidFill>
                  <a:srgbClr val="333336"/>
                </a:solidFill>
                <a:latin typeface="Consolas"/>
                <a:ea typeface="Consolas"/>
                <a:cs typeface="Consolas"/>
                <a:sym typeface="Consolas"/>
              </a:rPr>
              <a:t>  int artist_age;</a:t>
            </a:r>
          </a:p>
          <a:p>
            <a:pPr>
              <a:spcAft>
                <a:spcPts val="0"/>
              </a:spcAft>
            </a:pPr>
            <a:r>
              <a:rPr lang="en">
                <a:solidFill>
                  <a:srgbClr val="333336"/>
                </a:solidFill>
                <a:latin typeface="Consolas"/>
                <a:ea typeface="Consolas"/>
                <a:cs typeface="Consolas"/>
                <a:sym typeface="Consolas"/>
              </a:rPr>
              <a:t>  string artist_favorite_food;</a:t>
            </a:r>
          </a:p>
          <a:p>
            <a:pPr>
              <a:spcAft>
                <a:spcPts val="0"/>
              </a:spcAft>
            </a:pPr>
            <a:r>
              <a:rPr lang="en">
                <a:solidFill>
                  <a:srgbClr val="333336"/>
                </a:solidFill>
                <a:latin typeface="Consolas"/>
                <a:ea typeface="Consolas"/>
                <a:cs typeface="Consolas"/>
                <a:sym typeface="Consolas"/>
              </a:rPr>
              <a:t>  int artist_height; // in cm</a:t>
            </a:r>
          </a:p>
          <a:p>
            <a:pPr>
              <a:spcAft>
                <a:spcPts val="0"/>
              </a:spcAft>
            </a:pPr>
            <a:r>
              <a:rPr lang="en">
                <a:solidFill>
                  <a:srgbClr val="333336"/>
                </a:solidFill>
                <a:latin typeface="Consolas"/>
                <a:ea typeface="Consolas"/>
                <a:cs typeface="Consolas"/>
                <a:sym typeface="Consolas"/>
              </a:rPr>
              <a:t>};</a:t>
            </a:r>
          </a:p>
          <a:p>
            <a:pPr>
              <a:spcAft>
                <a:spcPts val="0"/>
              </a:spcAft>
            </a:pPr>
            <a:endParaRPr>
              <a:solidFill>
                <a:srgbClr val="333336"/>
              </a:solidFill>
              <a:latin typeface="Consolas"/>
              <a:ea typeface="Consolas"/>
              <a:cs typeface="Consolas"/>
              <a:sym typeface="Consolas"/>
            </a:endParaRPr>
          </a:p>
          <a:p>
            <a:pPr>
              <a:spcAft>
                <a:spcPts val="0"/>
              </a:spcAft>
            </a:pPr>
            <a:endParaRPr>
              <a:solidFill>
                <a:srgbClr val="333336"/>
              </a:solidFill>
              <a:latin typeface="Consolas"/>
              <a:ea typeface="Consolas"/>
              <a:cs typeface="Consolas"/>
              <a:sym typeface="Consolas"/>
            </a:endParaRPr>
          </a:p>
          <a:p>
            <a:pPr>
              <a:spcAft>
                <a:spcPts val="0"/>
              </a:spcAft>
              <a:buClr>
                <a:schemeClr val="dk1"/>
              </a:buClr>
              <a:buSzPct val="55000"/>
            </a:pPr>
            <a:endParaRPr>
              <a:solidFill>
                <a:srgbClr val="333336"/>
              </a:solidFill>
            </a:endParaRPr>
          </a:p>
        </p:txBody>
      </p:sp>
    </p:spTree>
    <p:extLst>
      <p:ext uri="{BB962C8B-B14F-4D97-AF65-F5344CB8AC3E}">
        <p14:creationId xmlns:p14="http://schemas.microsoft.com/office/powerpoint/2010/main" val="1928162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pPr>
              <a:buClr>
                <a:schemeClr val="dk1"/>
              </a:buClr>
              <a:buSzPct val="39285"/>
            </a:pPr>
            <a:r>
              <a:rPr lang="en"/>
              <a:t>Anything wrong with this struct?</a:t>
            </a:r>
          </a:p>
          <a:p>
            <a:pPr>
              <a:buClr>
                <a:schemeClr val="dk1"/>
              </a:buClr>
              <a:buSzPct val="39285"/>
            </a:pPr>
            <a:endParaRPr/>
          </a:p>
          <a:p>
            <a:endParaRPr/>
          </a:p>
        </p:txBody>
      </p:sp>
      <p:sp>
        <p:nvSpPr>
          <p:cNvPr id="125" name="Shape 125"/>
          <p:cNvSpPr txBox="1">
            <a:spLocks noGrp="1"/>
          </p:cNvSpPr>
          <p:nvPr>
            <p:ph type="body" idx="1"/>
            <p:custDataLst>
              <p:tags r:id="rId2"/>
            </p:custDataLst>
          </p:nvPr>
        </p:nvSpPr>
        <p:spPr>
          <a:xfrm>
            <a:off x="1491075" y="1152469"/>
            <a:ext cx="6509925" cy="3698325"/>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endParaRPr>
              <a:solidFill>
                <a:srgbClr val="333336"/>
              </a:solidFill>
              <a:latin typeface="Consolas"/>
              <a:ea typeface="Consolas"/>
              <a:cs typeface="Consolas"/>
              <a:sym typeface="Consolas"/>
            </a:endParaRPr>
          </a:p>
          <a:p>
            <a:pPr>
              <a:spcAft>
                <a:spcPts val="0"/>
              </a:spcAft>
            </a:pPr>
            <a:r>
              <a:rPr lang="en">
                <a:solidFill>
                  <a:srgbClr val="333336"/>
                </a:solidFill>
                <a:latin typeface="Consolas"/>
                <a:ea typeface="Consolas"/>
                <a:cs typeface="Consolas"/>
                <a:sym typeface="Consolas"/>
              </a:rPr>
              <a:t>  string </a:t>
            </a:r>
            <a:r>
              <a:rPr lang="en" b="1">
                <a:solidFill>
                  <a:srgbClr val="333336"/>
                </a:solidFill>
                <a:latin typeface="Consolas"/>
                <a:ea typeface="Consolas"/>
                <a:cs typeface="Consolas"/>
                <a:sym typeface="Consolas"/>
              </a:rPr>
              <a:t>artist_</a:t>
            </a:r>
            <a:r>
              <a:rPr lang="en">
                <a:solidFill>
                  <a:srgbClr val="333336"/>
                </a:solidFill>
                <a:latin typeface="Consolas"/>
                <a:ea typeface="Consolas"/>
                <a:cs typeface="Consolas"/>
                <a:sym typeface="Consolas"/>
              </a:rPr>
              <a:t>name;</a:t>
            </a:r>
          </a:p>
          <a:p>
            <a:pPr>
              <a:spcAft>
                <a:spcPts val="0"/>
              </a:spcAft>
            </a:pPr>
            <a:r>
              <a:rPr lang="en">
                <a:solidFill>
                  <a:srgbClr val="333336"/>
                </a:solidFill>
                <a:latin typeface="Consolas"/>
                <a:ea typeface="Consolas"/>
                <a:cs typeface="Consolas"/>
                <a:sym typeface="Consolas"/>
              </a:rPr>
              <a:t>  int </a:t>
            </a:r>
            <a:r>
              <a:rPr lang="en" b="1">
                <a:solidFill>
                  <a:srgbClr val="333336"/>
                </a:solidFill>
                <a:latin typeface="Consolas"/>
                <a:ea typeface="Consolas"/>
                <a:cs typeface="Consolas"/>
                <a:sym typeface="Consolas"/>
              </a:rPr>
              <a:t>artist_</a:t>
            </a:r>
            <a:r>
              <a:rPr lang="en">
                <a:solidFill>
                  <a:srgbClr val="333336"/>
                </a:solidFill>
                <a:latin typeface="Consolas"/>
                <a:ea typeface="Consolas"/>
                <a:cs typeface="Consolas"/>
                <a:sym typeface="Consolas"/>
              </a:rPr>
              <a:t>age;</a:t>
            </a:r>
          </a:p>
          <a:p>
            <a:pPr>
              <a:spcAft>
                <a:spcPts val="0"/>
              </a:spcAft>
            </a:pPr>
            <a:r>
              <a:rPr lang="en">
                <a:solidFill>
                  <a:srgbClr val="333336"/>
                </a:solidFill>
                <a:latin typeface="Consolas"/>
                <a:ea typeface="Consolas"/>
                <a:cs typeface="Consolas"/>
                <a:sym typeface="Consolas"/>
              </a:rPr>
              <a:t>  string </a:t>
            </a:r>
            <a:r>
              <a:rPr lang="en" b="1">
                <a:solidFill>
                  <a:srgbClr val="333336"/>
                </a:solidFill>
                <a:latin typeface="Consolas"/>
                <a:ea typeface="Consolas"/>
                <a:cs typeface="Consolas"/>
                <a:sym typeface="Consolas"/>
              </a:rPr>
              <a:t>artist_</a:t>
            </a:r>
            <a:r>
              <a:rPr lang="en">
                <a:solidFill>
                  <a:srgbClr val="333336"/>
                </a:solidFill>
                <a:latin typeface="Consolas"/>
                <a:ea typeface="Consolas"/>
                <a:cs typeface="Consolas"/>
                <a:sym typeface="Consolas"/>
              </a:rPr>
              <a:t>favorite_food;</a:t>
            </a:r>
          </a:p>
          <a:p>
            <a:pPr>
              <a:spcAft>
                <a:spcPts val="0"/>
              </a:spcAft>
            </a:pPr>
            <a:r>
              <a:rPr lang="en">
                <a:solidFill>
                  <a:srgbClr val="333336"/>
                </a:solidFill>
                <a:latin typeface="Consolas"/>
                <a:ea typeface="Consolas"/>
                <a:cs typeface="Consolas"/>
                <a:sym typeface="Consolas"/>
              </a:rPr>
              <a:t>  int </a:t>
            </a:r>
            <a:r>
              <a:rPr lang="en" b="1">
                <a:solidFill>
                  <a:srgbClr val="333336"/>
                </a:solidFill>
                <a:latin typeface="Consolas"/>
                <a:ea typeface="Consolas"/>
                <a:cs typeface="Consolas"/>
                <a:sym typeface="Consolas"/>
              </a:rPr>
              <a:t>artist_</a:t>
            </a:r>
            <a:r>
              <a:rPr lang="en">
                <a:solidFill>
                  <a:srgbClr val="333336"/>
                </a:solidFill>
                <a:latin typeface="Consolas"/>
                <a:ea typeface="Consolas"/>
                <a:cs typeface="Consolas"/>
                <a:sym typeface="Consolas"/>
              </a:rPr>
              <a:t>height; // in cm</a:t>
            </a:r>
          </a:p>
          <a:p>
            <a:pPr>
              <a:spcAft>
                <a:spcPts val="0"/>
              </a:spcAft>
            </a:pPr>
            <a:r>
              <a:rPr lang="en">
                <a:solidFill>
                  <a:srgbClr val="333336"/>
                </a:solidFill>
                <a:latin typeface="Consolas"/>
                <a:ea typeface="Consolas"/>
                <a:cs typeface="Consolas"/>
                <a:sym typeface="Consolas"/>
              </a:rPr>
              <a:t>};</a:t>
            </a:r>
          </a:p>
          <a:p>
            <a:pPr>
              <a:spcAft>
                <a:spcPts val="0"/>
              </a:spcAft>
            </a:pPr>
            <a:endParaRPr>
              <a:solidFill>
                <a:srgbClr val="333336"/>
              </a:solidFill>
              <a:latin typeface="Consolas"/>
              <a:ea typeface="Consolas"/>
              <a:cs typeface="Consolas"/>
              <a:sym typeface="Consolas"/>
            </a:endParaRPr>
          </a:p>
          <a:p>
            <a:pPr>
              <a:spcAft>
                <a:spcPts val="0"/>
              </a:spcAft>
            </a:pPr>
            <a:endParaRPr>
              <a:solidFill>
                <a:srgbClr val="333336"/>
              </a:solidFill>
              <a:latin typeface="Consolas"/>
              <a:ea typeface="Consolas"/>
              <a:cs typeface="Consolas"/>
              <a:sym typeface="Consolas"/>
            </a:endParaRPr>
          </a:p>
          <a:p>
            <a:pPr indent="-266700">
              <a:spcAft>
                <a:spcPts val="0"/>
              </a:spcAft>
              <a:buClr>
                <a:schemeClr val="dk1"/>
              </a:buClr>
            </a:pPr>
            <a:r>
              <a:rPr lang="en">
                <a:solidFill>
                  <a:schemeClr val="dk1"/>
                </a:solidFill>
              </a:rPr>
              <a:t>Style-wise seems awkward - "</a:t>
            </a:r>
            <a:r>
              <a:rPr lang="en" b="1">
                <a:solidFill>
                  <a:schemeClr val="dk1"/>
                </a:solidFill>
                <a:latin typeface="Consolas"/>
                <a:ea typeface="Consolas"/>
                <a:cs typeface="Consolas"/>
                <a:sym typeface="Consolas"/>
              </a:rPr>
              <a:t>artist_</a:t>
            </a:r>
            <a:r>
              <a:rPr lang="en">
                <a:solidFill>
                  <a:schemeClr val="dk1"/>
                </a:solidFill>
              </a:rPr>
              <a:t>" prefix on fields</a:t>
            </a:r>
          </a:p>
          <a:p>
            <a:pPr>
              <a:spcAft>
                <a:spcPts val="0"/>
              </a:spcAft>
            </a:pPr>
            <a:endParaRPr>
              <a:solidFill>
                <a:srgbClr val="333336"/>
              </a:solidFill>
            </a:endParaRPr>
          </a:p>
          <a:p>
            <a:pPr>
              <a:spcAft>
                <a:spcPts val="0"/>
              </a:spcAft>
            </a:pPr>
            <a:r>
              <a:rPr lang="en">
                <a:solidFill>
                  <a:srgbClr val="333336"/>
                </a:solidFill>
              </a:rPr>
              <a:t>Anything else? How many times do you construct the artist info?</a:t>
            </a:r>
          </a:p>
        </p:txBody>
      </p:sp>
    </p:spTree>
    <p:extLst>
      <p:ext uri="{BB962C8B-B14F-4D97-AF65-F5344CB8AC3E}">
        <p14:creationId xmlns:p14="http://schemas.microsoft.com/office/powerpoint/2010/main" val="2645349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endParaRPr/>
          </a:p>
          <a:p>
            <a:endParaRPr/>
          </a:p>
          <a:p>
            <a:endParaRPr/>
          </a:p>
        </p:txBody>
      </p:sp>
      <p:sp>
        <p:nvSpPr>
          <p:cNvPr id="131" name="Shape 131"/>
          <p:cNvSpPr txBox="1"/>
          <p:nvPr>
            <p:custDataLst>
              <p:tags r:id="rId2"/>
            </p:custDataLst>
          </p:nvPr>
        </p:nvSpPr>
        <p:spPr>
          <a:xfrm>
            <a:off x="1561163" y="786169"/>
            <a:ext cx="5754150" cy="4064625"/>
          </a:xfrm>
          <a:prstGeom prst="rect">
            <a:avLst/>
          </a:prstGeom>
          <a:noFill/>
          <a:ln>
            <a:noFill/>
          </a:ln>
        </p:spPr>
        <p:txBody>
          <a:bodyPr lIns="68569" tIns="68569" rIns="68569" bIns="68569" anchor="t" anchorCtr="0">
            <a:noAutofit/>
          </a:bodyPr>
          <a:lstStyle/>
          <a:p>
            <a:pPr>
              <a:spcBef>
                <a:spcPts val="0"/>
              </a:spcBef>
            </a:pPr>
            <a:endParaRPr sz="1350" dirty="0">
              <a:latin typeface="Consolas"/>
              <a:ea typeface="Consolas"/>
              <a:cs typeface="Consolas"/>
              <a:sym typeface="Consolas"/>
            </a:endParaRPr>
          </a:p>
          <a:p>
            <a:pPr>
              <a:spcBef>
                <a:spcPts val="0"/>
              </a:spcBef>
            </a:pPr>
            <a:r>
              <a:rPr lang="en" sz="1350" dirty="0">
                <a:latin typeface="Consolas"/>
                <a:ea typeface="Consolas"/>
                <a:cs typeface="Consolas"/>
                <a:sym typeface="Consolas"/>
              </a:rPr>
              <a:t>Album </a:t>
            </a:r>
            <a:r>
              <a:rPr lang="en" sz="1350" dirty="0" smtClean="0">
                <a:latin typeface="Consolas"/>
                <a:ea typeface="Consolas"/>
                <a:cs typeface="Consolas"/>
                <a:sym typeface="Consolas"/>
              </a:rPr>
              <a:t>lemonade = </a:t>
            </a:r>
            <a:r>
              <a:rPr lang="en" sz="1350" dirty="0">
                <a:latin typeface="Consolas"/>
                <a:ea typeface="Consolas"/>
                <a:cs typeface="Consolas"/>
                <a:sym typeface="Consolas"/>
              </a:rPr>
              <a:t>{</a:t>
            </a:r>
          </a:p>
          <a:p>
            <a:pPr>
              <a:spcBef>
                <a:spcPts val="0"/>
              </a:spcBef>
            </a:pPr>
            <a:r>
              <a:rPr lang="en" sz="1350" dirty="0">
                <a:latin typeface="Consolas"/>
                <a:ea typeface="Consolas"/>
                <a:cs typeface="Consolas"/>
                <a:sym typeface="Consolas"/>
              </a:rPr>
              <a:t>  </a:t>
            </a: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a:p>
            <a:pPr>
              <a:spcBef>
                <a:spcPts val="0"/>
              </a:spcBef>
            </a:pPr>
            <a:r>
              <a:rPr lang="en" sz="1350" dirty="0">
                <a:latin typeface="Consolas"/>
                <a:ea typeface="Consolas"/>
                <a:cs typeface="Consolas"/>
                <a:sym typeface="Consolas"/>
              </a:rPr>
              <a:t>  </a:t>
            </a:r>
            <a:r>
              <a:rPr lang="en" sz="1350" dirty="0" smtClean="0">
                <a:latin typeface="Consolas"/>
                <a:ea typeface="Consolas"/>
                <a:cs typeface="Consolas"/>
                <a:sym typeface="Consolas"/>
              </a:rPr>
              <a:t>2016,</a:t>
            </a:r>
            <a:endParaRPr lang="en" sz="1350" dirty="0">
              <a:latin typeface="Consolas"/>
              <a:ea typeface="Consolas"/>
              <a:cs typeface="Consolas"/>
              <a:sym typeface="Consolas"/>
            </a:endParaRPr>
          </a:p>
          <a:p>
            <a:pPr>
              <a:spcBef>
                <a:spcPts val="0"/>
              </a:spcBef>
            </a:pP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"Beyonce",</a:t>
            </a:r>
            <a:endParaRPr lang="en" sz="1350" dirty="0">
              <a:solidFill>
                <a:schemeClr val="dk1"/>
              </a:solidFill>
              <a:highlight>
                <a:srgbClr val="F4CCCC"/>
              </a:highlight>
              <a:latin typeface="Consolas"/>
              <a:ea typeface="Consolas"/>
              <a:cs typeface="Consolas"/>
              <a:sym typeface="Consolas"/>
            </a:endParaRPr>
          </a:p>
          <a:p>
            <a:pPr>
              <a:spcBef>
                <a:spcPts val="0"/>
              </a:spcBef>
            </a:pPr>
            <a:r>
              <a:rPr lang="en" sz="1350" dirty="0">
                <a:solidFill>
                  <a:schemeClr val="dk1"/>
                </a:solidFill>
                <a:highlight>
                  <a:srgbClr val="F4CCCC"/>
                </a:highlight>
                <a:latin typeface="Consolas"/>
                <a:ea typeface="Consolas"/>
                <a:cs typeface="Consolas"/>
                <a:sym typeface="Consolas"/>
              </a:rPr>
              <a:t>  34,</a:t>
            </a:r>
          </a:p>
          <a:p>
            <a:pPr>
              <a:spcBef>
                <a:spcPts val="0"/>
              </a:spcBef>
            </a:pP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"Red Lobster",</a:t>
            </a:r>
            <a:endParaRPr lang="en" sz="1350" dirty="0">
              <a:solidFill>
                <a:schemeClr val="dk1"/>
              </a:solidFill>
              <a:highlight>
                <a:srgbClr val="F4CCCC"/>
              </a:highlight>
              <a:latin typeface="Consolas"/>
              <a:ea typeface="Consolas"/>
              <a:cs typeface="Consolas"/>
              <a:sym typeface="Consolas"/>
            </a:endParaRPr>
          </a:p>
          <a:p>
            <a:pPr>
              <a:spcBef>
                <a:spcPts val="0"/>
              </a:spcBef>
              <a:buClr>
                <a:schemeClr val="dk1"/>
              </a:buClr>
              <a:buSzPct val="61111"/>
            </a:pP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169</a:t>
            </a:r>
            <a:endParaRPr lang="en" sz="1350" dirty="0">
              <a:solidFill>
                <a:schemeClr val="dk1"/>
              </a:solidFill>
              <a:highlight>
                <a:srgbClr val="F4CCCC"/>
              </a:highlight>
              <a:latin typeface="Consolas"/>
              <a:ea typeface="Consolas"/>
              <a:cs typeface="Consolas"/>
              <a:sym typeface="Consolas"/>
            </a:endParaRPr>
          </a:p>
          <a:p>
            <a:pPr>
              <a:spcBef>
                <a:spcPts val="0"/>
              </a:spcBef>
            </a:pPr>
            <a:r>
              <a:rPr lang="en" sz="1350" dirty="0">
                <a:latin typeface="Consolas"/>
                <a:ea typeface="Consolas"/>
                <a:cs typeface="Consolas"/>
                <a:sym typeface="Consolas"/>
              </a:rPr>
              <a:t>};</a:t>
            </a:r>
          </a:p>
          <a:p>
            <a:pPr>
              <a:spcBef>
                <a:spcPts val="0"/>
              </a:spcBef>
            </a:pPr>
            <a:endParaRPr sz="1350" dirty="0">
              <a:latin typeface="Consolas"/>
              <a:ea typeface="Consolas"/>
              <a:cs typeface="Consolas"/>
              <a:sym typeface="Consolas"/>
            </a:endParaRPr>
          </a:p>
          <a:p>
            <a:pPr>
              <a:spcBef>
                <a:spcPts val="0"/>
              </a:spcBef>
            </a:pPr>
            <a:r>
              <a:rPr lang="en" sz="1350" dirty="0">
                <a:solidFill>
                  <a:schemeClr val="dk1"/>
                </a:solidFill>
                <a:latin typeface="Consolas"/>
                <a:ea typeface="Consolas"/>
                <a:cs typeface="Consolas"/>
                <a:sym typeface="Consolas"/>
              </a:rPr>
              <a:t>Album </a:t>
            </a:r>
            <a:r>
              <a:rPr lang="en" sz="1350" dirty="0" smtClean="0">
                <a:solidFill>
                  <a:schemeClr val="dk1"/>
                </a:solidFill>
                <a:latin typeface="Consolas"/>
                <a:ea typeface="Consolas"/>
                <a:cs typeface="Consolas"/>
                <a:sym typeface="Consolas"/>
              </a:rPr>
              <a:t>bday = </a:t>
            </a:r>
            <a:r>
              <a:rPr lang="en" sz="1350" dirty="0">
                <a:solidFill>
                  <a:schemeClr val="dk1"/>
                </a:solidFill>
                <a:latin typeface="Consolas"/>
                <a:ea typeface="Consolas"/>
                <a:cs typeface="Consolas"/>
                <a:sym typeface="Consolas"/>
              </a:rPr>
              <a:t>{</a:t>
            </a:r>
          </a:p>
          <a:p>
            <a:pPr>
              <a:spcBef>
                <a:spcPts val="0"/>
              </a:spcBef>
            </a:pPr>
            <a:r>
              <a:rPr lang="en" sz="1350" dirty="0">
                <a:solidFill>
                  <a:schemeClr val="dk1"/>
                </a:solidFill>
                <a:latin typeface="Consolas"/>
                <a:ea typeface="Consolas"/>
                <a:cs typeface="Consolas"/>
                <a:sym typeface="Consolas"/>
              </a:rPr>
              <a:t>  "B'Day",</a:t>
            </a:r>
          </a:p>
          <a:p>
            <a:pPr>
              <a:spcBef>
                <a:spcPts val="0"/>
              </a:spcBef>
            </a:pPr>
            <a:r>
              <a:rPr lang="en" sz="1350" dirty="0">
                <a:solidFill>
                  <a:schemeClr val="dk1"/>
                </a:solidFill>
                <a:latin typeface="Consolas"/>
                <a:ea typeface="Consolas"/>
                <a:cs typeface="Consolas"/>
                <a:sym typeface="Consolas"/>
              </a:rPr>
              <a:t>  </a:t>
            </a:r>
            <a:r>
              <a:rPr lang="en" sz="1350" dirty="0" smtClean="0">
                <a:solidFill>
                  <a:schemeClr val="dk1"/>
                </a:solidFill>
                <a:latin typeface="Consolas"/>
                <a:ea typeface="Consolas"/>
                <a:cs typeface="Consolas"/>
                <a:sym typeface="Consolas"/>
              </a:rPr>
              <a:t>2006,</a:t>
            </a:r>
            <a:endParaRPr lang="en" sz="1350" dirty="0">
              <a:solidFill>
                <a:schemeClr val="dk1"/>
              </a:solidFill>
              <a:latin typeface="Consolas"/>
              <a:ea typeface="Consolas"/>
              <a:cs typeface="Consolas"/>
              <a:sym typeface="Consolas"/>
            </a:endParaRPr>
          </a:p>
          <a:p>
            <a:pPr>
              <a:spcBef>
                <a:spcPts val="0"/>
              </a:spcBef>
            </a:pPr>
            <a:r>
              <a:rPr lang="en" sz="1350" dirty="0">
                <a:solidFill>
                  <a:schemeClr val="dk1"/>
                </a:solidFill>
                <a:highlight>
                  <a:srgbClr val="F4CCCC"/>
                </a:highlight>
                <a:latin typeface="Consolas"/>
                <a:ea typeface="Consolas"/>
                <a:cs typeface="Consolas"/>
                <a:sym typeface="Consolas"/>
              </a:rPr>
              <a:t>  "Beyonce",</a:t>
            </a:r>
          </a:p>
          <a:p>
            <a:pPr>
              <a:spcBef>
                <a:spcPts val="0"/>
              </a:spcBef>
            </a:pPr>
            <a:r>
              <a:rPr lang="en" sz="1350" dirty="0">
                <a:solidFill>
                  <a:schemeClr val="dk1"/>
                </a:solidFill>
                <a:highlight>
                  <a:srgbClr val="F4CCCC"/>
                </a:highlight>
                <a:latin typeface="Consolas"/>
                <a:ea typeface="Consolas"/>
                <a:cs typeface="Consolas"/>
                <a:sym typeface="Consolas"/>
              </a:rPr>
              <a:t>  34,</a:t>
            </a:r>
          </a:p>
          <a:p>
            <a:pPr>
              <a:spcBef>
                <a:spcPts val="0"/>
              </a:spcBef>
            </a:pPr>
            <a:r>
              <a:rPr lang="en" sz="1350" dirty="0">
                <a:solidFill>
                  <a:schemeClr val="dk1"/>
                </a:solidFill>
                <a:highlight>
                  <a:srgbClr val="F4CCCC"/>
                </a:highlight>
                <a:latin typeface="Consolas"/>
                <a:ea typeface="Consolas"/>
                <a:cs typeface="Consolas"/>
                <a:sym typeface="Consolas"/>
              </a:rPr>
              <a:t>  "Red Lobster",</a:t>
            </a:r>
          </a:p>
          <a:p>
            <a:pPr>
              <a:spcBef>
                <a:spcPts val="0"/>
              </a:spcBef>
              <a:buClr>
                <a:schemeClr val="dk1"/>
              </a:buClr>
              <a:buSzPct val="61111"/>
            </a:pPr>
            <a:r>
              <a:rPr lang="en" sz="1350" dirty="0">
                <a:solidFill>
                  <a:schemeClr val="dk1"/>
                </a:solidFill>
                <a:highlight>
                  <a:srgbClr val="F4CCCC"/>
                </a:highlight>
                <a:latin typeface="Consolas"/>
                <a:ea typeface="Consolas"/>
                <a:cs typeface="Consolas"/>
                <a:sym typeface="Consolas"/>
              </a:rPr>
              <a:t>  </a:t>
            </a:r>
            <a:r>
              <a:rPr lang="en" sz="1350" dirty="0" smtClean="0">
                <a:solidFill>
                  <a:schemeClr val="dk1"/>
                </a:solidFill>
                <a:highlight>
                  <a:srgbClr val="F4CCCC"/>
                </a:highlight>
                <a:latin typeface="Consolas"/>
                <a:ea typeface="Consolas"/>
                <a:cs typeface="Consolas"/>
                <a:sym typeface="Consolas"/>
              </a:rPr>
              <a:t>169</a:t>
            </a:r>
            <a:endParaRPr lang="en" sz="1350" dirty="0">
              <a:solidFill>
                <a:schemeClr val="dk1"/>
              </a:solidFill>
              <a:highlight>
                <a:srgbClr val="F4CCCC"/>
              </a:highlight>
              <a:latin typeface="Consolas"/>
              <a:ea typeface="Consolas"/>
              <a:cs typeface="Consolas"/>
              <a:sym typeface="Consolas"/>
            </a:endParaRPr>
          </a:p>
          <a:p>
            <a:pPr>
              <a:spcBef>
                <a:spcPts val="0"/>
              </a:spcBef>
            </a:pPr>
            <a:r>
              <a:rPr lang="en" sz="1350" dirty="0" smtClean="0">
                <a:solidFill>
                  <a:schemeClr val="dk1"/>
                </a:solidFill>
                <a:latin typeface="Consolas"/>
                <a:ea typeface="Consolas"/>
                <a:cs typeface="Consolas"/>
                <a:sym typeface="Consolas"/>
              </a:rPr>
              <a:t>};</a:t>
            </a:r>
            <a:endParaRPr lang="en" sz="1350" dirty="0">
              <a:solidFill>
                <a:schemeClr val="dk1"/>
              </a:solidFill>
              <a:latin typeface="Consolas"/>
              <a:ea typeface="Consolas"/>
              <a:cs typeface="Consolas"/>
              <a:sym typeface="Consolas"/>
            </a:endParaRPr>
          </a:p>
          <a:p>
            <a:pPr>
              <a:spcBef>
                <a:spcPts val="0"/>
              </a:spcBef>
            </a:pPr>
            <a:endParaRPr sz="1350" dirty="0">
              <a:solidFill>
                <a:schemeClr val="dk1"/>
              </a:solidFill>
              <a:latin typeface="Consolas"/>
              <a:ea typeface="Consolas"/>
              <a:cs typeface="Consolas"/>
              <a:sym typeface="Consolas"/>
            </a:endParaRPr>
          </a:p>
        </p:txBody>
      </p:sp>
      <p:sp>
        <p:nvSpPr>
          <p:cNvPr id="132" name="Shape 132"/>
          <p:cNvSpPr txBox="1"/>
          <p:nvPr>
            <p:custDataLst>
              <p:tags r:id="rId3"/>
            </p:custDataLst>
          </p:nvPr>
        </p:nvSpPr>
        <p:spPr>
          <a:xfrm>
            <a:off x="4388025" y="1584300"/>
            <a:ext cx="3102750" cy="1351350"/>
          </a:xfrm>
          <a:prstGeom prst="rect">
            <a:avLst/>
          </a:prstGeom>
          <a:noFill/>
          <a:ln>
            <a:noFill/>
          </a:ln>
        </p:spPr>
        <p:txBody>
          <a:bodyPr lIns="68569" tIns="68569" rIns="68569" bIns="68569" anchor="t" anchorCtr="0">
            <a:noAutofit/>
          </a:bodyPr>
          <a:lstStyle/>
          <a:p>
            <a:pPr>
              <a:spcBef>
                <a:spcPts val="0"/>
              </a:spcBef>
            </a:pPr>
            <a:r>
              <a:rPr lang="en" sz="1500" dirty="0" smtClean="0"/>
              <a:t>Redudant code to declare an initialize these two album variables, lemonade and bday</a:t>
            </a:r>
            <a:endParaRPr lang="en" sz="1500" dirty="0"/>
          </a:p>
        </p:txBody>
      </p:sp>
    </p:spTree>
    <p:extLst>
      <p:ext uri="{BB962C8B-B14F-4D97-AF65-F5344CB8AC3E}">
        <p14:creationId xmlns:p14="http://schemas.microsoft.com/office/powerpoint/2010/main" val="146862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0" name="Shape 1902"/>
          <p:cNvSpPr/>
          <p:nvPr>
            <p:custDataLst>
              <p:tags r:id="rId1"/>
            </p:custDataLst>
          </p:nvPr>
        </p:nvSpPr>
        <p:spPr>
          <a:xfrm rot="-485">
            <a:off x="1041936" y="886799"/>
            <a:ext cx="5342957" cy="2877075"/>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144" name="Shape 144"/>
          <p:cNvSpPr txBox="1">
            <a:spLocks noGrp="1"/>
          </p:cNvSpPr>
          <p:nvPr>
            <p:ph type="title"/>
            <p:custDataLst>
              <p:tags r:id="rId2"/>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It's redundantly stored, too</a:t>
            </a:r>
          </a:p>
          <a:p>
            <a:endParaRPr/>
          </a:p>
          <a:p>
            <a:endParaRPr/>
          </a:p>
        </p:txBody>
      </p:sp>
      <p:sp>
        <p:nvSpPr>
          <p:cNvPr id="146" name="Shape 146"/>
          <p:cNvSpPr txBox="1"/>
          <p:nvPr>
            <p:custDataLst>
              <p:tags r:id="rId3"/>
            </p:custDataLst>
          </p:nvPr>
        </p:nvSpPr>
        <p:spPr>
          <a:xfrm>
            <a:off x="1724250" y="287713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lemonade</a:t>
            </a:r>
            <a:endParaRPr lang="en" sz="1350" dirty="0">
              <a:latin typeface="Consolas"/>
              <a:ea typeface="Consolas"/>
              <a:cs typeface="Consolas"/>
              <a:sym typeface="Consolas"/>
            </a:endParaRPr>
          </a:p>
        </p:txBody>
      </p:sp>
      <p:sp>
        <p:nvSpPr>
          <p:cNvPr id="147" name="Shape 147"/>
          <p:cNvSpPr/>
          <p:nvPr>
            <p:custDataLst>
              <p:tags r:id="rId4"/>
            </p:custDataLst>
          </p:nvPr>
        </p:nvSpPr>
        <p:spPr>
          <a:xfrm>
            <a:off x="3667350" y="118760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"B'Day",</a:t>
            </a:r>
          </a:p>
          <a:p>
            <a:pPr>
              <a:spcBef>
                <a:spcPts val="0"/>
              </a:spcBef>
            </a:pPr>
            <a:r>
              <a:rPr lang="en" sz="1350" dirty="0">
                <a:latin typeface="Consolas"/>
                <a:ea typeface="Consolas"/>
                <a:cs typeface="Consolas"/>
                <a:sym typeface="Consolas"/>
              </a:rPr>
              <a:t>  2006,</a:t>
            </a:r>
          </a:p>
          <a:p>
            <a:pPr>
              <a:spcBef>
                <a:spcPts val="0"/>
              </a:spcBef>
            </a:pPr>
            <a:r>
              <a:rPr lang="en" sz="1350" dirty="0">
                <a:highlight>
                  <a:srgbClr val="F4CCCC"/>
                </a:highlight>
                <a:latin typeface="Consolas"/>
                <a:ea typeface="Consolas"/>
                <a:cs typeface="Consolas"/>
                <a:sym typeface="Consolas"/>
              </a:rPr>
              <a:t>  "Beyonce",</a:t>
            </a:r>
          </a:p>
          <a:p>
            <a:pPr>
              <a:spcBef>
                <a:spcPts val="0"/>
              </a:spcBef>
            </a:pPr>
            <a:r>
              <a:rPr lang="en" sz="1350" dirty="0">
                <a:highlight>
                  <a:srgbClr val="F4CCCC"/>
                </a:highlight>
                <a:latin typeface="Consolas"/>
                <a:ea typeface="Consolas"/>
                <a:cs typeface="Consolas"/>
                <a:sym typeface="Consolas"/>
              </a:rPr>
              <a:t>  34,</a:t>
            </a:r>
          </a:p>
          <a:p>
            <a:pPr>
              <a:spcBef>
                <a:spcPts val="0"/>
              </a:spcBef>
            </a:pPr>
            <a:r>
              <a:rPr lang="en" sz="1350" dirty="0">
                <a:highlight>
                  <a:srgbClr val="F4CCCC"/>
                </a:highlight>
                <a:latin typeface="Consolas"/>
                <a:ea typeface="Consolas"/>
                <a:cs typeface="Consolas"/>
                <a:sym typeface="Consolas"/>
              </a:rPr>
              <a:t>  "Red Lobster",</a:t>
            </a:r>
          </a:p>
          <a:p>
            <a:pPr>
              <a:spcBef>
                <a:spcPts val="0"/>
              </a:spcBef>
              <a:buClr>
                <a:schemeClr val="dk1"/>
              </a:buClr>
              <a:buSzPct val="61111"/>
            </a:pPr>
            <a:r>
              <a:rPr lang="en" sz="1350" dirty="0">
                <a:highlight>
                  <a:srgbClr val="F4CCCC"/>
                </a:highlight>
                <a:latin typeface="Consolas"/>
                <a:ea typeface="Consolas"/>
                <a:cs typeface="Consolas"/>
                <a:sym typeface="Consolas"/>
              </a:rPr>
              <a:t>  169</a:t>
            </a:r>
          </a:p>
        </p:txBody>
      </p:sp>
      <p:sp>
        <p:nvSpPr>
          <p:cNvPr id="148" name="Shape 148"/>
          <p:cNvSpPr/>
          <p:nvPr>
            <p:custDataLst>
              <p:tags r:id="rId5"/>
            </p:custDataLst>
          </p:nvPr>
        </p:nvSpPr>
        <p:spPr>
          <a:xfrm>
            <a:off x="1724250" y="1187606"/>
            <a:ext cx="1823175" cy="16895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350" dirty="0">
                <a:latin typeface="Consolas"/>
                <a:ea typeface="Consolas"/>
                <a:cs typeface="Consolas"/>
                <a:sym typeface="Consolas"/>
              </a:rPr>
              <a:t>"Lemonade",</a:t>
            </a:r>
          </a:p>
          <a:p>
            <a:pPr>
              <a:spcBef>
                <a:spcPts val="0"/>
              </a:spcBef>
            </a:pPr>
            <a:r>
              <a:rPr lang="en" sz="1350" dirty="0">
                <a:latin typeface="Consolas"/>
                <a:ea typeface="Consolas"/>
                <a:cs typeface="Consolas"/>
                <a:sym typeface="Consolas"/>
              </a:rPr>
              <a:t>  2016,</a:t>
            </a:r>
          </a:p>
          <a:p>
            <a:pPr>
              <a:spcBef>
                <a:spcPts val="0"/>
              </a:spcBef>
            </a:pPr>
            <a:r>
              <a:rPr lang="en" sz="1350" dirty="0">
                <a:highlight>
                  <a:srgbClr val="F4CCCC"/>
                </a:highlight>
                <a:latin typeface="Consolas"/>
                <a:ea typeface="Consolas"/>
                <a:cs typeface="Consolas"/>
                <a:sym typeface="Consolas"/>
              </a:rPr>
              <a:t>  "Beyonce",</a:t>
            </a:r>
          </a:p>
          <a:p>
            <a:pPr>
              <a:spcBef>
                <a:spcPts val="0"/>
              </a:spcBef>
            </a:pPr>
            <a:r>
              <a:rPr lang="en" sz="1350" dirty="0">
                <a:highlight>
                  <a:srgbClr val="F4CCCC"/>
                </a:highlight>
                <a:latin typeface="Consolas"/>
                <a:ea typeface="Consolas"/>
                <a:cs typeface="Consolas"/>
                <a:sym typeface="Consolas"/>
              </a:rPr>
              <a:t>  34,</a:t>
            </a:r>
          </a:p>
          <a:p>
            <a:pPr>
              <a:spcBef>
                <a:spcPts val="0"/>
              </a:spcBef>
            </a:pPr>
            <a:r>
              <a:rPr lang="en" sz="1350" dirty="0">
                <a:highlight>
                  <a:srgbClr val="F4CCCC"/>
                </a:highlight>
                <a:latin typeface="Consolas"/>
                <a:ea typeface="Consolas"/>
                <a:cs typeface="Consolas"/>
                <a:sym typeface="Consolas"/>
              </a:rPr>
              <a:t>  "Red Lobster",</a:t>
            </a:r>
          </a:p>
          <a:p>
            <a:pPr>
              <a:spcBef>
                <a:spcPts val="0"/>
              </a:spcBef>
              <a:buClr>
                <a:schemeClr val="dk1"/>
              </a:buClr>
              <a:buSzPct val="61111"/>
            </a:pPr>
            <a:r>
              <a:rPr lang="en" sz="1350" dirty="0">
                <a:highlight>
                  <a:srgbClr val="F4CCCC"/>
                </a:highlight>
                <a:latin typeface="Consolas"/>
                <a:ea typeface="Consolas"/>
                <a:cs typeface="Consolas"/>
                <a:sym typeface="Consolas"/>
              </a:rPr>
              <a:t>  169</a:t>
            </a:r>
          </a:p>
        </p:txBody>
      </p:sp>
      <p:sp>
        <p:nvSpPr>
          <p:cNvPr id="149" name="Shape 149"/>
          <p:cNvSpPr txBox="1"/>
          <p:nvPr>
            <p:custDataLst>
              <p:tags r:id="rId6"/>
            </p:custDataLst>
          </p:nvPr>
        </p:nvSpPr>
        <p:spPr>
          <a:xfrm>
            <a:off x="3667350" y="2877131"/>
            <a:ext cx="1170900" cy="401400"/>
          </a:xfrm>
          <a:prstGeom prst="rect">
            <a:avLst/>
          </a:prstGeom>
          <a:noFill/>
          <a:ln>
            <a:noFill/>
          </a:ln>
        </p:spPr>
        <p:txBody>
          <a:bodyPr lIns="68569" tIns="68569" rIns="68569" bIns="68569" anchor="t" anchorCtr="0">
            <a:noAutofit/>
          </a:bodyPr>
          <a:lstStyle/>
          <a:p>
            <a:pPr>
              <a:spcBef>
                <a:spcPts val="0"/>
              </a:spcBef>
            </a:pPr>
            <a:r>
              <a:rPr lang="en" sz="1350" dirty="0" smtClean="0">
                <a:latin typeface="Consolas"/>
                <a:ea typeface="Consolas"/>
                <a:cs typeface="Consolas"/>
                <a:sym typeface="Consolas"/>
              </a:rPr>
              <a:t>bday</a:t>
            </a:r>
            <a:endParaRPr lang="en" sz="1350" dirty="0">
              <a:latin typeface="Consolas"/>
              <a:ea typeface="Consolas"/>
              <a:cs typeface="Consolas"/>
              <a:sym typeface="Consolas"/>
            </a:endParaRPr>
          </a:p>
        </p:txBody>
      </p:sp>
      <p:sp>
        <p:nvSpPr>
          <p:cNvPr id="151" name="Shape 151"/>
          <p:cNvSpPr txBox="1"/>
          <p:nvPr>
            <p:custDataLst>
              <p:tags r:id="rId7"/>
            </p:custDataLst>
          </p:nvPr>
        </p:nvSpPr>
        <p:spPr>
          <a:xfrm>
            <a:off x="1607400" y="3764251"/>
            <a:ext cx="6105375" cy="1075275"/>
          </a:xfrm>
          <a:prstGeom prst="rect">
            <a:avLst/>
          </a:prstGeom>
          <a:noFill/>
          <a:ln>
            <a:noFill/>
          </a:ln>
        </p:spPr>
        <p:txBody>
          <a:bodyPr lIns="68569" tIns="68569" rIns="68569" bIns="68569" anchor="t" anchorCtr="0">
            <a:noAutofit/>
          </a:bodyPr>
          <a:lstStyle/>
          <a:p>
            <a:pPr>
              <a:spcBef>
                <a:spcPts val="0"/>
              </a:spcBef>
            </a:pPr>
            <a:r>
              <a:rPr lang="en" sz="1500" dirty="0" smtClean="0"/>
              <a:t>Storage in memory is also redundant</a:t>
            </a:r>
            <a:endParaRPr lang="en" sz="1500" dirty="0"/>
          </a:p>
        </p:txBody>
      </p:sp>
    </p:spTree>
    <p:extLst>
      <p:ext uri="{BB962C8B-B14F-4D97-AF65-F5344CB8AC3E}">
        <p14:creationId xmlns:p14="http://schemas.microsoft.com/office/powerpoint/2010/main" val="1437100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How do we fix this?</a:t>
            </a:r>
          </a:p>
          <a:p>
            <a:endParaRPr/>
          </a:p>
          <a:p>
            <a:endParaRPr/>
          </a:p>
        </p:txBody>
      </p:sp>
      <p:sp>
        <p:nvSpPr>
          <p:cNvPr id="157" name="Shape 157"/>
          <p:cNvSpPr txBox="1">
            <a:spLocks noGrp="1"/>
          </p:cNvSpPr>
          <p:nvPr>
            <p:ph type="body" idx="1"/>
            <p:custDataLst>
              <p:tags r:id="rId2"/>
            </p:custDataLst>
          </p:nvPr>
        </p:nvSpPr>
        <p:spPr>
          <a:xfrm>
            <a:off x="1491075" y="1152469"/>
            <a:ext cx="6221700" cy="21928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endParaRPr>
              <a:solidFill>
                <a:srgbClr val="333336"/>
              </a:solidFill>
              <a:latin typeface="Consolas"/>
              <a:ea typeface="Consolas"/>
              <a:cs typeface="Consolas"/>
              <a:sym typeface="Consolas"/>
            </a:endParaRPr>
          </a:p>
          <a:p>
            <a:pPr>
              <a:spcAft>
                <a:spcPts val="0"/>
              </a:spcAft>
            </a:pPr>
            <a:r>
              <a:rPr lang="en" b="1">
                <a:solidFill>
                  <a:srgbClr val="333336"/>
                </a:solidFill>
                <a:latin typeface="Consolas"/>
                <a:ea typeface="Consolas"/>
                <a:cs typeface="Consolas"/>
                <a:sym typeface="Consolas"/>
              </a:rPr>
              <a:t>  string artist_name;</a:t>
            </a:r>
          </a:p>
          <a:p>
            <a:pPr>
              <a:spcAft>
                <a:spcPts val="0"/>
              </a:spcAft>
            </a:pPr>
            <a:r>
              <a:rPr lang="en" b="1">
                <a:solidFill>
                  <a:srgbClr val="333336"/>
                </a:solidFill>
                <a:latin typeface="Consolas"/>
                <a:ea typeface="Consolas"/>
                <a:cs typeface="Consolas"/>
                <a:sym typeface="Consolas"/>
              </a:rPr>
              <a:t>  int artist_age;</a:t>
            </a:r>
          </a:p>
          <a:p>
            <a:pPr>
              <a:spcAft>
                <a:spcPts val="0"/>
              </a:spcAft>
            </a:pPr>
            <a:r>
              <a:rPr lang="en" b="1">
                <a:solidFill>
                  <a:srgbClr val="333336"/>
                </a:solidFill>
                <a:latin typeface="Consolas"/>
                <a:ea typeface="Consolas"/>
                <a:cs typeface="Consolas"/>
                <a:sym typeface="Consolas"/>
              </a:rPr>
              <a:t>  string artist_favorite_food;</a:t>
            </a:r>
          </a:p>
          <a:p>
            <a:pPr>
              <a:spcAft>
                <a:spcPts val="0"/>
              </a:spcAft>
            </a:pPr>
            <a:r>
              <a:rPr lang="en" b="1">
                <a:solidFill>
                  <a:srgbClr val="333336"/>
                </a:solidFill>
                <a:latin typeface="Consolas"/>
                <a:ea typeface="Consolas"/>
                <a:cs typeface="Consolas"/>
                <a:sym typeface="Consolas"/>
              </a:rPr>
              <a:t>  int artist_height; // in cm</a:t>
            </a:r>
          </a:p>
          <a:p>
            <a:pPr>
              <a:spcAft>
                <a:spcPts val="0"/>
              </a:spcAft>
            </a:pPr>
            <a:r>
              <a:rPr lang="en">
                <a:solidFill>
                  <a:srgbClr val="333336"/>
                </a:solidFill>
                <a:latin typeface="Consolas"/>
                <a:ea typeface="Consolas"/>
                <a:cs typeface="Consolas"/>
                <a:sym typeface="Consolas"/>
              </a:rPr>
              <a:t>};</a:t>
            </a:r>
          </a:p>
        </p:txBody>
      </p:sp>
      <p:sp>
        <p:nvSpPr>
          <p:cNvPr id="158" name="Shape 158"/>
          <p:cNvSpPr/>
          <p:nvPr>
            <p:custDataLst>
              <p:tags r:id="rId3"/>
            </p:custDataLst>
          </p:nvPr>
        </p:nvSpPr>
        <p:spPr>
          <a:xfrm>
            <a:off x="4814531" y="2065763"/>
            <a:ext cx="225900" cy="110385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68569" tIns="68569" rIns="68569" bIns="68569" anchor="ctr" anchorCtr="0">
            <a:noAutofit/>
          </a:bodyPr>
          <a:lstStyle/>
          <a:p>
            <a:pPr>
              <a:spcBef>
                <a:spcPts val="0"/>
              </a:spcBef>
            </a:pPr>
            <a:endParaRPr/>
          </a:p>
        </p:txBody>
      </p:sp>
      <p:sp>
        <p:nvSpPr>
          <p:cNvPr id="159" name="Shape 159"/>
          <p:cNvSpPr txBox="1"/>
          <p:nvPr>
            <p:custDataLst>
              <p:tags r:id="rId4"/>
            </p:custDataLst>
          </p:nvPr>
        </p:nvSpPr>
        <p:spPr>
          <a:xfrm>
            <a:off x="5307975" y="2601019"/>
            <a:ext cx="2258100" cy="836325"/>
          </a:xfrm>
          <a:prstGeom prst="rect">
            <a:avLst/>
          </a:prstGeom>
          <a:noFill/>
          <a:ln>
            <a:noFill/>
          </a:ln>
        </p:spPr>
        <p:txBody>
          <a:bodyPr lIns="68569" tIns="68569" rIns="68569" bIns="68569" anchor="t" anchorCtr="0">
            <a:noAutofit/>
          </a:bodyPr>
          <a:lstStyle/>
          <a:p>
            <a:pPr>
              <a:spcBef>
                <a:spcPts val="0"/>
              </a:spcBef>
            </a:pPr>
            <a:r>
              <a:rPr lang="en"/>
              <a:t>Should probably be another struct?</a:t>
            </a:r>
          </a:p>
        </p:txBody>
      </p:sp>
    </p:spTree>
    <p:extLst>
      <p:ext uri="{BB962C8B-B14F-4D97-AF65-F5344CB8AC3E}">
        <p14:creationId xmlns:p14="http://schemas.microsoft.com/office/powerpoint/2010/main" val="641143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Does this fix the redundancy?</a:t>
            </a:r>
          </a:p>
          <a:p>
            <a:endParaRPr/>
          </a:p>
          <a:p>
            <a:endParaRPr/>
          </a:p>
        </p:txBody>
      </p:sp>
      <p:sp>
        <p:nvSpPr>
          <p:cNvPr id="171" name="Shape 171"/>
          <p:cNvSpPr txBox="1"/>
          <p:nvPr>
            <p:custDataLst>
              <p:tags r:id="rId2"/>
            </p:custDataLst>
          </p:nvPr>
        </p:nvSpPr>
        <p:spPr>
          <a:xfrm>
            <a:off x="1561163" y="2893744"/>
            <a:ext cx="5754150" cy="1957050"/>
          </a:xfrm>
          <a:prstGeom prst="rect">
            <a:avLst/>
          </a:prstGeom>
          <a:noFill/>
          <a:ln>
            <a:noFill/>
          </a:ln>
        </p:spPr>
        <p:txBody>
          <a:bodyPr lIns="68569" tIns="68569" rIns="68569" bIns="68569" anchor="t" anchorCtr="0">
            <a:noAutofit/>
          </a:bodyPr>
          <a:lstStyle/>
          <a:p>
            <a:pPr>
              <a:spcBef>
                <a:spcPts val="0"/>
              </a:spcBef>
            </a:pPr>
            <a:r>
              <a:rPr lang="en" sz="1350" dirty="0">
                <a:latin typeface="Consolas"/>
                <a:ea typeface="Consolas"/>
                <a:cs typeface="Consolas"/>
                <a:sym typeface="Consolas"/>
              </a:rPr>
              <a:t>Artist britney = { </a:t>
            </a:r>
            <a:r>
              <a:rPr lang="en" sz="1350" dirty="0" smtClean="0">
                <a:latin typeface="Consolas"/>
                <a:ea typeface="Consolas"/>
                <a:cs typeface="Consolas"/>
                <a:sym typeface="Consolas"/>
              </a:rPr>
              <a:t>"Britney Spears", </a:t>
            </a:r>
            <a:r>
              <a:rPr lang="en" sz="1350" dirty="0">
                <a:latin typeface="Consolas"/>
                <a:ea typeface="Consolas"/>
                <a:cs typeface="Consolas"/>
                <a:sym typeface="Consolas"/>
              </a:rPr>
              <a:t>34, "Snickers", 163};</a:t>
            </a:r>
          </a:p>
          <a:p>
            <a:pPr>
              <a:spcBef>
                <a:spcPts val="0"/>
              </a:spcBef>
            </a:pPr>
            <a:endParaRPr sz="1350" dirty="0">
              <a:latin typeface="Consolas"/>
              <a:ea typeface="Consolas"/>
              <a:cs typeface="Consolas"/>
              <a:sym typeface="Consolas"/>
            </a:endParaRPr>
          </a:p>
          <a:p>
            <a:pPr>
              <a:spcBef>
                <a:spcPts val="0"/>
              </a:spcBef>
            </a:pPr>
            <a:r>
              <a:rPr lang="en" sz="1350" dirty="0">
                <a:latin typeface="Consolas"/>
                <a:ea typeface="Consolas"/>
                <a:cs typeface="Consolas"/>
                <a:sym typeface="Consolas"/>
              </a:rPr>
              <a:t>Album blackout = { "Blackout", 2007, britney };</a:t>
            </a:r>
          </a:p>
          <a:p>
            <a:pPr>
              <a:spcBef>
                <a:spcPts val="0"/>
              </a:spcBef>
            </a:pPr>
            <a:r>
              <a:rPr lang="en" sz="1350" dirty="0">
                <a:solidFill>
                  <a:schemeClr val="dk1"/>
                </a:solidFill>
                <a:latin typeface="Consolas"/>
                <a:ea typeface="Consolas"/>
                <a:cs typeface="Consolas"/>
                <a:sym typeface="Consolas"/>
              </a:rPr>
              <a:t>Album circus = { "Circus", 2008, britney };</a:t>
            </a:r>
          </a:p>
          <a:p>
            <a:pPr>
              <a:spcBef>
                <a:spcPts val="0"/>
              </a:spcBef>
            </a:pPr>
            <a:r>
              <a:rPr lang="en" sz="1350" dirty="0">
                <a:solidFill>
                  <a:schemeClr val="dk1"/>
                </a:solidFill>
                <a:latin typeface="Consolas"/>
                <a:ea typeface="Consolas"/>
                <a:cs typeface="Consolas"/>
                <a:sym typeface="Consolas"/>
              </a:rPr>
              <a:t>Album femme_fatale = { "Femme Fatale", 2011, britney };</a:t>
            </a:r>
          </a:p>
          <a:p>
            <a:pPr>
              <a:spcBef>
                <a:spcPts val="0"/>
              </a:spcBef>
            </a:pPr>
            <a:endParaRPr sz="1350" dirty="0">
              <a:solidFill>
                <a:schemeClr val="dk1"/>
              </a:solidFill>
              <a:latin typeface="Consolas"/>
              <a:ea typeface="Consolas"/>
              <a:cs typeface="Consolas"/>
              <a:sym typeface="Consolas"/>
            </a:endParaRPr>
          </a:p>
          <a:p>
            <a:pPr>
              <a:spcBef>
                <a:spcPts val="0"/>
              </a:spcBef>
            </a:pPr>
            <a:r>
              <a:rPr lang="en" b="1" dirty="0">
                <a:solidFill>
                  <a:schemeClr val="dk1"/>
                </a:solidFill>
              </a:rPr>
              <a:t>What does this look like in memory?</a:t>
            </a:r>
          </a:p>
        </p:txBody>
      </p:sp>
      <p:sp>
        <p:nvSpPr>
          <p:cNvPr id="172" name="Shape 172"/>
          <p:cNvSpPr txBox="1">
            <a:spLocks noGrp="1"/>
          </p:cNvSpPr>
          <p:nvPr>
            <p:ph type="body" idx="1"/>
            <p:custDataLst>
              <p:tags r:id="rId3"/>
            </p:custDataLst>
          </p:nvPr>
        </p:nvSpPr>
        <p:spPr>
          <a:xfrm>
            <a:off x="1491075" y="1209619"/>
            <a:ext cx="2746350" cy="15907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Artist {</a:t>
            </a:r>
          </a:p>
          <a:p>
            <a:pPr>
              <a:spcAft>
                <a:spcPts val="0"/>
              </a:spcAft>
            </a:pPr>
            <a:r>
              <a:rPr lang="en">
                <a:solidFill>
                  <a:srgbClr val="333336"/>
                </a:solidFill>
                <a:latin typeface="Consolas"/>
                <a:ea typeface="Consolas"/>
                <a:cs typeface="Consolas"/>
                <a:sym typeface="Consolas"/>
              </a:rPr>
              <a:t>  string name;</a:t>
            </a:r>
          </a:p>
          <a:p>
            <a:pPr>
              <a:spcAft>
                <a:spcPts val="0"/>
              </a:spcAft>
            </a:pPr>
            <a:r>
              <a:rPr lang="en">
                <a:solidFill>
                  <a:srgbClr val="333336"/>
                </a:solidFill>
                <a:latin typeface="Consolas"/>
                <a:ea typeface="Consolas"/>
                <a:cs typeface="Consolas"/>
                <a:sym typeface="Consolas"/>
              </a:rPr>
              <a:t>  int age;</a:t>
            </a:r>
          </a:p>
          <a:p>
            <a:pPr>
              <a:spcAft>
                <a:spcPts val="0"/>
              </a:spcAft>
            </a:pPr>
            <a:r>
              <a:rPr lang="en">
                <a:solidFill>
                  <a:srgbClr val="333336"/>
                </a:solidFill>
                <a:latin typeface="Consolas"/>
                <a:ea typeface="Consolas"/>
                <a:cs typeface="Consolas"/>
                <a:sym typeface="Consolas"/>
              </a:rPr>
              <a:t>  string favorite_food;</a:t>
            </a:r>
          </a:p>
          <a:p>
            <a:pPr>
              <a:spcAft>
                <a:spcPts val="0"/>
              </a:spcAft>
            </a:pPr>
            <a:r>
              <a:rPr lang="en">
                <a:solidFill>
                  <a:srgbClr val="333336"/>
                </a:solidFill>
                <a:latin typeface="Consolas"/>
                <a:ea typeface="Consolas"/>
                <a:cs typeface="Consolas"/>
                <a:sym typeface="Consolas"/>
              </a:rPr>
              <a:t>  int height; // in cm</a:t>
            </a:r>
          </a:p>
          <a:p>
            <a:pPr>
              <a:spcAft>
                <a:spcPts val="0"/>
              </a:spcAft>
            </a:pPr>
            <a:r>
              <a:rPr lang="en">
                <a:solidFill>
                  <a:srgbClr val="333336"/>
                </a:solidFill>
                <a:latin typeface="Consolas"/>
                <a:ea typeface="Consolas"/>
                <a:cs typeface="Consolas"/>
                <a:sym typeface="Consolas"/>
              </a:rPr>
              <a:t>};</a:t>
            </a:r>
          </a:p>
        </p:txBody>
      </p:sp>
      <p:sp>
        <p:nvSpPr>
          <p:cNvPr id="173" name="Shape 173"/>
          <p:cNvSpPr txBox="1">
            <a:spLocks noGrp="1"/>
          </p:cNvSpPr>
          <p:nvPr>
            <p:ph type="body" idx="1"/>
            <p:custDataLst>
              <p:tags r:id="rId4"/>
            </p:custDataLst>
          </p:nvPr>
        </p:nvSpPr>
        <p:spPr>
          <a:xfrm>
            <a:off x="4682044" y="1209619"/>
            <a:ext cx="2583000" cy="17941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r>
              <a:rPr lang="en" b="1">
                <a:solidFill>
                  <a:srgbClr val="333336"/>
                </a:solidFill>
                <a:latin typeface="Consolas"/>
                <a:ea typeface="Consolas"/>
                <a:cs typeface="Consolas"/>
                <a:sym typeface="Consolas"/>
              </a:rPr>
              <a:t>  Artist artist;</a:t>
            </a:r>
          </a:p>
          <a:p>
            <a:pPr>
              <a:spcAft>
                <a:spcPts val="0"/>
              </a:spcAft>
            </a:pPr>
            <a:r>
              <a:rPr lang="en">
                <a:solidFill>
                  <a:srgbClr val="333336"/>
                </a:solidFill>
                <a:latin typeface="Consolas"/>
                <a:ea typeface="Consolas"/>
                <a:cs typeface="Consolas"/>
                <a:sym typeface="Consolas"/>
              </a:rPr>
              <a:t>};</a:t>
            </a:r>
          </a:p>
        </p:txBody>
      </p:sp>
    </p:spTree>
    <p:extLst>
      <p:ext uri="{BB962C8B-B14F-4D97-AF65-F5344CB8AC3E}">
        <p14:creationId xmlns:p14="http://schemas.microsoft.com/office/powerpoint/2010/main" val="1256798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What does it mean when you have a struct field?</a:t>
            </a:r>
          </a:p>
          <a:p>
            <a:endParaRPr/>
          </a:p>
          <a:p>
            <a:endParaRPr/>
          </a:p>
        </p:txBody>
      </p:sp>
      <p:sp>
        <p:nvSpPr>
          <p:cNvPr id="179" name="Shape 179"/>
          <p:cNvSpPr txBox="1">
            <a:spLocks noGrp="1"/>
          </p:cNvSpPr>
          <p:nvPr>
            <p:ph type="body" idx="1"/>
            <p:custDataLst>
              <p:tags r:id="rId2"/>
            </p:custDataLst>
          </p:nvPr>
        </p:nvSpPr>
        <p:spPr>
          <a:xfrm>
            <a:off x="1576913" y="2817525"/>
            <a:ext cx="2746350" cy="15907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Artist {</a:t>
            </a:r>
          </a:p>
          <a:p>
            <a:pPr>
              <a:spcAft>
                <a:spcPts val="0"/>
              </a:spcAft>
            </a:pPr>
            <a:r>
              <a:rPr lang="en">
                <a:solidFill>
                  <a:srgbClr val="333336"/>
                </a:solidFill>
                <a:latin typeface="Consolas"/>
                <a:ea typeface="Consolas"/>
                <a:cs typeface="Consolas"/>
                <a:sym typeface="Consolas"/>
              </a:rPr>
              <a:t>  string name;</a:t>
            </a:r>
          </a:p>
          <a:p>
            <a:pPr>
              <a:spcAft>
                <a:spcPts val="0"/>
              </a:spcAft>
            </a:pPr>
            <a:r>
              <a:rPr lang="en">
                <a:solidFill>
                  <a:srgbClr val="333336"/>
                </a:solidFill>
                <a:latin typeface="Consolas"/>
                <a:ea typeface="Consolas"/>
                <a:cs typeface="Consolas"/>
                <a:sym typeface="Consolas"/>
              </a:rPr>
              <a:t>  int age;</a:t>
            </a:r>
          </a:p>
          <a:p>
            <a:pPr>
              <a:spcAft>
                <a:spcPts val="0"/>
              </a:spcAft>
            </a:pPr>
            <a:r>
              <a:rPr lang="en">
                <a:solidFill>
                  <a:srgbClr val="333336"/>
                </a:solidFill>
                <a:latin typeface="Consolas"/>
                <a:ea typeface="Consolas"/>
                <a:cs typeface="Consolas"/>
                <a:sym typeface="Consolas"/>
              </a:rPr>
              <a:t>  string favorite_food;</a:t>
            </a:r>
          </a:p>
          <a:p>
            <a:pPr>
              <a:spcAft>
                <a:spcPts val="0"/>
              </a:spcAft>
            </a:pPr>
            <a:r>
              <a:rPr lang="en">
                <a:solidFill>
                  <a:srgbClr val="333336"/>
                </a:solidFill>
                <a:latin typeface="Consolas"/>
                <a:ea typeface="Consolas"/>
                <a:cs typeface="Consolas"/>
                <a:sym typeface="Consolas"/>
              </a:rPr>
              <a:t>  int height; // in cm</a:t>
            </a:r>
          </a:p>
          <a:p>
            <a:pPr>
              <a:spcAft>
                <a:spcPts val="0"/>
              </a:spcAft>
            </a:pPr>
            <a:r>
              <a:rPr lang="en">
                <a:solidFill>
                  <a:srgbClr val="333336"/>
                </a:solidFill>
                <a:latin typeface="Consolas"/>
                <a:ea typeface="Consolas"/>
                <a:cs typeface="Consolas"/>
                <a:sym typeface="Consolas"/>
              </a:rPr>
              <a:t>};</a:t>
            </a:r>
          </a:p>
        </p:txBody>
      </p:sp>
      <p:sp>
        <p:nvSpPr>
          <p:cNvPr id="180" name="Shape 180"/>
          <p:cNvSpPr txBox="1">
            <a:spLocks noGrp="1"/>
          </p:cNvSpPr>
          <p:nvPr>
            <p:ph type="body" idx="1"/>
            <p:custDataLst>
              <p:tags r:id="rId3"/>
            </p:custDataLst>
          </p:nvPr>
        </p:nvSpPr>
        <p:spPr>
          <a:xfrm>
            <a:off x="1537313" y="1227394"/>
            <a:ext cx="2583000" cy="1794150"/>
          </a:xfrm>
          <a:prstGeom prst="rect">
            <a:avLst/>
          </a:prstGeom>
        </p:spPr>
        <p:txBody>
          <a:bodyPr vert="horz" lIns="68569" tIns="68569" rIns="68569" bIns="68569" rtlCol="0" anchor="t" anchorCtr="0">
            <a:noAutofit/>
          </a:bodyPr>
          <a:lstStyle/>
          <a:p>
            <a:pPr>
              <a:spcAft>
                <a:spcPts val="0"/>
              </a:spcAft>
            </a:pPr>
            <a:r>
              <a:rPr lang="en">
                <a:solidFill>
                  <a:srgbClr val="333336"/>
                </a:solidFill>
                <a:latin typeface="Consolas"/>
                <a:ea typeface="Consolas"/>
                <a:cs typeface="Consolas"/>
                <a:sym typeface="Consolas"/>
              </a:rPr>
              <a:t>struct Album {</a:t>
            </a:r>
          </a:p>
          <a:p>
            <a:pPr>
              <a:spcAft>
                <a:spcPts val="0"/>
              </a:spcAft>
            </a:pPr>
            <a:r>
              <a:rPr lang="en">
                <a:solidFill>
                  <a:srgbClr val="333336"/>
                </a:solidFill>
                <a:latin typeface="Consolas"/>
                <a:ea typeface="Consolas"/>
                <a:cs typeface="Consolas"/>
                <a:sym typeface="Consolas"/>
              </a:rPr>
              <a:t>  string title;</a:t>
            </a:r>
          </a:p>
          <a:p>
            <a:pPr>
              <a:spcAft>
                <a:spcPts val="0"/>
              </a:spcAft>
            </a:pPr>
            <a:r>
              <a:rPr lang="en">
                <a:solidFill>
                  <a:srgbClr val="333336"/>
                </a:solidFill>
                <a:latin typeface="Consolas"/>
                <a:ea typeface="Consolas"/>
                <a:cs typeface="Consolas"/>
                <a:sym typeface="Consolas"/>
              </a:rPr>
              <a:t>  int year;</a:t>
            </a:r>
          </a:p>
          <a:p>
            <a:pPr>
              <a:spcAft>
                <a:spcPts val="0"/>
              </a:spcAft>
            </a:pPr>
            <a:r>
              <a:rPr lang="en" b="1">
                <a:solidFill>
                  <a:srgbClr val="333336"/>
                </a:solidFill>
                <a:latin typeface="Consolas"/>
                <a:ea typeface="Consolas"/>
                <a:cs typeface="Consolas"/>
                <a:sym typeface="Consolas"/>
              </a:rPr>
              <a:t>  Artist artist;</a:t>
            </a:r>
          </a:p>
          <a:p>
            <a:pPr>
              <a:spcAft>
                <a:spcPts val="0"/>
              </a:spcAft>
            </a:pPr>
            <a:r>
              <a:rPr lang="en">
                <a:solidFill>
                  <a:srgbClr val="333336"/>
                </a:solidFill>
                <a:latin typeface="Consolas"/>
                <a:ea typeface="Consolas"/>
                <a:cs typeface="Consolas"/>
                <a:sym typeface="Consolas"/>
              </a:rPr>
              <a:t>};</a:t>
            </a:r>
          </a:p>
        </p:txBody>
      </p:sp>
      <p:sp>
        <p:nvSpPr>
          <p:cNvPr id="181" name="Shape 181"/>
          <p:cNvSpPr/>
          <p:nvPr>
            <p:custDataLst>
              <p:tags r:id="rId4"/>
            </p:custDataLst>
          </p:nvPr>
        </p:nvSpPr>
        <p:spPr>
          <a:xfrm>
            <a:off x="3354975" y="1945463"/>
            <a:ext cx="133200" cy="4176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68569" tIns="68569" rIns="68569" bIns="68569" anchor="ctr" anchorCtr="0">
            <a:noAutofit/>
          </a:bodyPr>
          <a:lstStyle/>
          <a:p>
            <a:pPr>
              <a:spcBef>
                <a:spcPts val="0"/>
              </a:spcBef>
            </a:pPr>
            <a:endParaRPr/>
          </a:p>
        </p:txBody>
      </p:sp>
      <p:cxnSp>
        <p:nvCxnSpPr>
          <p:cNvPr id="182" name="Shape 182"/>
          <p:cNvCxnSpPr/>
          <p:nvPr>
            <p:custDataLst>
              <p:tags r:id="rId5"/>
            </p:custDataLst>
          </p:nvPr>
        </p:nvCxnSpPr>
        <p:spPr>
          <a:xfrm rot="10800000" flipH="1">
            <a:off x="3488175" y="2140988"/>
            <a:ext cx="1057275" cy="13275"/>
          </a:xfrm>
          <a:prstGeom prst="straightConnector1">
            <a:avLst/>
          </a:prstGeom>
          <a:noFill/>
          <a:ln w="9525" cap="flat" cmpd="sng">
            <a:solidFill>
              <a:schemeClr val="dk2"/>
            </a:solidFill>
            <a:prstDash val="solid"/>
            <a:round/>
            <a:headEnd type="none" w="lg" len="lg"/>
            <a:tailEnd type="none" w="lg" len="lg"/>
          </a:ln>
        </p:spPr>
      </p:cxnSp>
      <p:sp>
        <p:nvSpPr>
          <p:cNvPr id="183" name="Shape 183"/>
          <p:cNvSpPr txBox="1"/>
          <p:nvPr>
            <p:custDataLst>
              <p:tags r:id="rId6"/>
            </p:custDataLst>
          </p:nvPr>
        </p:nvSpPr>
        <p:spPr>
          <a:xfrm>
            <a:off x="4731900" y="1741144"/>
            <a:ext cx="2220750" cy="1003725"/>
          </a:xfrm>
          <a:prstGeom prst="rect">
            <a:avLst/>
          </a:prstGeom>
          <a:noFill/>
          <a:ln>
            <a:noFill/>
          </a:ln>
        </p:spPr>
        <p:txBody>
          <a:bodyPr lIns="68569" tIns="68569" rIns="68569" bIns="68569" anchor="t" anchorCtr="0">
            <a:noAutofit/>
          </a:bodyPr>
          <a:lstStyle/>
          <a:p>
            <a:pPr>
              <a:spcBef>
                <a:spcPts val="0"/>
              </a:spcBef>
            </a:pPr>
            <a:r>
              <a:rPr lang="en" sz="1500"/>
              <a:t>This embeds</a:t>
            </a:r>
            <a:r>
              <a:rPr lang="en" sz="1500" b="1"/>
              <a:t> all the fields </a:t>
            </a:r>
            <a:r>
              <a:rPr lang="en" sz="1500"/>
              <a:t>of the </a:t>
            </a:r>
            <a:r>
              <a:rPr lang="en" sz="1500">
                <a:latin typeface="Consolas"/>
                <a:ea typeface="Consolas"/>
                <a:cs typeface="Consolas"/>
                <a:sym typeface="Consolas"/>
              </a:rPr>
              <a:t>Artist</a:t>
            </a:r>
            <a:r>
              <a:rPr lang="en" sz="1500"/>
              <a:t> struct into the </a:t>
            </a:r>
            <a:r>
              <a:rPr lang="en" sz="1500">
                <a:latin typeface="Consolas"/>
                <a:ea typeface="Consolas"/>
                <a:cs typeface="Consolas"/>
                <a:sym typeface="Consolas"/>
              </a:rPr>
              <a:t>Album</a:t>
            </a:r>
            <a:r>
              <a:rPr lang="en" sz="1500"/>
              <a:t> struct.</a:t>
            </a:r>
          </a:p>
        </p:txBody>
      </p:sp>
    </p:spTree>
    <p:extLst>
      <p:ext uri="{BB962C8B-B14F-4D97-AF65-F5344CB8AC3E}">
        <p14:creationId xmlns:p14="http://schemas.microsoft.com/office/powerpoint/2010/main" val="2147183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Still stored redundantly</a:t>
            </a:r>
          </a:p>
          <a:p>
            <a:endParaRPr/>
          </a:p>
          <a:p>
            <a:endParaRPr/>
          </a:p>
        </p:txBody>
      </p:sp>
      <p:sp>
        <p:nvSpPr>
          <p:cNvPr id="189" name="Shape 189"/>
          <p:cNvSpPr txBox="1"/>
          <p:nvPr>
            <p:custDataLst>
              <p:tags r:id="rId2"/>
            </p:custDataLst>
          </p:nvPr>
        </p:nvSpPr>
        <p:spPr>
          <a:xfrm>
            <a:off x="38959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blackout</a:t>
            </a:r>
          </a:p>
        </p:txBody>
      </p:sp>
      <p:sp>
        <p:nvSpPr>
          <p:cNvPr id="190" name="Shape 190"/>
          <p:cNvSpPr/>
          <p:nvPr>
            <p:custDataLst>
              <p:tags r:id="rId3"/>
            </p:custDataLst>
          </p:nvPr>
        </p:nvSpPr>
        <p:spPr>
          <a:xfrm>
            <a:off x="366735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a:t>
            </a:r>
          </a:p>
          <a:p>
            <a:pPr>
              <a:spcBef>
                <a:spcPts val="0"/>
              </a:spcBef>
            </a:pPr>
            <a:r>
              <a:rPr lang="en" sz="1200">
                <a:solidFill>
                  <a:srgbClr val="333336"/>
                </a:solidFill>
                <a:latin typeface="Consolas"/>
                <a:ea typeface="Consolas"/>
                <a:cs typeface="Consolas"/>
                <a:sym typeface="Consolas"/>
              </a:rPr>
              <a:t>  "Blackout",</a:t>
            </a:r>
          </a:p>
          <a:p>
            <a:pPr>
              <a:spcBef>
                <a:spcPts val="0"/>
              </a:spcBef>
            </a:pPr>
            <a:r>
              <a:rPr lang="en" sz="1200">
                <a:solidFill>
                  <a:srgbClr val="333336"/>
                </a:solidFill>
                <a:latin typeface="Consolas"/>
                <a:ea typeface="Consolas"/>
                <a:cs typeface="Consolas"/>
                <a:sym typeface="Consolas"/>
              </a:rPr>
              <a:t>  2007,</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highlight>
                  <a:srgbClr val="F4CCCC"/>
                </a:highlight>
                <a:latin typeface="Consolas"/>
                <a:ea typeface="Consolas"/>
                <a:cs typeface="Consolas"/>
                <a:sym typeface="Consolas"/>
              </a:rPr>
              <a:t>    "Britney Spears",</a:t>
            </a:r>
          </a:p>
          <a:p>
            <a:pPr>
              <a:spcBef>
                <a:spcPts val="0"/>
              </a:spcBef>
            </a:pPr>
            <a:r>
              <a:rPr lang="en" sz="1200">
                <a:solidFill>
                  <a:srgbClr val="333336"/>
                </a:solidFill>
                <a:highlight>
                  <a:srgbClr val="F4CCCC"/>
                </a:highlight>
                <a:latin typeface="Consolas"/>
                <a:ea typeface="Consolas"/>
                <a:cs typeface="Consolas"/>
                <a:sym typeface="Consolas"/>
              </a:rPr>
              <a:t>     34,</a:t>
            </a:r>
          </a:p>
          <a:p>
            <a:pPr>
              <a:spcBef>
                <a:spcPts val="0"/>
              </a:spcBef>
            </a:pPr>
            <a:r>
              <a:rPr lang="en" sz="1200">
                <a:solidFill>
                  <a:srgbClr val="333336"/>
                </a:solidFill>
                <a:highlight>
                  <a:srgbClr val="F4CCCC"/>
                </a:highlight>
                <a:latin typeface="Consolas"/>
                <a:ea typeface="Consolas"/>
                <a:cs typeface="Consolas"/>
                <a:sym typeface="Consolas"/>
              </a:rPr>
              <a:t>     "Snickers",</a:t>
            </a:r>
          </a:p>
          <a:p>
            <a:pPr>
              <a:spcBef>
                <a:spcPts val="0"/>
              </a:spcBef>
            </a:pPr>
            <a:r>
              <a:rPr lang="en" sz="1200">
                <a:solidFill>
                  <a:srgbClr val="333336"/>
                </a:solidFill>
                <a:highlight>
                  <a:srgbClr val="F4CCCC"/>
                </a:highlight>
                <a:latin typeface="Consolas"/>
                <a:ea typeface="Consolas"/>
                <a:cs typeface="Consolas"/>
                <a:sym typeface="Consolas"/>
              </a:rPr>
              <a:t>     163</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a:t>
            </a:r>
          </a:p>
        </p:txBody>
      </p:sp>
      <p:sp>
        <p:nvSpPr>
          <p:cNvPr id="191" name="Shape 191"/>
          <p:cNvSpPr txBox="1"/>
          <p:nvPr>
            <p:custDataLst>
              <p:tags r:id="rId4"/>
            </p:custDataLst>
          </p:nvPr>
        </p:nvSpPr>
        <p:spPr>
          <a:xfrm>
            <a:off x="58390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circus</a:t>
            </a:r>
          </a:p>
        </p:txBody>
      </p:sp>
      <p:sp>
        <p:nvSpPr>
          <p:cNvPr id="192" name="Shape 192"/>
          <p:cNvSpPr/>
          <p:nvPr>
            <p:custDataLst>
              <p:tags r:id="rId5"/>
            </p:custDataLst>
          </p:nvPr>
        </p:nvSpPr>
        <p:spPr>
          <a:xfrm>
            <a:off x="566760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dirty="0">
                <a:solidFill>
                  <a:srgbClr val="333336"/>
                </a:solidFill>
                <a:latin typeface="Consolas"/>
                <a:ea typeface="Consolas"/>
                <a:cs typeface="Consolas"/>
                <a:sym typeface="Consolas"/>
              </a:rPr>
              <a:t>{</a:t>
            </a:r>
          </a:p>
          <a:p>
            <a:pPr>
              <a:spcBef>
                <a:spcPts val="0"/>
              </a:spcBef>
            </a:pPr>
            <a:r>
              <a:rPr lang="en" sz="1200" dirty="0">
                <a:solidFill>
                  <a:srgbClr val="333336"/>
                </a:solidFill>
                <a:latin typeface="Consolas"/>
                <a:ea typeface="Consolas"/>
                <a:cs typeface="Consolas"/>
                <a:sym typeface="Consolas"/>
              </a:rPr>
              <a:t>  "Circus",</a:t>
            </a:r>
          </a:p>
          <a:p>
            <a:pPr>
              <a:spcBef>
                <a:spcPts val="0"/>
              </a:spcBef>
            </a:pPr>
            <a:r>
              <a:rPr lang="en" sz="1200" dirty="0">
                <a:solidFill>
                  <a:srgbClr val="333336"/>
                </a:solidFill>
                <a:latin typeface="Consolas"/>
                <a:ea typeface="Consolas"/>
                <a:cs typeface="Consolas"/>
                <a:sym typeface="Consolas"/>
              </a:rPr>
              <a:t>  2008,</a:t>
            </a:r>
          </a:p>
          <a:p>
            <a:pPr>
              <a:spcBef>
                <a:spcPts val="0"/>
              </a:spcBef>
            </a:pPr>
            <a:r>
              <a:rPr lang="en" sz="1200" dirty="0">
                <a:solidFill>
                  <a:srgbClr val="333336"/>
                </a:solidFill>
                <a:latin typeface="Consolas"/>
                <a:ea typeface="Consolas"/>
                <a:cs typeface="Consolas"/>
                <a:sym typeface="Consolas"/>
              </a:rPr>
              <a:t>  {</a:t>
            </a:r>
          </a:p>
          <a:p>
            <a:pPr>
              <a:spcBef>
                <a:spcPts val="0"/>
              </a:spcBef>
            </a:pPr>
            <a:r>
              <a:rPr lang="en" sz="1200" dirty="0">
                <a:solidFill>
                  <a:srgbClr val="333336"/>
                </a:solidFill>
                <a:highlight>
                  <a:srgbClr val="F4CCCC"/>
                </a:highlight>
                <a:latin typeface="Consolas"/>
                <a:ea typeface="Consolas"/>
                <a:cs typeface="Consolas"/>
                <a:sym typeface="Consolas"/>
              </a:rPr>
              <a:t>    "Britney Spears",</a:t>
            </a:r>
          </a:p>
          <a:p>
            <a:pPr>
              <a:spcBef>
                <a:spcPts val="0"/>
              </a:spcBef>
            </a:pPr>
            <a:r>
              <a:rPr lang="en" sz="1200" dirty="0">
                <a:solidFill>
                  <a:srgbClr val="333336"/>
                </a:solidFill>
                <a:highlight>
                  <a:srgbClr val="F4CCCC"/>
                </a:highlight>
                <a:latin typeface="Consolas"/>
                <a:ea typeface="Consolas"/>
                <a:cs typeface="Consolas"/>
                <a:sym typeface="Consolas"/>
              </a:rPr>
              <a:t>     34,</a:t>
            </a:r>
          </a:p>
          <a:p>
            <a:pPr>
              <a:spcBef>
                <a:spcPts val="0"/>
              </a:spcBef>
            </a:pPr>
            <a:r>
              <a:rPr lang="en" sz="1200" dirty="0">
                <a:solidFill>
                  <a:srgbClr val="333336"/>
                </a:solidFill>
                <a:highlight>
                  <a:srgbClr val="F4CCCC"/>
                </a:highlight>
                <a:latin typeface="Consolas"/>
                <a:ea typeface="Consolas"/>
                <a:cs typeface="Consolas"/>
                <a:sym typeface="Consolas"/>
              </a:rPr>
              <a:t>     "Snickers",</a:t>
            </a:r>
          </a:p>
          <a:p>
            <a:pPr>
              <a:spcBef>
                <a:spcPts val="0"/>
              </a:spcBef>
            </a:pPr>
            <a:r>
              <a:rPr lang="en" sz="1200" dirty="0">
                <a:solidFill>
                  <a:srgbClr val="333336"/>
                </a:solidFill>
                <a:highlight>
                  <a:srgbClr val="F4CCCC"/>
                </a:highlight>
                <a:latin typeface="Consolas"/>
                <a:ea typeface="Consolas"/>
                <a:cs typeface="Consolas"/>
                <a:sym typeface="Consolas"/>
              </a:rPr>
              <a:t>     163</a:t>
            </a:r>
          </a:p>
          <a:p>
            <a:pPr>
              <a:spcBef>
                <a:spcPts val="0"/>
              </a:spcBef>
            </a:pPr>
            <a:r>
              <a:rPr lang="en" sz="1200" dirty="0">
                <a:solidFill>
                  <a:srgbClr val="333336"/>
                </a:solidFill>
                <a:latin typeface="Consolas"/>
                <a:ea typeface="Consolas"/>
                <a:cs typeface="Consolas"/>
                <a:sym typeface="Consolas"/>
              </a:rPr>
              <a:t>   }</a:t>
            </a:r>
          </a:p>
          <a:p>
            <a:pPr>
              <a:spcBef>
                <a:spcPts val="0"/>
              </a:spcBef>
            </a:pPr>
            <a:r>
              <a:rPr lang="en" sz="1200" dirty="0">
                <a:solidFill>
                  <a:srgbClr val="333336"/>
                </a:solidFill>
                <a:latin typeface="Consolas"/>
                <a:ea typeface="Consolas"/>
                <a:cs typeface="Consolas"/>
                <a:sym typeface="Consolas"/>
              </a:rPr>
              <a:t>}</a:t>
            </a:r>
          </a:p>
        </p:txBody>
      </p:sp>
      <p:sp>
        <p:nvSpPr>
          <p:cNvPr id="193" name="Shape 193"/>
          <p:cNvSpPr txBox="1"/>
          <p:nvPr>
            <p:custDataLst>
              <p:tags r:id="rId6"/>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britney</a:t>
            </a:r>
          </a:p>
        </p:txBody>
      </p:sp>
      <p:sp>
        <p:nvSpPr>
          <p:cNvPr id="194" name="Shape 194"/>
          <p:cNvSpPr/>
          <p:nvPr>
            <p:custDataLst>
              <p:tags r:id="rId7"/>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"Britney Spears",</a:t>
            </a:r>
          </a:p>
          <a:p>
            <a:pPr>
              <a:spcBef>
                <a:spcPts val="0"/>
              </a:spcBef>
            </a:pPr>
            <a:r>
              <a:rPr lang="en" sz="1200" dirty="0">
                <a:solidFill>
                  <a:srgbClr val="333336"/>
                </a:solidFill>
                <a:latin typeface="Consolas"/>
                <a:ea typeface="Consolas"/>
                <a:cs typeface="Consolas"/>
                <a:sym typeface="Consolas"/>
              </a:rPr>
              <a:t>34,</a:t>
            </a:r>
          </a:p>
          <a:p>
            <a:pPr>
              <a:spcBef>
                <a:spcPts val="0"/>
              </a:spcBef>
            </a:pPr>
            <a:r>
              <a:rPr lang="en" sz="1200" dirty="0">
                <a:solidFill>
                  <a:srgbClr val="333336"/>
                </a:solidFill>
                <a:latin typeface="Consolas"/>
                <a:ea typeface="Consolas"/>
                <a:cs typeface="Consolas"/>
                <a:sym typeface="Consolas"/>
              </a:rPr>
              <a:t>"Snickers",</a:t>
            </a:r>
          </a:p>
          <a:p>
            <a:pPr>
              <a:spcBef>
                <a:spcPts val="0"/>
              </a:spcBef>
            </a:pPr>
            <a:r>
              <a:rPr lang="en" sz="1200" dirty="0">
                <a:solidFill>
                  <a:srgbClr val="333336"/>
                </a:solidFill>
                <a:latin typeface="Consolas"/>
                <a:ea typeface="Consolas"/>
                <a:cs typeface="Consolas"/>
                <a:sym typeface="Consolas"/>
              </a:rPr>
              <a:t>163</a:t>
            </a:r>
          </a:p>
        </p:txBody>
      </p:sp>
      <p:sp>
        <p:nvSpPr>
          <p:cNvPr id="195" name="Shape 195"/>
          <p:cNvSpPr txBox="1"/>
          <p:nvPr>
            <p:custDataLst>
              <p:tags r:id="rId8"/>
            </p:custDataLst>
          </p:nvPr>
        </p:nvSpPr>
        <p:spPr>
          <a:xfrm>
            <a:off x="1724850" y="3460035"/>
            <a:ext cx="5754150" cy="1957050"/>
          </a:xfrm>
          <a:prstGeom prst="rect">
            <a:avLst/>
          </a:prstGeom>
          <a:noFill/>
          <a:ln>
            <a:noFill/>
          </a:ln>
        </p:spPr>
        <p:txBody>
          <a:bodyPr lIns="68569" tIns="68569" rIns="68569" bIns="68569" anchor="t" anchorCtr="0">
            <a:noAutofit/>
          </a:bodyPr>
          <a:lstStyle/>
          <a:p>
            <a:pPr>
              <a:spcBef>
                <a:spcPts val="0"/>
              </a:spcBef>
            </a:pPr>
            <a:r>
              <a:rPr lang="en" sz="1350" dirty="0" smtClean="0">
                <a:solidFill>
                  <a:schemeClr val="dk1"/>
                </a:solidFill>
                <a:latin typeface="Consolas"/>
                <a:ea typeface="Consolas"/>
                <a:cs typeface="Consolas"/>
                <a:sym typeface="Consolas"/>
              </a:rPr>
              <a:t>Artist </a:t>
            </a:r>
            <a:r>
              <a:rPr lang="en" sz="1350" b="1" dirty="0">
                <a:solidFill>
                  <a:schemeClr val="dk1"/>
                </a:solidFill>
                <a:latin typeface="Consolas"/>
                <a:ea typeface="Consolas"/>
                <a:cs typeface="Consolas"/>
                <a:sym typeface="Consolas"/>
              </a:rPr>
              <a:t>britney</a:t>
            </a:r>
            <a:r>
              <a:rPr lang="en" sz="1350" dirty="0">
                <a:solidFill>
                  <a:schemeClr val="dk1"/>
                </a:solidFill>
                <a:latin typeface="Consolas"/>
                <a:ea typeface="Consolas"/>
                <a:cs typeface="Consolas"/>
                <a:sym typeface="Consolas"/>
              </a:rPr>
              <a:t> = { "Britney Spears", 34, "Snickers", 163};</a:t>
            </a:r>
          </a:p>
          <a:p>
            <a:pPr>
              <a:spcBef>
                <a:spcPts val="0"/>
              </a:spcBef>
            </a:pPr>
            <a:r>
              <a:rPr lang="en" sz="1350" dirty="0">
                <a:solidFill>
                  <a:schemeClr val="dk1"/>
                </a:solidFill>
                <a:latin typeface="Consolas"/>
                <a:ea typeface="Consolas"/>
                <a:cs typeface="Consolas"/>
                <a:sym typeface="Consolas"/>
              </a:rPr>
              <a:t>Album blackout = { "Blackout", 2007, </a:t>
            </a:r>
            <a:r>
              <a:rPr lang="en" sz="1350" b="1" dirty="0">
                <a:solidFill>
                  <a:schemeClr val="dk1"/>
                </a:solidFill>
                <a:latin typeface="Consolas"/>
                <a:ea typeface="Consolas"/>
                <a:cs typeface="Consolas"/>
                <a:sym typeface="Consolas"/>
              </a:rPr>
              <a:t>britney</a:t>
            </a:r>
            <a:r>
              <a:rPr lang="en" sz="1350" dirty="0">
                <a:solidFill>
                  <a:schemeClr val="dk1"/>
                </a:solidFill>
                <a:latin typeface="Consolas"/>
                <a:ea typeface="Consolas"/>
                <a:cs typeface="Consolas"/>
                <a:sym typeface="Consolas"/>
              </a:rPr>
              <a:t> };</a:t>
            </a:r>
          </a:p>
          <a:p>
            <a:pPr>
              <a:spcBef>
                <a:spcPts val="0"/>
              </a:spcBef>
            </a:pPr>
            <a:r>
              <a:rPr lang="en" sz="1350" dirty="0">
                <a:solidFill>
                  <a:schemeClr val="dk1"/>
                </a:solidFill>
                <a:latin typeface="Consolas"/>
                <a:ea typeface="Consolas"/>
                <a:cs typeface="Consolas"/>
                <a:sym typeface="Consolas"/>
              </a:rPr>
              <a:t>Album circus = { "Circus", 2008, </a:t>
            </a:r>
            <a:r>
              <a:rPr lang="en" sz="1350" b="1" dirty="0">
                <a:solidFill>
                  <a:schemeClr val="dk1"/>
                </a:solidFill>
                <a:latin typeface="Consolas"/>
                <a:ea typeface="Consolas"/>
                <a:cs typeface="Consolas"/>
                <a:sym typeface="Consolas"/>
              </a:rPr>
              <a:t>britney</a:t>
            </a:r>
            <a:r>
              <a:rPr lang="en" sz="1350" dirty="0">
                <a:solidFill>
                  <a:schemeClr val="dk1"/>
                </a:solidFill>
                <a:latin typeface="Consolas"/>
                <a:ea typeface="Consolas"/>
                <a:cs typeface="Consolas"/>
                <a:sym typeface="Consolas"/>
              </a:rPr>
              <a:t> };</a:t>
            </a:r>
          </a:p>
        </p:txBody>
      </p:sp>
    </p:spTree>
    <p:extLst>
      <p:ext uri="{BB962C8B-B14F-4D97-AF65-F5344CB8AC3E}">
        <p14:creationId xmlns:p14="http://schemas.microsoft.com/office/powerpoint/2010/main" val="1426959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Still stored redundantly</a:t>
            </a:r>
          </a:p>
          <a:p>
            <a:endParaRPr/>
          </a:p>
          <a:p>
            <a:endParaRPr/>
          </a:p>
        </p:txBody>
      </p:sp>
      <p:sp>
        <p:nvSpPr>
          <p:cNvPr id="201" name="Shape 201"/>
          <p:cNvSpPr txBox="1"/>
          <p:nvPr>
            <p:custDataLst>
              <p:tags r:id="rId2"/>
            </p:custDataLst>
          </p:nvPr>
        </p:nvSpPr>
        <p:spPr>
          <a:xfrm>
            <a:off x="38959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blackout</a:t>
            </a:r>
          </a:p>
        </p:txBody>
      </p:sp>
      <p:sp>
        <p:nvSpPr>
          <p:cNvPr id="202" name="Shape 202"/>
          <p:cNvSpPr/>
          <p:nvPr>
            <p:custDataLst>
              <p:tags r:id="rId3"/>
            </p:custDataLst>
          </p:nvPr>
        </p:nvSpPr>
        <p:spPr>
          <a:xfrm>
            <a:off x="366735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a:t>
            </a:r>
          </a:p>
          <a:p>
            <a:pPr>
              <a:spcBef>
                <a:spcPts val="0"/>
              </a:spcBef>
            </a:pPr>
            <a:r>
              <a:rPr lang="en" sz="1200">
                <a:solidFill>
                  <a:srgbClr val="333336"/>
                </a:solidFill>
                <a:latin typeface="Consolas"/>
                <a:ea typeface="Consolas"/>
                <a:cs typeface="Consolas"/>
                <a:sym typeface="Consolas"/>
              </a:rPr>
              <a:t>  "Blackout",</a:t>
            </a:r>
          </a:p>
          <a:p>
            <a:pPr>
              <a:spcBef>
                <a:spcPts val="0"/>
              </a:spcBef>
            </a:pPr>
            <a:r>
              <a:rPr lang="en" sz="1200">
                <a:solidFill>
                  <a:srgbClr val="333336"/>
                </a:solidFill>
                <a:latin typeface="Consolas"/>
                <a:ea typeface="Consolas"/>
                <a:cs typeface="Consolas"/>
                <a:sym typeface="Consolas"/>
              </a:rPr>
              <a:t>  2007,</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highlight>
                  <a:srgbClr val="F4CCCC"/>
                </a:highlight>
                <a:latin typeface="Consolas"/>
                <a:ea typeface="Consolas"/>
                <a:cs typeface="Consolas"/>
                <a:sym typeface="Consolas"/>
              </a:rPr>
              <a:t>    "Britney Spears",</a:t>
            </a:r>
          </a:p>
          <a:p>
            <a:pPr>
              <a:spcBef>
                <a:spcPts val="0"/>
              </a:spcBef>
            </a:pPr>
            <a:r>
              <a:rPr lang="en" sz="1200">
                <a:solidFill>
                  <a:srgbClr val="333336"/>
                </a:solidFill>
                <a:highlight>
                  <a:srgbClr val="F4CCCC"/>
                </a:highlight>
                <a:latin typeface="Consolas"/>
                <a:ea typeface="Consolas"/>
                <a:cs typeface="Consolas"/>
                <a:sym typeface="Consolas"/>
              </a:rPr>
              <a:t>     34,</a:t>
            </a:r>
          </a:p>
          <a:p>
            <a:pPr>
              <a:spcBef>
                <a:spcPts val="0"/>
              </a:spcBef>
            </a:pPr>
            <a:r>
              <a:rPr lang="en" sz="1200">
                <a:solidFill>
                  <a:srgbClr val="333336"/>
                </a:solidFill>
                <a:highlight>
                  <a:srgbClr val="F4CCCC"/>
                </a:highlight>
                <a:latin typeface="Consolas"/>
                <a:ea typeface="Consolas"/>
                <a:cs typeface="Consolas"/>
                <a:sym typeface="Consolas"/>
              </a:rPr>
              <a:t>     "Snickers",</a:t>
            </a:r>
          </a:p>
          <a:p>
            <a:pPr>
              <a:spcBef>
                <a:spcPts val="0"/>
              </a:spcBef>
            </a:pPr>
            <a:r>
              <a:rPr lang="en" sz="1200">
                <a:solidFill>
                  <a:srgbClr val="333336"/>
                </a:solidFill>
                <a:highlight>
                  <a:srgbClr val="F4CCCC"/>
                </a:highlight>
                <a:latin typeface="Consolas"/>
                <a:ea typeface="Consolas"/>
                <a:cs typeface="Consolas"/>
                <a:sym typeface="Consolas"/>
              </a:rPr>
              <a:t>     163</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a:t>
            </a:r>
          </a:p>
        </p:txBody>
      </p:sp>
      <p:sp>
        <p:nvSpPr>
          <p:cNvPr id="203" name="Shape 203"/>
          <p:cNvSpPr txBox="1"/>
          <p:nvPr>
            <p:custDataLst>
              <p:tags r:id="rId4"/>
            </p:custDataLst>
          </p:nvPr>
        </p:nvSpPr>
        <p:spPr>
          <a:xfrm>
            <a:off x="58390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circus</a:t>
            </a:r>
          </a:p>
        </p:txBody>
      </p:sp>
      <p:sp>
        <p:nvSpPr>
          <p:cNvPr id="204" name="Shape 204"/>
          <p:cNvSpPr/>
          <p:nvPr>
            <p:custDataLst>
              <p:tags r:id="rId5"/>
            </p:custDataLst>
          </p:nvPr>
        </p:nvSpPr>
        <p:spPr>
          <a:xfrm>
            <a:off x="566760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a:t>
            </a:r>
          </a:p>
          <a:p>
            <a:pPr>
              <a:spcBef>
                <a:spcPts val="0"/>
              </a:spcBef>
            </a:pPr>
            <a:r>
              <a:rPr lang="en" sz="1200">
                <a:solidFill>
                  <a:srgbClr val="333336"/>
                </a:solidFill>
                <a:latin typeface="Consolas"/>
                <a:ea typeface="Consolas"/>
                <a:cs typeface="Consolas"/>
                <a:sym typeface="Consolas"/>
              </a:rPr>
              <a:t>  "Circus",</a:t>
            </a:r>
          </a:p>
          <a:p>
            <a:pPr>
              <a:spcBef>
                <a:spcPts val="0"/>
              </a:spcBef>
            </a:pPr>
            <a:r>
              <a:rPr lang="en" sz="1200">
                <a:solidFill>
                  <a:srgbClr val="333336"/>
                </a:solidFill>
                <a:latin typeface="Consolas"/>
                <a:ea typeface="Consolas"/>
                <a:cs typeface="Consolas"/>
                <a:sym typeface="Consolas"/>
              </a:rPr>
              <a:t>  2008,</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highlight>
                  <a:srgbClr val="F4CCCC"/>
                </a:highlight>
                <a:latin typeface="Consolas"/>
                <a:ea typeface="Consolas"/>
                <a:cs typeface="Consolas"/>
                <a:sym typeface="Consolas"/>
              </a:rPr>
              <a:t>    "Britney Spears",</a:t>
            </a:r>
          </a:p>
          <a:p>
            <a:pPr>
              <a:spcBef>
                <a:spcPts val="0"/>
              </a:spcBef>
            </a:pPr>
            <a:r>
              <a:rPr lang="en" sz="1200">
                <a:solidFill>
                  <a:srgbClr val="333336"/>
                </a:solidFill>
                <a:highlight>
                  <a:srgbClr val="F4CCCC"/>
                </a:highlight>
                <a:latin typeface="Consolas"/>
                <a:ea typeface="Consolas"/>
                <a:cs typeface="Consolas"/>
                <a:sym typeface="Consolas"/>
              </a:rPr>
              <a:t>     34,</a:t>
            </a:r>
          </a:p>
          <a:p>
            <a:pPr>
              <a:spcBef>
                <a:spcPts val="0"/>
              </a:spcBef>
            </a:pPr>
            <a:r>
              <a:rPr lang="en" sz="1200">
                <a:solidFill>
                  <a:srgbClr val="333336"/>
                </a:solidFill>
                <a:highlight>
                  <a:srgbClr val="F4CCCC"/>
                </a:highlight>
                <a:latin typeface="Consolas"/>
                <a:ea typeface="Consolas"/>
                <a:cs typeface="Consolas"/>
                <a:sym typeface="Consolas"/>
              </a:rPr>
              <a:t>     "Snickers",</a:t>
            </a:r>
          </a:p>
          <a:p>
            <a:pPr>
              <a:spcBef>
                <a:spcPts val="0"/>
              </a:spcBef>
            </a:pPr>
            <a:r>
              <a:rPr lang="en" sz="1200">
                <a:solidFill>
                  <a:srgbClr val="333336"/>
                </a:solidFill>
                <a:highlight>
                  <a:srgbClr val="F4CCCC"/>
                </a:highlight>
                <a:latin typeface="Consolas"/>
                <a:ea typeface="Consolas"/>
                <a:cs typeface="Consolas"/>
                <a:sym typeface="Consolas"/>
              </a:rPr>
              <a:t>     163</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a:t>
            </a:r>
          </a:p>
        </p:txBody>
      </p:sp>
      <p:sp>
        <p:nvSpPr>
          <p:cNvPr id="205" name="Shape 205"/>
          <p:cNvSpPr txBox="1"/>
          <p:nvPr>
            <p:custDataLst>
              <p:tags r:id="rId6"/>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britney</a:t>
            </a:r>
          </a:p>
        </p:txBody>
      </p:sp>
      <p:sp>
        <p:nvSpPr>
          <p:cNvPr id="206" name="Shape 206"/>
          <p:cNvSpPr/>
          <p:nvPr>
            <p:custDataLst>
              <p:tags r:id="rId7"/>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dirty="0">
                <a:solidFill>
                  <a:srgbClr val="333336"/>
                </a:solidFill>
                <a:latin typeface="Consolas"/>
                <a:ea typeface="Consolas"/>
                <a:cs typeface="Consolas"/>
                <a:sym typeface="Consolas"/>
              </a:rPr>
              <a:t>"Britney Spears",</a:t>
            </a:r>
          </a:p>
          <a:p>
            <a:pPr>
              <a:spcBef>
                <a:spcPts val="0"/>
              </a:spcBef>
            </a:pPr>
            <a:r>
              <a:rPr lang="en" sz="1200" dirty="0">
                <a:solidFill>
                  <a:srgbClr val="333336"/>
                </a:solidFill>
                <a:latin typeface="Consolas"/>
                <a:ea typeface="Consolas"/>
                <a:cs typeface="Consolas"/>
                <a:sym typeface="Consolas"/>
              </a:rPr>
              <a:t>34,</a:t>
            </a:r>
          </a:p>
          <a:p>
            <a:pPr>
              <a:spcBef>
                <a:spcPts val="0"/>
              </a:spcBef>
            </a:pPr>
            <a:r>
              <a:rPr lang="en" sz="1200" dirty="0">
                <a:solidFill>
                  <a:srgbClr val="333336"/>
                </a:solidFill>
                <a:latin typeface="Consolas"/>
                <a:ea typeface="Consolas"/>
                <a:cs typeface="Consolas"/>
                <a:sym typeface="Consolas"/>
              </a:rPr>
              <a:t>"Snickers",</a:t>
            </a:r>
          </a:p>
          <a:p>
            <a:pPr>
              <a:spcBef>
                <a:spcPts val="0"/>
              </a:spcBef>
            </a:pPr>
            <a:r>
              <a:rPr lang="en" sz="1200" dirty="0">
                <a:solidFill>
                  <a:srgbClr val="333336"/>
                </a:solidFill>
                <a:latin typeface="Consolas"/>
                <a:ea typeface="Consolas"/>
                <a:cs typeface="Consolas"/>
                <a:sym typeface="Consolas"/>
              </a:rPr>
              <a:t>163</a:t>
            </a:r>
          </a:p>
        </p:txBody>
      </p:sp>
      <p:sp>
        <p:nvSpPr>
          <p:cNvPr id="207" name="Shape 207"/>
          <p:cNvSpPr txBox="1"/>
          <p:nvPr>
            <p:custDataLst>
              <p:tags r:id="rId8"/>
            </p:custDataLst>
          </p:nvPr>
        </p:nvSpPr>
        <p:spPr>
          <a:xfrm>
            <a:off x="1561163" y="3293794"/>
            <a:ext cx="5754150" cy="819225"/>
          </a:xfrm>
          <a:prstGeom prst="rect">
            <a:avLst/>
          </a:prstGeom>
          <a:noFill/>
          <a:ln>
            <a:noFill/>
          </a:ln>
        </p:spPr>
        <p:txBody>
          <a:bodyPr lIns="68569" tIns="68569" rIns="68569" bIns="68569" anchor="t" anchorCtr="0">
            <a:noAutofit/>
          </a:bodyPr>
          <a:lstStyle/>
          <a:p>
            <a:pPr>
              <a:spcBef>
                <a:spcPts val="0"/>
              </a:spcBef>
            </a:pPr>
            <a:r>
              <a:rPr lang="en" sz="1350">
                <a:solidFill>
                  <a:schemeClr val="dk1"/>
                </a:solidFill>
                <a:latin typeface="Consolas"/>
                <a:ea typeface="Consolas"/>
                <a:cs typeface="Consolas"/>
                <a:sym typeface="Consolas"/>
              </a:rPr>
              <a:t>Artist </a:t>
            </a:r>
            <a:r>
              <a:rPr lang="en" sz="1350" b="1">
                <a:solidFill>
                  <a:schemeClr val="dk1"/>
                </a:solidFill>
                <a:latin typeface="Consolas"/>
                <a:ea typeface="Consolas"/>
                <a:cs typeface="Consolas"/>
                <a:sym typeface="Consolas"/>
              </a:rPr>
              <a:t>britney</a:t>
            </a:r>
            <a:r>
              <a:rPr lang="en" sz="1350">
                <a:solidFill>
                  <a:schemeClr val="dk1"/>
                </a:solidFill>
                <a:latin typeface="Consolas"/>
                <a:ea typeface="Consolas"/>
                <a:cs typeface="Consolas"/>
                <a:sym typeface="Consolas"/>
              </a:rPr>
              <a:t> = { "Britney Spears", 34, "Snickers", 163};</a:t>
            </a:r>
          </a:p>
          <a:p>
            <a:pPr>
              <a:spcBef>
                <a:spcPts val="0"/>
              </a:spcBef>
            </a:pPr>
            <a:r>
              <a:rPr lang="en" sz="1350">
                <a:solidFill>
                  <a:schemeClr val="dk1"/>
                </a:solidFill>
                <a:latin typeface="Consolas"/>
                <a:ea typeface="Consolas"/>
                <a:cs typeface="Consolas"/>
                <a:sym typeface="Consolas"/>
              </a:rPr>
              <a:t>Album blackout = { "Blackout", 2007, </a:t>
            </a:r>
            <a:r>
              <a:rPr lang="en" sz="1350" b="1">
                <a:solidFill>
                  <a:schemeClr val="dk1"/>
                </a:solidFill>
                <a:latin typeface="Consolas"/>
                <a:ea typeface="Consolas"/>
                <a:cs typeface="Consolas"/>
                <a:sym typeface="Consolas"/>
              </a:rPr>
              <a:t>britney</a:t>
            </a:r>
            <a:r>
              <a:rPr lang="en" sz="1350">
                <a:solidFill>
                  <a:schemeClr val="dk1"/>
                </a:solidFill>
                <a:latin typeface="Consolas"/>
                <a:ea typeface="Consolas"/>
                <a:cs typeface="Consolas"/>
                <a:sym typeface="Consolas"/>
              </a:rPr>
              <a:t> };</a:t>
            </a:r>
          </a:p>
          <a:p>
            <a:pPr>
              <a:spcBef>
                <a:spcPts val="0"/>
              </a:spcBef>
            </a:pPr>
            <a:r>
              <a:rPr lang="en" sz="1350">
                <a:solidFill>
                  <a:schemeClr val="dk1"/>
                </a:solidFill>
                <a:latin typeface="Consolas"/>
                <a:ea typeface="Consolas"/>
                <a:cs typeface="Consolas"/>
                <a:sym typeface="Consolas"/>
              </a:rPr>
              <a:t>Album circus = { "Circus", 2008, </a:t>
            </a:r>
            <a:r>
              <a:rPr lang="en" sz="1350" b="1">
                <a:solidFill>
                  <a:schemeClr val="dk1"/>
                </a:solidFill>
                <a:latin typeface="Consolas"/>
                <a:ea typeface="Consolas"/>
                <a:cs typeface="Consolas"/>
                <a:sym typeface="Consolas"/>
              </a:rPr>
              <a:t>britney</a:t>
            </a:r>
            <a:r>
              <a:rPr lang="en" sz="1350">
                <a:solidFill>
                  <a:schemeClr val="dk1"/>
                </a:solidFill>
                <a:latin typeface="Consolas"/>
                <a:ea typeface="Consolas"/>
                <a:cs typeface="Consolas"/>
                <a:sym typeface="Consolas"/>
              </a:rPr>
              <a:t> };</a:t>
            </a:r>
          </a:p>
        </p:txBody>
      </p:sp>
      <p:sp>
        <p:nvSpPr>
          <p:cNvPr id="208" name="Shape 208"/>
          <p:cNvSpPr/>
          <p:nvPr>
            <p:custDataLst>
              <p:tags r:id="rId9"/>
            </p:custDataLst>
          </p:nvPr>
        </p:nvSpPr>
        <p:spPr>
          <a:xfrm>
            <a:off x="5060588" y="3571144"/>
            <a:ext cx="778500" cy="213300"/>
          </a:xfrm>
          <a:prstGeom prst="rect">
            <a:avLst/>
          </a:prstGeom>
          <a:noFill/>
          <a:ln w="9525" cap="flat" cmpd="sng">
            <a:solidFill>
              <a:srgbClr val="FF0000"/>
            </a:solidFill>
            <a:prstDash val="solid"/>
            <a:round/>
            <a:headEnd type="none" w="med" len="med"/>
            <a:tailEnd type="none" w="med" len="med"/>
          </a:ln>
        </p:spPr>
        <p:txBody>
          <a:bodyPr lIns="68569" tIns="68569" rIns="68569" bIns="68569" anchor="ctr" anchorCtr="0">
            <a:noAutofit/>
          </a:bodyPr>
          <a:lstStyle/>
          <a:p>
            <a:pPr>
              <a:spcBef>
                <a:spcPts val="0"/>
              </a:spcBef>
            </a:pPr>
            <a:endParaRPr/>
          </a:p>
        </p:txBody>
      </p:sp>
      <p:sp>
        <p:nvSpPr>
          <p:cNvPr id="209" name="Shape 209"/>
          <p:cNvSpPr/>
          <p:nvPr>
            <p:custDataLst>
              <p:tags r:id="rId10"/>
            </p:custDataLst>
          </p:nvPr>
        </p:nvSpPr>
        <p:spPr>
          <a:xfrm>
            <a:off x="4717688" y="3799744"/>
            <a:ext cx="778500" cy="213300"/>
          </a:xfrm>
          <a:prstGeom prst="rect">
            <a:avLst/>
          </a:prstGeom>
          <a:noFill/>
          <a:ln w="9525" cap="flat" cmpd="sng">
            <a:solidFill>
              <a:srgbClr val="FF0000"/>
            </a:solidFill>
            <a:prstDash val="solid"/>
            <a:round/>
            <a:headEnd type="none" w="med" len="med"/>
            <a:tailEnd type="none" w="med" len="med"/>
          </a:ln>
        </p:spPr>
        <p:txBody>
          <a:bodyPr lIns="68569" tIns="68569" rIns="68569" bIns="68569" anchor="ctr" anchorCtr="0">
            <a:noAutofit/>
          </a:bodyPr>
          <a:lstStyle/>
          <a:p>
            <a:pPr>
              <a:spcBef>
                <a:spcPts val="0"/>
              </a:spcBef>
            </a:pPr>
            <a:endParaRPr/>
          </a:p>
        </p:txBody>
      </p:sp>
      <p:cxnSp>
        <p:nvCxnSpPr>
          <p:cNvPr id="210" name="Shape 210"/>
          <p:cNvCxnSpPr>
            <a:stCxn id="208" idx="3"/>
          </p:cNvCxnSpPr>
          <p:nvPr>
            <p:custDataLst>
              <p:tags r:id="rId11"/>
            </p:custDataLst>
          </p:nvPr>
        </p:nvCxnSpPr>
        <p:spPr>
          <a:xfrm>
            <a:off x="5839088" y="3677794"/>
            <a:ext cx="92025" cy="541800"/>
          </a:xfrm>
          <a:prstGeom prst="straightConnector1">
            <a:avLst/>
          </a:prstGeom>
          <a:noFill/>
          <a:ln w="28575" cap="flat" cmpd="sng">
            <a:solidFill>
              <a:schemeClr val="dk2"/>
            </a:solidFill>
            <a:prstDash val="solid"/>
            <a:round/>
            <a:headEnd type="none" w="lg" len="lg"/>
            <a:tailEnd type="none" w="lg" len="lg"/>
          </a:ln>
        </p:spPr>
      </p:cxnSp>
      <p:cxnSp>
        <p:nvCxnSpPr>
          <p:cNvPr id="211" name="Shape 211"/>
          <p:cNvCxnSpPr>
            <a:stCxn id="209" idx="3"/>
          </p:cNvCxnSpPr>
          <p:nvPr>
            <p:custDataLst>
              <p:tags r:id="rId12"/>
            </p:custDataLst>
          </p:nvPr>
        </p:nvCxnSpPr>
        <p:spPr>
          <a:xfrm>
            <a:off x="5496188" y="3906394"/>
            <a:ext cx="328275" cy="393300"/>
          </a:xfrm>
          <a:prstGeom prst="straightConnector1">
            <a:avLst/>
          </a:prstGeom>
          <a:noFill/>
          <a:ln w="28575" cap="flat" cmpd="sng">
            <a:solidFill>
              <a:schemeClr val="dk2"/>
            </a:solidFill>
            <a:prstDash val="solid"/>
            <a:round/>
            <a:headEnd type="none" w="lg" len="lg"/>
            <a:tailEnd type="none" w="lg" len="lg"/>
          </a:ln>
        </p:spPr>
      </p:cxnSp>
      <p:sp>
        <p:nvSpPr>
          <p:cNvPr id="212" name="Shape 212"/>
          <p:cNvSpPr txBox="1"/>
          <p:nvPr>
            <p:custDataLst>
              <p:tags r:id="rId13"/>
            </p:custDataLst>
          </p:nvPr>
        </p:nvSpPr>
        <p:spPr>
          <a:xfrm>
            <a:off x="5074163" y="4299694"/>
            <a:ext cx="2700675" cy="596925"/>
          </a:xfrm>
          <a:prstGeom prst="rect">
            <a:avLst/>
          </a:prstGeom>
          <a:noFill/>
          <a:ln>
            <a:noFill/>
          </a:ln>
        </p:spPr>
        <p:txBody>
          <a:bodyPr lIns="68569" tIns="68569" rIns="68569" bIns="68569" anchor="t" anchorCtr="0">
            <a:noAutofit/>
          </a:bodyPr>
          <a:lstStyle/>
          <a:p>
            <a:pPr>
              <a:spcBef>
                <a:spcPts val="0"/>
              </a:spcBef>
            </a:pPr>
            <a:r>
              <a:rPr lang="en" sz="1500"/>
              <a:t>All the fields of </a:t>
            </a:r>
            <a:r>
              <a:rPr lang="en" sz="1500" b="1">
                <a:latin typeface="Consolas"/>
                <a:ea typeface="Consolas"/>
                <a:cs typeface="Consolas"/>
                <a:sym typeface="Consolas"/>
              </a:rPr>
              <a:t>britney</a:t>
            </a:r>
            <a:r>
              <a:rPr lang="en" sz="1500"/>
              <a:t> are </a:t>
            </a:r>
            <a:r>
              <a:rPr lang="en" sz="1500" b="1"/>
              <a:t>copied</a:t>
            </a:r>
            <a:r>
              <a:rPr lang="en" sz="1500"/>
              <a:t> in this step!</a:t>
            </a:r>
          </a:p>
        </p:txBody>
      </p:sp>
    </p:spTree>
    <p:extLst>
      <p:ext uri="{BB962C8B-B14F-4D97-AF65-F5344CB8AC3E}">
        <p14:creationId xmlns:p14="http://schemas.microsoft.com/office/powerpoint/2010/main" val="917479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Still stored redundantly</a:t>
            </a:r>
          </a:p>
          <a:p>
            <a:endParaRPr/>
          </a:p>
          <a:p>
            <a:endParaRPr/>
          </a:p>
        </p:txBody>
      </p:sp>
      <p:sp>
        <p:nvSpPr>
          <p:cNvPr id="218" name="Shape 218"/>
          <p:cNvSpPr txBox="1"/>
          <p:nvPr>
            <p:custDataLst>
              <p:tags r:id="rId2"/>
            </p:custDataLst>
          </p:nvPr>
        </p:nvSpPr>
        <p:spPr>
          <a:xfrm>
            <a:off x="38959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blackout</a:t>
            </a:r>
          </a:p>
        </p:txBody>
      </p:sp>
      <p:sp>
        <p:nvSpPr>
          <p:cNvPr id="219" name="Shape 219"/>
          <p:cNvSpPr/>
          <p:nvPr>
            <p:custDataLst>
              <p:tags r:id="rId3"/>
            </p:custDataLst>
          </p:nvPr>
        </p:nvSpPr>
        <p:spPr>
          <a:xfrm>
            <a:off x="366735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a:t>
            </a:r>
          </a:p>
          <a:p>
            <a:pPr>
              <a:spcBef>
                <a:spcPts val="0"/>
              </a:spcBef>
            </a:pPr>
            <a:r>
              <a:rPr lang="en" sz="1200">
                <a:solidFill>
                  <a:srgbClr val="333336"/>
                </a:solidFill>
                <a:latin typeface="Consolas"/>
                <a:ea typeface="Consolas"/>
                <a:cs typeface="Consolas"/>
                <a:sym typeface="Consolas"/>
              </a:rPr>
              <a:t>  "Blackout",</a:t>
            </a:r>
          </a:p>
          <a:p>
            <a:pPr>
              <a:spcBef>
                <a:spcPts val="0"/>
              </a:spcBef>
            </a:pPr>
            <a:r>
              <a:rPr lang="en" sz="1200">
                <a:solidFill>
                  <a:srgbClr val="333336"/>
                </a:solidFill>
                <a:latin typeface="Consolas"/>
                <a:ea typeface="Consolas"/>
                <a:cs typeface="Consolas"/>
                <a:sym typeface="Consolas"/>
              </a:rPr>
              <a:t>  2007,</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    "Britney Spears",</a:t>
            </a:r>
          </a:p>
          <a:p>
            <a:pPr>
              <a:spcBef>
                <a:spcPts val="0"/>
              </a:spcBef>
            </a:pPr>
            <a:r>
              <a:rPr lang="en" sz="1200">
                <a:solidFill>
                  <a:srgbClr val="333336"/>
                </a:solidFill>
                <a:latin typeface="Consolas"/>
                <a:ea typeface="Consolas"/>
                <a:cs typeface="Consolas"/>
                <a:sym typeface="Consolas"/>
              </a:rPr>
              <a:t>     34,</a:t>
            </a:r>
          </a:p>
          <a:p>
            <a:pPr>
              <a:spcBef>
                <a:spcPts val="0"/>
              </a:spcBef>
            </a:pPr>
            <a:r>
              <a:rPr lang="en" sz="1200">
                <a:solidFill>
                  <a:srgbClr val="333336"/>
                </a:solidFill>
                <a:latin typeface="Consolas"/>
                <a:ea typeface="Consolas"/>
                <a:cs typeface="Consolas"/>
                <a:sym typeface="Consolas"/>
              </a:rPr>
              <a:t>     "Snickers",</a:t>
            </a:r>
          </a:p>
          <a:p>
            <a:pPr>
              <a:spcBef>
                <a:spcPts val="0"/>
              </a:spcBef>
            </a:pPr>
            <a:r>
              <a:rPr lang="en" sz="1200">
                <a:solidFill>
                  <a:srgbClr val="333336"/>
                </a:solidFill>
                <a:latin typeface="Consolas"/>
                <a:ea typeface="Consolas"/>
                <a:cs typeface="Consolas"/>
                <a:sym typeface="Consolas"/>
              </a:rPr>
              <a:t>     163</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a:t>
            </a:r>
          </a:p>
        </p:txBody>
      </p:sp>
      <p:sp>
        <p:nvSpPr>
          <p:cNvPr id="220" name="Shape 220"/>
          <p:cNvSpPr txBox="1"/>
          <p:nvPr>
            <p:custDataLst>
              <p:tags r:id="rId4"/>
            </p:custDataLst>
          </p:nvPr>
        </p:nvSpPr>
        <p:spPr>
          <a:xfrm>
            <a:off x="5839050" y="28771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circus</a:t>
            </a:r>
          </a:p>
        </p:txBody>
      </p:sp>
      <p:sp>
        <p:nvSpPr>
          <p:cNvPr id="221" name="Shape 221"/>
          <p:cNvSpPr/>
          <p:nvPr>
            <p:custDataLst>
              <p:tags r:id="rId5"/>
            </p:custDataLst>
          </p:nvPr>
        </p:nvSpPr>
        <p:spPr>
          <a:xfrm>
            <a:off x="5667600" y="968756"/>
            <a:ext cx="1943100" cy="19656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a:t>
            </a:r>
          </a:p>
          <a:p>
            <a:pPr>
              <a:spcBef>
                <a:spcPts val="0"/>
              </a:spcBef>
            </a:pPr>
            <a:r>
              <a:rPr lang="en" sz="1200">
                <a:solidFill>
                  <a:srgbClr val="333336"/>
                </a:solidFill>
                <a:latin typeface="Consolas"/>
                <a:ea typeface="Consolas"/>
                <a:cs typeface="Consolas"/>
                <a:sym typeface="Consolas"/>
              </a:rPr>
              <a:t>  "Circus",</a:t>
            </a:r>
          </a:p>
          <a:p>
            <a:pPr>
              <a:spcBef>
                <a:spcPts val="0"/>
              </a:spcBef>
            </a:pPr>
            <a:r>
              <a:rPr lang="en" sz="1200">
                <a:solidFill>
                  <a:srgbClr val="333336"/>
                </a:solidFill>
                <a:latin typeface="Consolas"/>
                <a:ea typeface="Consolas"/>
                <a:cs typeface="Consolas"/>
                <a:sym typeface="Consolas"/>
              </a:rPr>
              <a:t>  2008,</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    "Britney Spears",</a:t>
            </a:r>
          </a:p>
          <a:p>
            <a:pPr>
              <a:spcBef>
                <a:spcPts val="0"/>
              </a:spcBef>
            </a:pPr>
            <a:r>
              <a:rPr lang="en" sz="1200">
                <a:solidFill>
                  <a:srgbClr val="333336"/>
                </a:solidFill>
                <a:latin typeface="Consolas"/>
                <a:ea typeface="Consolas"/>
                <a:cs typeface="Consolas"/>
                <a:sym typeface="Consolas"/>
              </a:rPr>
              <a:t>     34,</a:t>
            </a:r>
          </a:p>
          <a:p>
            <a:pPr>
              <a:spcBef>
                <a:spcPts val="0"/>
              </a:spcBef>
            </a:pPr>
            <a:r>
              <a:rPr lang="en" sz="1200">
                <a:solidFill>
                  <a:srgbClr val="333336"/>
                </a:solidFill>
                <a:latin typeface="Consolas"/>
                <a:ea typeface="Consolas"/>
                <a:cs typeface="Consolas"/>
                <a:sym typeface="Consolas"/>
              </a:rPr>
              <a:t>     "Snickers",</a:t>
            </a:r>
          </a:p>
          <a:p>
            <a:pPr>
              <a:spcBef>
                <a:spcPts val="0"/>
              </a:spcBef>
            </a:pPr>
            <a:r>
              <a:rPr lang="en" sz="1200">
                <a:solidFill>
                  <a:srgbClr val="333336"/>
                </a:solidFill>
                <a:latin typeface="Consolas"/>
                <a:ea typeface="Consolas"/>
                <a:cs typeface="Consolas"/>
                <a:sym typeface="Consolas"/>
              </a:rPr>
              <a:t>     163</a:t>
            </a:r>
          </a:p>
          <a:p>
            <a:pPr>
              <a:spcBef>
                <a:spcPts val="0"/>
              </a:spcBef>
            </a:pPr>
            <a:r>
              <a:rPr lang="en" sz="1200">
                <a:solidFill>
                  <a:srgbClr val="333336"/>
                </a:solidFill>
                <a:latin typeface="Consolas"/>
                <a:ea typeface="Consolas"/>
                <a:cs typeface="Consolas"/>
                <a:sym typeface="Consolas"/>
              </a:rPr>
              <a:t>   }</a:t>
            </a:r>
          </a:p>
          <a:p>
            <a:pPr>
              <a:spcBef>
                <a:spcPts val="0"/>
              </a:spcBef>
            </a:pPr>
            <a:r>
              <a:rPr lang="en" sz="1200">
                <a:solidFill>
                  <a:srgbClr val="333336"/>
                </a:solidFill>
                <a:latin typeface="Consolas"/>
                <a:ea typeface="Consolas"/>
                <a:cs typeface="Consolas"/>
                <a:sym typeface="Consolas"/>
              </a:rPr>
              <a:t>}</a:t>
            </a:r>
          </a:p>
        </p:txBody>
      </p:sp>
      <p:sp>
        <p:nvSpPr>
          <p:cNvPr id="222" name="Shape 222"/>
          <p:cNvSpPr txBox="1"/>
          <p:nvPr>
            <p:custDataLst>
              <p:tags r:id="rId6"/>
            </p:custDataLst>
          </p:nvPr>
        </p:nvSpPr>
        <p:spPr>
          <a:xfrm>
            <a:off x="1561163" y="3293794"/>
            <a:ext cx="5754150" cy="1957050"/>
          </a:xfrm>
          <a:prstGeom prst="rect">
            <a:avLst/>
          </a:prstGeom>
          <a:noFill/>
          <a:ln>
            <a:noFill/>
          </a:ln>
        </p:spPr>
        <p:txBody>
          <a:bodyPr lIns="68569" tIns="68569" rIns="68569" bIns="68569" anchor="t" anchorCtr="0">
            <a:noAutofit/>
          </a:bodyPr>
          <a:lstStyle/>
          <a:p>
            <a:pPr>
              <a:spcBef>
                <a:spcPts val="0"/>
              </a:spcBef>
            </a:pPr>
            <a:r>
              <a:rPr lang="en" sz="1350" dirty="0">
                <a:solidFill>
                  <a:schemeClr val="dk1"/>
                </a:solidFill>
                <a:latin typeface="Consolas"/>
                <a:ea typeface="Consolas"/>
                <a:cs typeface="Consolas"/>
                <a:sym typeface="Consolas"/>
              </a:rPr>
              <a:t>Artist britney = { "Britney Spears", 34, "Snickers", 163};</a:t>
            </a:r>
          </a:p>
          <a:p>
            <a:pPr>
              <a:spcBef>
                <a:spcPts val="0"/>
              </a:spcBef>
            </a:pPr>
            <a:r>
              <a:rPr lang="en" sz="1350" dirty="0">
                <a:solidFill>
                  <a:schemeClr val="dk1"/>
                </a:solidFill>
                <a:latin typeface="Consolas"/>
                <a:ea typeface="Consolas"/>
                <a:cs typeface="Consolas"/>
                <a:sym typeface="Consolas"/>
              </a:rPr>
              <a:t>Album blackout = { "Blackout", 2007, britney };</a:t>
            </a:r>
          </a:p>
          <a:p>
            <a:pPr>
              <a:spcBef>
                <a:spcPts val="0"/>
              </a:spcBef>
            </a:pPr>
            <a:r>
              <a:rPr lang="en" sz="1350" dirty="0">
                <a:solidFill>
                  <a:schemeClr val="dk1"/>
                </a:solidFill>
                <a:latin typeface="Consolas"/>
                <a:ea typeface="Consolas"/>
                <a:cs typeface="Consolas"/>
                <a:sym typeface="Consolas"/>
              </a:rPr>
              <a:t>Album circus = { "Circus", 2008, britney };</a:t>
            </a:r>
          </a:p>
          <a:p>
            <a:pPr>
              <a:spcBef>
                <a:spcPts val="0"/>
              </a:spcBef>
            </a:pPr>
            <a:endParaRPr sz="1350" dirty="0">
              <a:latin typeface="Consolas"/>
              <a:ea typeface="Consolas"/>
              <a:cs typeface="Consolas"/>
              <a:sym typeface="Consolas"/>
            </a:endParaRPr>
          </a:p>
          <a:p>
            <a:pPr>
              <a:spcBef>
                <a:spcPts val="0"/>
              </a:spcBef>
            </a:pPr>
            <a:r>
              <a:rPr lang="en" sz="1350" dirty="0">
                <a:highlight>
                  <a:srgbClr val="FFFF00"/>
                </a:highlight>
                <a:latin typeface="Consolas"/>
                <a:ea typeface="Consolas"/>
                <a:cs typeface="Consolas"/>
                <a:sym typeface="Consolas"/>
              </a:rPr>
              <a:t>britney.favorite_food = "Twix";  </a:t>
            </a:r>
          </a:p>
          <a:p>
            <a:pPr>
              <a:spcBef>
                <a:spcPts val="0"/>
              </a:spcBef>
            </a:pPr>
            <a:r>
              <a:rPr lang="en" b="1" dirty="0"/>
              <a:t>What happens to the data?</a:t>
            </a:r>
          </a:p>
        </p:txBody>
      </p:sp>
      <p:sp>
        <p:nvSpPr>
          <p:cNvPr id="223" name="Shape 223"/>
          <p:cNvSpPr txBox="1"/>
          <p:nvPr>
            <p:custDataLst>
              <p:tags r:id="rId7"/>
            </p:custDataLst>
          </p:nvPr>
        </p:nvSpPr>
        <p:spPr>
          <a:xfrm>
            <a:off x="1781400" y="190558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britney</a:t>
            </a:r>
          </a:p>
        </p:txBody>
      </p:sp>
      <p:sp>
        <p:nvSpPr>
          <p:cNvPr id="224" name="Shape 224"/>
          <p:cNvSpPr/>
          <p:nvPr>
            <p:custDataLst>
              <p:tags r:id="rId8"/>
            </p:custDataLst>
          </p:nvPr>
        </p:nvSpPr>
        <p:spPr>
          <a:xfrm>
            <a:off x="1786988" y="96875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"Britney Spears",</a:t>
            </a:r>
          </a:p>
          <a:p>
            <a:pPr>
              <a:spcBef>
                <a:spcPts val="0"/>
              </a:spcBef>
            </a:pPr>
            <a:r>
              <a:rPr lang="en" sz="1200" dirty="0">
                <a:solidFill>
                  <a:srgbClr val="333336"/>
                </a:solidFill>
                <a:latin typeface="Consolas"/>
                <a:ea typeface="Consolas"/>
                <a:cs typeface="Consolas"/>
                <a:sym typeface="Consolas"/>
              </a:rPr>
              <a:t>34,</a:t>
            </a:r>
          </a:p>
          <a:p>
            <a:pPr>
              <a:spcBef>
                <a:spcPts val="0"/>
              </a:spcBef>
            </a:pPr>
            <a:r>
              <a:rPr lang="en" sz="1200" dirty="0">
                <a:solidFill>
                  <a:srgbClr val="333336"/>
                </a:solidFill>
                <a:latin typeface="Consolas"/>
                <a:ea typeface="Consolas"/>
                <a:cs typeface="Consolas"/>
                <a:sym typeface="Consolas"/>
              </a:rPr>
              <a:t>"Snickers",</a:t>
            </a:r>
          </a:p>
          <a:p>
            <a:pPr>
              <a:spcBef>
                <a:spcPts val="0"/>
              </a:spcBef>
            </a:pPr>
            <a:r>
              <a:rPr lang="en" sz="1200" dirty="0">
                <a:solidFill>
                  <a:srgbClr val="333336"/>
                </a:solidFill>
                <a:latin typeface="Consolas"/>
                <a:ea typeface="Consolas"/>
                <a:cs typeface="Consolas"/>
                <a:sym typeface="Consolas"/>
              </a:rPr>
              <a:t>163</a:t>
            </a:r>
          </a:p>
        </p:txBody>
      </p:sp>
      <p:sp>
        <p:nvSpPr>
          <p:cNvPr id="2" name="Rectangle 1"/>
          <p:cNvSpPr/>
          <p:nvPr>
            <p:custDataLst>
              <p:tags r:id="rId9"/>
            </p:custDataLst>
          </p:nvPr>
        </p:nvSpPr>
        <p:spPr>
          <a:xfrm>
            <a:off x="1515755" y="4657785"/>
            <a:ext cx="5799557" cy="461665"/>
          </a:xfrm>
          <a:prstGeom prst="rect">
            <a:avLst/>
          </a:prstGeom>
        </p:spPr>
        <p:txBody>
          <a:bodyPr wrap="square">
            <a:spAutoFit/>
          </a:bodyPr>
          <a:lstStyle/>
          <a:p>
            <a:r>
              <a:rPr lang="en" sz="1200" b="1" dirty="0" smtClean="0"/>
              <a:t>(a) All 3 Snickers change to Twix    (b) only britney Snickers changes to Twix   (c) only blackout/circus Snickers changes to Twix</a:t>
            </a:r>
            <a:endParaRPr lang="en-US" sz="1200" dirty="0"/>
          </a:p>
        </p:txBody>
      </p:sp>
      <mc:AlternateContent xmlns:mc="http://schemas.openxmlformats.org/markup-compatibility/2006">
        <mc:Choice xmlns:p14="http://schemas.microsoft.com/office/powerpoint/2010/main" Requires="p14">
          <p:contentPart p14:bwMode="auto" r:id="rId13">
            <p14:nvContentPartPr>
              <p14:cNvPr id="4" name="Ink 3"/>
              <p14:cNvContentPartPr/>
              <p14:nvPr>
                <p:custDataLst>
                  <p:tags r:id="rId10"/>
                </p:custDataLst>
              </p14:nvPr>
            </p14:nvContentPartPr>
            <p14:xfrm>
              <a:off x="4021429" y="4444200"/>
              <a:ext cx="3529080" cy="549000"/>
            </p14:xfrm>
          </p:contentPart>
        </mc:Choice>
        <mc:Fallback>
          <p:pic>
            <p:nvPicPr>
              <p:cNvPr id="4" name="Ink 3"/>
              <p:cNvPicPr/>
              <p:nvPr/>
            </p:nvPicPr>
            <p:blipFill>
              <a:blip r:embed="rId14"/>
              <a:stretch>
                <a:fillRect/>
              </a:stretch>
            </p:blipFill>
            <p:spPr>
              <a:xfrm>
                <a:off x="4006309" y="4429080"/>
                <a:ext cx="3559320" cy="579240"/>
              </a:xfrm>
              <a:prstGeom prst="rect">
                <a:avLst/>
              </a:prstGeom>
            </p:spPr>
          </p:pic>
        </mc:Fallback>
      </mc:AlternateContent>
    </p:spTree>
    <p:extLst>
      <p:ext uri="{BB962C8B-B14F-4D97-AF65-F5344CB8AC3E}">
        <p14:creationId xmlns:p14="http://schemas.microsoft.com/office/powerpoint/2010/main" val="2766971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a:t>What do we really want?</a:t>
            </a:r>
          </a:p>
          <a:p>
            <a:endParaRPr/>
          </a:p>
          <a:p>
            <a:endParaRPr/>
          </a:p>
        </p:txBody>
      </p:sp>
      <p:sp>
        <p:nvSpPr>
          <p:cNvPr id="265" name="Shape 265"/>
          <p:cNvSpPr txBox="1"/>
          <p:nvPr>
            <p:custDataLst>
              <p:tags r:id="rId2"/>
            </p:custDataLst>
          </p:nvPr>
        </p:nvSpPr>
        <p:spPr>
          <a:xfrm>
            <a:off x="3557231" y="259138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blackout</a:t>
            </a:r>
          </a:p>
        </p:txBody>
      </p:sp>
      <p:sp>
        <p:nvSpPr>
          <p:cNvPr id="266" name="Shape 266"/>
          <p:cNvSpPr/>
          <p:nvPr>
            <p:custDataLst>
              <p:tags r:id="rId3"/>
            </p:custDataLst>
          </p:nvPr>
        </p:nvSpPr>
        <p:spPr>
          <a:xfrm>
            <a:off x="3467306" y="1368806"/>
            <a:ext cx="1943100" cy="11124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title: "Blackout",</a:t>
            </a:r>
          </a:p>
          <a:p>
            <a:pPr>
              <a:spcBef>
                <a:spcPts val="0"/>
              </a:spcBef>
            </a:pPr>
            <a:r>
              <a:rPr lang="en" sz="1200">
                <a:solidFill>
                  <a:srgbClr val="333336"/>
                </a:solidFill>
                <a:latin typeface="Consolas"/>
                <a:ea typeface="Consolas"/>
                <a:cs typeface="Consolas"/>
                <a:sym typeface="Consolas"/>
              </a:rPr>
              <a:t>year: 2007,</a:t>
            </a:r>
          </a:p>
          <a:p>
            <a:pPr>
              <a:spcBef>
                <a:spcPts val="0"/>
              </a:spcBef>
            </a:pPr>
            <a:r>
              <a:rPr lang="en" sz="1200">
                <a:solidFill>
                  <a:srgbClr val="333336"/>
                </a:solidFill>
                <a:latin typeface="Consolas"/>
                <a:ea typeface="Consolas"/>
                <a:cs typeface="Consolas"/>
                <a:sym typeface="Consolas"/>
              </a:rPr>
              <a:t>artist: </a:t>
            </a:r>
            <a:r>
              <a:rPr lang="en" sz="1200" b="1">
                <a:solidFill>
                  <a:srgbClr val="0000FF"/>
                </a:solidFill>
              </a:rPr>
              <a:t>Please see the "</a:t>
            </a:r>
            <a:r>
              <a:rPr lang="en" sz="1200" b="1">
                <a:solidFill>
                  <a:srgbClr val="0000FF"/>
                </a:solidFill>
                <a:latin typeface="Consolas"/>
                <a:ea typeface="Consolas"/>
                <a:cs typeface="Consolas"/>
                <a:sym typeface="Consolas"/>
              </a:rPr>
              <a:t>britney</a:t>
            </a:r>
            <a:r>
              <a:rPr lang="en" sz="1200" b="1">
                <a:solidFill>
                  <a:srgbClr val="0000FF"/>
                </a:solidFill>
              </a:rPr>
              <a:t>" object</a:t>
            </a:r>
          </a:p>
        </p:txBody>
      </p:sp>
      <p:sp>
        <p:nvSpPr>
          <p:cNvPr id="267" name="Shape 267"/>
          <p:cNvSpPr txBox="1"/>
          <p:nvPr>
            <p:custDataLst>
              <p:tags r:id="rId4"/>
            </p:custDataLst>
          </p:nvPr>
        </p:nvSpPr>
        <p:spPr>
          <a:xfrm>
            <a:off x="5504513" y="2592722"/>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circus</a:t>
            </a:r>
          </a:p>
        </p:txBody>
      </p:sp>
      <p:sp>
        <p:nvSpPr>
          <p:cNvPr id="268" name="Shape 268"/>
          <p:cNvSpPr txBox="1"/>
          <p:nvPr>
            <p:custDataLst>
              <p:tags r:id="rId5"/>
            </p:custDataLst>
          </p:nvPr>
        </p:nvSpPr>
        <p:spPr>
          <a:xfrm>
            <a:off x="1609950" y="2305631"/>
            <a:ext cx="1170900" cy="401400"/>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britney</a:t>
            </a:r>
          </a:p>
        </p:txBody>
      </p:sp>
      <p:sp>
        <p:nvSpPr>
          <p:cNvPr id="269" name="Shape 269"/>
          <p:cNvSpPr/>
          <p:nvPr>
            <p:custDataLst>
              <p:tags r:id="rId6"/>
            </p:custDataLst>
          </p:nvPr>
        </p:nvSpPr>
        <p:spPr>
          <a:xfrm>
            <a:off x="1615538" y="1368806"/>
            <a:ext cx="1766025" cy="9047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"Britney Spears",</a:t>
            </a:r>
          </a:p>
          <a:p>
            <a:pPr>
              <a:spcBef>
                <a:spcPts val="0"/>
              </a:spcBef>
            </a:pPr>
            <a:r>
              <a:rPr lang="en" sz="1200" dirty="0">
                <a:solidFill>
                  <a:srgbClr val="333336"/>
                </a:solidFill>
                <a:latin typeface="Consolas"/>
                <a:ea typeface="Consolas"/>
                <a:cs typeface="Consolas"/>
                <a:sym typeface="Consolas"/>
              </a:rPr>
              <a:t>age: 34,</a:t>
            </a:r>
          </a:p>
          <a:p>
            <a:pPr>
              <a:spcBef>
                <a:spcPts val="0"/>
              </a:spcBef>
            </a:pPr>
            <a:r>
              <a:rPr lang="en" sz="1200" dirty="0">
                <a:solidFill>
                  <a:srgbClr val="333336"/>
                </a:solidFill>
                <a:latin typeface="Consolas"/>
                <a:ea typeface="Consolas"/>
                <a:cs typeface="Consolas"/>
                <a:sym typeface="Consolas"/>
              </a:rPr>
              <a:t>food: "Snickers",</a:t>
            </a:r>
          </a:p>
          <a:p>
            <a:pPr>
              <a:spcBef>
                <a:spcPts val="0"/>
              </a:spcBef>
            </a:pPr>
            <a:r>
              <a:rPr lang="en" sz="1200" dirty="0">
                <a:solidFill>
                  <a:srgbClr val="333336"/>
                </a:solidFill>
                <a:latin typeface="Consolas"/>
                <a:ea typeface="Consolas"/>
                <a:cs typeface="Consolas"/>
                <a:sym typeface="Consolas"/>
              </a:rPr>
              <a:t>height: 163</a:t>
            </a:r>
          </a:p>
        </p:txBody>
      </p:sp>
      <p:sp>
        <p:nvSpPr>
          <p:cNvPr id="270" name="Shape 270"/>
          <p:cNvSpPr txBox="1"/>
          <p:nvPr>
            <p:custDataLst>
              <p:tags r:id="rId7"/>
            </p:custDataLst>
          </p:nvPr>
        </p:nvSpPr>
        <p:spPr>
          <a:xfrm>
            <a:off x="1609950" y="3245025"/>
            <a:ext cx="6105375" cy="1112400"/>
          </a:xfrm>
          <a:prstGeom prst="rect">
            <a:avLst/>
          </a:prstGeom>
          <a:noFill/>
          <a:ln>
            <a:noFill/>
          </a:ln>
        </p:spPr>
        <p:txBody>
          <a:bodyPr lIns="68569" tIns="68569" rIns="68569" bIns="68569" anchor="t" anchorCtr="0">
            <a:noAutofit/>
          </a:bodyPr>
          <a:lstStyle/>
          <a:p>
            <a:pPr>
              <a:spcBef>
                <a:spcPts val="0"/>
              </a:spcBef>
            </a:pPr>
            <a:r>
              <a:rPr lang="en" sz="1500" dirty="0"/>
              <a:t>The album's artist field should </a:t>
            </a:r>
            <a:r>
              <a:rPr lang="en" sz="1500" b="1" dirty="0"/>
              <a:t>point to </a:t>
            </a:r>
            <a:r>
              <a:rPr lang="en" sz="1500" dirty="0"/>
              <a:t>the "</a:t>
            </a:r>
            <a:r>
              <a:rPr lang="en" sz="1500" dirty="0">
                <a:latin typeface="Consolas"/>
                <a:ea typeface="Consolas"/>
                <a:cs typeface="Consolas"/>
                <a:sym typeface="Consolas"/>
              </a:rPr>
              <a:t>britney</a:t>
            </a:r>
            <a:r>
              <a:rPr lang="en" sz="1500" dirty="0"/>
              <a:t>" data structure instead of storing it.</a:t>
            </a:r>
          </a:p>
          <a:p>
            <a:pPr>
              <a:spcBef>
                <a:spcPts val="0"/>
              </a:spcBef>
            </a:pPr>
            <a:endParaRPr sz="1500" dirty="0"/>
          </a:p>
          <a:p>
            <a:pPr>
              <a:spcBef>
                <a:spcPts val="0"/>
              </a:spcBef>
            </a:pPr>
            <a:r>
              <a:rPr lang="en" b="1" dirty="0"/>
              <a:t>How do we do this in C</a:t>
            </a:r>
            <a:r>
              <a:rPr lang="en" b="1" dirty="0" smtClean="0"/>
              <a:t>++?</a:t>
            </a:r>
          </a:p>
          <a:p>
            <a:pPr>
              <a:spcBef>
                <a:spcPts val="0"/>
              </a:spcBef>
            </a:pPr>
            <a:r>
              <a:rPr lang="en" b="1" dirty="0" smtClean="0"/>
              <a:t>…pointers!</a:t>
            </a:r>
            <a:endParaRPr lang="en" b="1" dirty="0"/>
          </a:p>
        </p:txBody>
      </p:sp>
      <p:sp>
        <p:nvSpPr>
          <p:cNvPr id="271" name="Shape 271"/>
          <p:cNvSpPr/>
          <p:nvPr>
            <p:custDataLst>
              <p:tags r:id="rId8"/>
            </p:custDataLst>
          </p:nvPr>
        </p:nvSpPr>
        <p:spPr>
          <a:xfrm>
            <a:off x="5524706" y="1368806"/>
            <a:ext cx="1943100" cy="1112400"/>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r>
              <a:rPr lang="en" sz="1200">
                <a:solidFill>
                  <a:srgbClr val="333336"/>
                </a:solidFill>
                <a:latin typeface="Consolas"/>
                <a:ea typeface="Consolas"/>
                <a:cs typeface="Consolas"/>
                <a:sym typeface="Consolas"/>
              </a:rPr>
              <a:t>title: "Circus",</a:t>
            </a:r>
          </a:p>
          <a:p>
            <a:pPr>
              <a:spcBef>
                <a:spcPts val="0"/>
              </a:spcBef>
            </a:pPr>
            <a:r>
              <a:rPr lang="en" sz="1200">
                <a:solidFill>
                  <a:srgbClr val="333336"/>
                </a:solidFill>
                <a:latin typeface="Consolas"/>
                <a:ea typeface="Consolas"/>
                <a:cs typeface="Consolas"/>
                <a:sym typeface="Consolas"/>
              </a:rPr>
              <a:t>year: 2008,</a:t>
            </a:r>
          </a:p>
          <a:p>
            <a:pPr>
              <a:spcBef>
                <a:spcPts val="0"/>
              </a:spcBef>
            </a:pPr>
            <a:r>
              <a:rPr lang="en" sz="1200">
                <a:solidFill>
                  <a:srgbClr val="333336"/>
                </a:solidFill>
                <a:latin typeface="Consolas"/>
                <a:ea typeface="Consolas"/>
                <a:cs typeface="Consolas"/>
                <a:sym typeface="Consolas"/>
              </a:rPr>
              <a:t>artist: </a:t>
            </a:r>
            <a:r>
              <a:rPr lang="en" sz="1200" b="1">
                <a:solidFill>
                  <a:srgbClr val="0000FF"/>
                </a:solidFill>
              </a:rPr>
              <a:t>Please see the "</a:t>
            </a:r>
            <a:r>
              <a:rPr lang="en" sz="1200" b="1">
                <a:solidFill>
                  <a:srgbClr val="0000FF"/>
                </a:solidFill>
                <a:latin typeface="Consolas"/>
                <a:ea typeface="Consolas"/>
                <a:cs typeface="Consolas"/>
                <a:sym typeface="Consolas"/>
              </a:rPr>
              <a:t>britney</a:t>
            </a:r>
            <a:r>
              <a:rPr lang="en" sz="1200" b="1">
                <a:solidFill>
                  <a:srgbClr val="0000FF"/>
                </a:solidFill>
              </a:rPr>
              <a:t>" object</a:t>
            </a:r>
          </a:p>
        </p:txBody>
      </p:sp>
    </p:spTree>
    <p:extLst>
      <p:ext uri="{BB962C8B-B14F-4D97-AF65-F5344CB8AC3E}">
        <p14:creationId xmlns:p14="http://schemas.microsoft.com/office/powerpoint/2010/main" val="373590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Shape 1900"/>
          <p:cNvSpPr txBox="1">
            <a:spLocks noGrp="1"/>
          </p:cNvSpPr>
          <p:nvPr>
            <p:ph type="title"/>
            <p:custDataLst>
              <p:tags r:id="rId1"/>
            </p:custDataLst>
          </p:nvPr>
        </p:nvSpPr>
        <p:spPr>
          <a:xfrm>
            <a:off x="1491075" y="445031"/>
            <a:ext cx="6221700" cy="572625"/>
          </a:xfrm>
          <a:prstGeom prst="rect">
            <a:avLst/>
          </a:prstGeom>
        </p:spPr>
        <p:txBody>
          <a:bodyPr vert="horz" wrap="square" lIns="68569" tIns="68569" rIns="68569" bIns="68569" numCol="1" anchor="t" anchorCtr="0" compatLnSpc="1">
            <a:prstTxWarp prst="textNoShape">
              <a:avLst/>
            </a:prstTxWarp>
            <a:noAutofit/>
          </a:bodyPr>
          <a:lstStyle/>
          <a:p>
            <a:r>
              <a:rPr lang="en" dirty="0" smtClean="0">
                <a:latin typeface="Consolas"/>
                <a:ea typeface="Consolas"/>
                <a:cs typeface="Consolas"/>
                <a:sym typeface="Consolas"/>
              </a:rPr>
              <a:t>new </a:t>
            </a:r>
            <a:r>
              <a:rPr lang="en" dirty="0" smtClean="0">
                <a:latin typeface="Source Sans Pro "/>
                <a:ea typeface="Consolas"/>
                <a:cs typeface="Consolas"/>
                <a:sym typeface="Consolas"/>
              </a:rPr>
              <a:t>with </a:t>
            </a:r>
            <a:r>
              <a:rPr lang="en" dirty="0">
                <a:latin typeface="Source Sans Pro "/>
                <a:ea typeface="Consolas"/>
                <a:cs typeface="Consolas"/>
                <a:sym typeface="Consolas"/>
              </a:rPr>
              <a:t>objects</a:t>
            </a:r>
          </a:p>
        </p:txBody>
      </p:sp>
      <p:sp>
        <p:nvSpPr>
          <p:cNvPr id="1901" name="Shape 1901"/>
          <p:cNvSpPr txBox="1">
            <a:spLocks noGrp="1"/>
          </p:cNvSpPr>
          <p:nvPr>
            <p:ph type="body" idx="1"/>
            <p:custDataLst>
              <p:tags r:id="rId2"/>
            </p:custDataLst>
          </p:nvPr>
        </p:nvSpPr>
        <p:spPr>
          <a:xfrm>
            <a:off x="1491075" y="1152469"/>
            <a:ext cx="6100200" cy="3840525"/>
          </a:xfrm>
          <a:prstGeom prst="rect">
            <a:avLst/>
          </a:prstGeom>
        </p:spPr>
        <p:txBody>
          <a:bodyPr vert="horz" lIns="68569" tIns="68569" rIns="68569" bIns="68569" rtlCol="0" anchor="t" anchorCtr="0">
            <a:noAutofit/>
          </a:bodyPr>
          <a:lstStyle/>
          <a:p>
            <a:endParaRPr dirty="0"/>
          </a:p>
          <a:p>
            <a:r>
              <a:rPr lang="en" dirty="0"/>
              <a:t>Example:</a:t>
            </a:r>
          </a:p>
          <a:p>
            <a:pPr indent="0"/>
            <a:r>
              <a:rPr lang="en" dirty="0">
                <a:solidFill>
                  <a:schemeClr val="dk1"/>
                </a:solidFill>
                <a:latin typeface="Consolas"/>
                <a:ea typeface="Consolas"/>
                <a:cs typeface="Consolas"/>
                <a:sym typeface="Consolas"/>
              </a:rPr>
              <a:t>Album* album = new Album;</a:t>
            </a:r>
          </a:p>
          <a:p>
            <a:pPr indent="0"/>
            <a:r>
              <a:rPr lang="en" dirty="0">
                <a:solidFill>
                  <a:schemeClr val="dk1"/>
                </a:solidFill>
                <a:latin typeface="Consolas"/>
                <a:ea typeface="Consolas"/>
                <a:cs typeface="Consolas"/>
                <a:sym typeface="Consolas"/>
              </a:rPr>
              <a:t>album-&gt;title = "Blackout";</a:t>
            </a:r>
          </a:p>
          <a:p>
            <a:pPr indent="0"/>
            <a:r>
              <a:rPr lang="en" dirty="0">
                <a:solidFill>
                  <a:schemeClr val="dk1"/>
                </a:solidFill>
                <a:latin typeface="Consolas"/>
                <a:ea typeface="Consolas"/>
                <a:cs typeface="Consolas"/>
                <a:sym typeface="Consolas"/>
              </a:rPr>
              <a:t>album-&gt;year = 2007;</a:t>
            </a:r>
          </a:p>
          <a:p>
            <a:pPr indent="0"/>
            <a:endParaRPr lang="en-US" dirty="0" smtClean="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indent="0"/>
            <a:endParaRPr lang="en-US" dirty="0">
              <a:solidFill>
                <a:schemeClr val="dk1"/>
              </a:solidFill>
              <a:latin typeface="Consolas"/>
              <a:ea typeface="Consolas"/>
              <a:cs typeface="Consolas"/>
              <a:sym typeface="Consolas"/>
            </a:endParaRPr>
          </a:p>
          <a:p>
            <a:pPr marL="0" indent="0"/>
            <a:endParaRPr lang="en-US" dirty="0" smtClean="0">
              <a:solidFill>
                <a:schemeClr val="dk1"/>
              </a:solidFill>
              <a:latin typeface="Consolas"/>
              <a:ea typeface="Consolas"/>
              <a:cs typeface="Consolas"/>
              <a:sym typeface="Consolas"/>
            </a:endParaRPr>
          </a:p>
        </p:txBody>
      </p:sp>
      <p:sp>
        <p:nvSpPr>
          <p:cNvPr id="1902" name="Shape 1902"/>
          <p:cNvSpPr/>
          <p:nvPr>
            <p:custDataLst>
              <p:tags r:id="rId3"/>
            </p:custDataLst>
          </p:nvPr>
        </p:nvSpPr>
        <p:spPr>
          <a:xfrm rot="-485">
            <a:off x="4760287" y="1881788"/>
            <a:ext cx="3187800" cy="2877075"/>
          </a:xfrm>
          <a:prstGeom prst="cloudCallout">
            <a:avLst>
              <a:gd name="adj1" fmla="val 48177"/>
              <a:gd name="adj2" fmla="val 6319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1903" name="Shape 1903"/>
          <p:cNvSpPr txBox="1"/>
          <p:nvPr>
            <p:custDataLst>
              <p:tags r:id="rId4"/>
            </p:custDataLst>
          </p:nvPr>
        </p:nvSpPr>
        <p:spPr>
          <a:xfrm>
            <a:off x="4895400" y="2338875"/>
            <a:ext cx="1088775" cy="390375"/>
          </a:xfrm>
          <a:prstGeom prst="rect">
            <a:avLst/>
          </a:prstGeom>
          <a:noFill/>
          <a:ln>
            <a:noFill/>
          </a:ln>
        </p:spPr>
        <p:txBody>
          <a:bodyPr lIns="68569" tIns="68569" rIns="68569" bIns="68569" anchor="t" anchorCtr="0">
            <a:noAutofit/>
          </a:bodyPr>
          <a:lstStyle/>
          <a:p>
            <a:pPr algn="r">
              <a:spcBef>
                <a:spcPts val="0"/>
              </a:spcBef>
            </a:pPr>
            <a:r>
              <a:rPr lang="en" sz="1500">
                <a:latin typeface="Consolas"/>
                <a:ea typeface="Consolas"/>
                <a:cs typeface="Consolas"/>
                <a:sym typeface="Consolas"/>
              </a:rPr>
              <a:t>album</a:t>
            </a:r>
          </a:p>
        </p:txBody>
      </p:sp>
      <p:sp>
        <p:nvSpPr>
          <p:cNvPr id="1904" name="Shape 1904"/>
          <p:cNvSpPr/>
          <p:nvPr>
            <p:custDataLst>
              <p:tags r:id="rId5"/>
            </p:custDataLst>
          </p:nvPr>
        </p:nvSpPr>
        <p:spPr>
          <a:xfrm>
            <a:off x="6010519" y="2361375"/>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latin typeface="Consolas"/>
                <a:ea typeface="Consolas"/>
                <a:cs typeface="Consolas"/>
                <a:sym typeface="Consolas"/>
              </a:rPr>
              <a:t>0x64</a:t>
            </a:r>
          </a:p>
        </p:txBody>
      </p:sp>
      <p:sp>
        <p:nvSpPr>
          <p:cNvPr id="1905" name="Shape 1905"/>
          <p:cNvSpPr txBox="1"/>
          <p:nvPr>
            <p:custDataLst>
              <p:tags r:id="rId6"/>
            </p:custDataLst>
          </p:nvPr>
        </p:nvSpPr>
        <p:spPr>
          <a:xfrm>
            <a:off x="7067100" y="2338875"/>
            <a:ext cx="1088775" cy="390375"/>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0x24</a:t>
            </a:r>
          </a:p>
        </p:txBody>
      </p:sp>
      <p:sp>
        <p:nvSpPr>
          <p:cNvPr id="1906" name="Shape 1906"/>
          <p:cNvSpPr txBox="1"/>
          <p:nvPr>
            <p:custDataLst>
              <p:tags r:id="rId7"/>
            </p:custDataLst>
          </p:nvPr>
        </p:nvSpPr>
        <p:spPr>
          <a:xfrm>
            <a:off x="7067100" y="3138975"/>
            <a:ext cx="1088775" cy="390375"/>
          </a:xfrm>
          <a:prstGeom prst="rect">
            <a:avLst/>
          </a:prstGeom>
          <a:noFill/>
          <a:ln>
            <a:noFill/>
          </a:ln>
        </p:spPr>
        <p:txBody>
          <a:bodyPr lIns="68569" tIns="68569" rIns="68569" bIns="68569" anchor="t" anchorCtr="0">
            <a:noAutofit/>
          </a:bodyPr>
          <a:lstStyle/>
          <a:p>
            <a:pPr>
              <a:spcBef>
                <a:spcPts val="0"/>
              </a:spcBef>
            </a:pPr>
            <a:r>
              <a:rPr lang="en" sz="1350">
                <a:latin typeface="Consolas"/>
                <a:ea typeface="Consolas"/>
                <a:cs typeface="Consolas"/>
                <a:sym typeface="Consolas"/>
              </a:rPr>
              <a:t>0x64</a:t>
            </a:r>
          </a:p>
        </p:txBody>
      </p:sp>
      <p:sp>
        <p:nvSpPr>
          <p:cNvPr id="1907" name="Shape 1907"/>
          <p:cNvSpPr/>
          <p:nvPr>
            <p:custDataLst>
              <p:tags r:id="rId8"/>
            </p:custDataLst>
          </p:nvPr>
        </p:nvSpPr>
        <p:spPr>
          <a:xfrm>
            <a:off x="6010519" y="3161475"/>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275">
                <a:solidFill>
                  <a:srgbClr val="F3F3F3"/>
                </a:solidFill>
                <a:latin typeface="Consolas"/>
                <a:ea typeface="Consolas"/>
                <a:cs typeface="Consolas"/>
                <a:sym typeface="Consolas"/>
              </a:rPr>
              <a:t>234123523</a:t>
            </a:r>
          </a:p>
        </p:txBody>
      </p:sp>
      <p:sp>
        <p:nvSpPr>
          <p:cNvPr id="1908" name="Shape 1908"/>
          <p:cNvSpPr/>
          <p:nvPr>
            <p:custDataLst>
              <p:tags r:id="rId9"/>
            </p:custDataLst>
          </p:nvPr>
        </p:nvSpPr>
        <p:spPr>
          <a:xfrm>
            <a:off x="6010519" y="3504375"/>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buClr>
                <a:schemeClr val="dk1"/>
              </a:buClr>
              <a:buSzPct val="64705"/>
            </a:pPr>
            <a:r>
              <a:rPr lang="en" sz="1275">
                <a:solidFill>
                  <a:srgbClr val="F3F3F3"/>
                </a:solidFill>
                <a:latin typeface="Consolas"/>
                <a:ea typeface="Consolas"/>
                <a:cs typeface="Consolas"/>
                <a:sym typeface="Consolas"/>
              </a:rPr>
              <a:t>340293023</a:t>
            </a:r>
          </a:p>
        </p:txBody>
      </p:sp>
      <p:cxnSp>
        <p:nvCxnSpPr>
          <p:cNvPr id="1909" name="Shape 1909"/>
          <p:cNvCxnSpPr/>
          <p:nvPr>
            <p:custDataLst>
              <p:tags r:id="rId10"/>
            </p:custDataLst>
          </p:nvPr>
        </p:nvCxnSpPr>
        <p:spPr>
          <a:xfrm>
            <a:off x="5066861" y="3007529"/>
            <a:ext cx="2425275" cy="0"/>
          </a:xfrm>
          <a:prstGeom prst="straightConnector1">
            <a:avLst/>
          </a:prstGeom>
          <a:noFill/>
          <a:ln w="38100" cap="flat" cmpd="sng">
            <a:solidFill>
              <a:schemeClr val="dk2"/>
            </a:solidFill>
            <a:prstDash val="dot"/>
            <a:round/>
            <a:headEnd type="none" w="lg" len="lg"/>
            <a:tailEnd type="none" w="lg" len="lg"/>
          </a:ln>
        </p:spPr>
      </p:cxnSp>
      <p:sp>
        <p:nvSpPr>
          <p:cNvPr id="1910" name="Shape 1910"/>
          <p:cNvSpPr txBox="1"/>
          <p:nvPr>
            <p:custDataLst>
              <p:tags r:id="rId11"/>
            </p:custDataLst>
          </p:nvPr>
        </p:nvSpPr>
        <p:spPr>
          <a:xfrm>
            <a:off x="4479881" y="2617154"/>
            <a:ext cx="1088775" cy="390375"/>
          </a:xfrm>
          <a:prstGeom prst="rect">
            <a:avLst/>
          </a:prstGeom>
          <a:noFill/>
          <a:ln>
            <a:noFill/>
          </a:ln>
        </p:spPr>
        <p:txBody>
          <a:bodyPr lIns="68569" tIns="68569" rIns="68569" bIns="68569" anchor="t" anchorCtr="0">
            <a:noAutofit/>
          </a:bodyPr>
          <a:lstStyle/>
          <a:p>
            <a:pPr algn="r">
              <a:spcBef>
                <a:spcPts val="0"/>
              </a:spcBef>
            </a:pPr>
            <a:r>
              <a:rPr lang="en" dirty="0"/>
              <a:t>stack</a:t>
            </a:r>
          </a:p>
        </p:txBody>
      </p:sp>
      <p:sp>
        <p:nvSpPr>
          <p:cNvPr id="1911" name="Shape 1911"/>
          <p:cNvSpPr txBox="1"/>
          <p:nvPr>
            <p:custDataLst>
              <p:tags r:id="rId12"/>
            </p:custDataLst>
          </p:nvPr>
        </p:nvSpPr>
        <p:spPr>
          <a:xfrm>
            <a:off x="4482806" y="2966287"/>
            <a:ext cx="1088775" cy="390375"/>
          </a:xfrm>
          <a:prstGeom prst="rect">
            <a:avLst/>
          </a:prstGeom>
          <a:noFill/>
          <a:ln>
            <a:noFill/>
          </a:ln>
        </p:spPr>
        <p:txBody>
          <a:bodyPr lIns="68569" tIns="68569" rIns="68569" bIns="68569" anchor="t" anchorCtr="0">
            <a:noAutofit/>
          </a:bodyPr>
          <a:lstStyle/>
          <a:p>
            <a:pPr algn="r">
              <a:spcBef>
                <a:spcPts val="0"/>
              </a:spcBef>
            </a:pPr>
            <a:r>
              <a:rPr lang="en" dirty="0"/>
              <a:t>heap</a:t>
            </a:r>
          </a:p>
        </p:txBody>
      </p:sp>
      <p:sp>
        <p:nvSpPr>
          <p:cNvPr id="14" name="Shape 1923"/>
          <p:cNvSpPr/>
          <p:nvPr>
            <p:custDataLst>
              <p:tags r:id="rId13"/>
            </p:custDataLst>
          </p:nvPr>
        </p:nvSpPr>
        <p:spPr>
          <a:xfrm>
            <a:off x="6018183" y="3168840"/>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275" dirty="0">
                <a:solidFill>
                  <a:schemeClr val="dk1"/>
                </a:solidFill>
                <a:latin typeface="Consolas"/>
                <a:ea typeface="Consolas"/>
                <a:cs typeface="Consolas"/>
                <a:sym typeface="Consolas"/>
              </a:rPr>
              <a:t>"Blackout"</a:t>
            </a:r>
          </a:p>
        </p:txBody>
      </p:sp>
      <p:sp>
        <p:nvSpPr>
          <p:cNvPr id="15" name="Shape 1924"/>
          <p:cNvSpPr/>
          <p:nvPr>
            <p:custDataLst>
              <p:tags r:id="rId14"/>
            </p:custDataLst>
          </p:nvPr>
        </p:nvSpPr>
        <p:spPr>
          <a:xfrm>
            <a:off x="6018183" y="3511740"/>
            <a:ext cx="1027350"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275">
                <a:solidFill>
                  <a:schemeClr val="dk1"/>
                </a:solidFill>
                <a:latin typeface="Consolas"/>
                <a:ea typeface="Consolas"/>
                <a:cs typeface="Consolas"/>
                <a:sym typeface="Consolas"/>
              </a:rPr>
              <a:t>2007</a:t>
            </a:r>
          </a:p>
        </p:txBody>
      </p:sp>
    </p:spTree>
    <p:extLst>
      <p:ext uri="{BB962C8B-B14F-4D97-AF65-F5344CB8AC3E}">
        <p14:creationId xmlns:p14="http://schemas.microsoft.com/office/powerpoint/2010/main" val="555718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01">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Pointers</a:t>
            </a:r>
            <a:endParaRPr lang="en-US" dirty="0"/>
          </a:p>
        </p:txBody>
      </p:sp>
      <p:sp>
        <p:nvSpPr>
          <p:cNvPr id="5" name="Text Placeholder 4"/>
          <p:cNvSpPr>
            <a:spLocks noGrp="1"/>
          </p:cNvSpPr>
          <p:nvPr>
            <p:ph type="body" idx="1"/>
            <p:custDataLst>
              <p:tags r:id="rId2"/>
            </p:custDataLst>
          </p:nvPr>
        </p:nvSpPr>
        <p:spPr/>
        <p:txBody>
          <a:bodyPr/>
          <a:lstStyle/>
          <a:p>
            <a:r>
              <a:rPr lang="en-US" dirty="0" smtClean="0"/>
              <a:t>Taking a deeper look at the syntax of that array on the heap</a:t>
            </a:r>
            <a:endParaRPr lang="en-US" dirty="0"/>
          </a:p>
        </p:txBody>
      </p:sp>
    </p:spTree>
    <p:extLst>
      <p:ext uri="{BB962C8B-B14F-4D97-AF65-F5344CB8AC3E}">
        <p14:creationId xmlns:p14="http://schemas.microsoft.com/office/powerpoint/2010/main" val="2089568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Shape 289"/>
          <p:cNvPicPr preferRelativeResize="0"/>
          <p:nvPr>
            <p:custDataLst>
              <p:tags r:id="rId1"/>
            </p:custDataLst>
          </p:nvPr>
        </p:nvPicPr>
        <p:blipFill>
          <a:blip r:embed="rId31">
            <a:alphaModFix/>
          </a:blip>
          <a:stretch>
            <a:fillRect/>
          </a:stretch>
        </p:blipFill>
        <p:spPr>
          <a:xfrm>
            <a:off x="4458731" y="4112668"/>
            <a:ext cx="1217225" cy="825281"/>
          </a:xfrm>
          <a:prstGeom prst="rect">
            <a:avLst/>
          </a:prstGeom>
          <a:noFill/>
          <a:ln>
            <a:noFill/>
          </a:ln>
        </p:spPr>
      </p:pic>
      <p:sp>
        <p:nvSpPr>
          <p:cNvPr id="290" name="Shape 290"/>
          <p:cNvSpPr/>
          <p:nvPr>
            <p:custDataLst>
              <p:tags r:id="rId2"/>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291" name="Shape 291"/>
          <p:cNvSpPr txBox="1">
            <a:spLocks noGrp="1"/>
          </p:cNvSpPr>
          <p:nvPr>
            <p:ph type="title"/>
            <p:custDataLst>
              <p:tags r:id="rId3"/>
            </p:custDataLst>
          </p:nvPr>
        </p:nvSpPr>
        <p:spPr>
          <a:xfrm>
            <a:off x="1491075" y="445031"/>
            <a:ext cx="4067775" cy="572625"/>
          </a:xfrm>
          <a:prstGeom prst="rect">
            <a:avLst/>
          </a:prstGeom>
        </p:spPr>
        <p:txBody>
          <a:bodyPr vert="horz" wrap="square" lIns="68569" tIns="68569" rIns="68569" bIns="68569" numCol="1" anchor="t" anchorCtr="0" compatLnSpc="1">
            <a:prstTxWarp prst="textNoShape">
              <a:avLst/>
            </a:prstTxWarp>
            <a:noAutofit/>
          </a:bodyPr>
          <a:lstStyle/>
          <a:p>
            <a:r>
              <a:rPr lang="en"/>
              <a:t>Memory is a giant array</a:t>
            </a:r>
          </a:p>
        </p:txBody>
      </p:sp>
      <p:sp>
        <p:nvSpPr>
          <p:cNvPr id="292" name="Shape 292"/>
          <p:cNvSpPr txBox="1"/>
          <p:nvPr>
            <p:custDataLst>
              <p:tags r:id="rId4"/>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293" name="Shape 293"/>
          <p:cNvSpPr/>
          <p:nvPr>
            <p:custDataLst>
              <p:tags r:id="rId5"/>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294" name="Shape 294"/>
          <p:cNvSpPr txBox="1"/>
          <p:nvPr>
            <p:custDataLst>
              <p:tags r:id="rId6"/>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295" name="Shape 295"/>
          <p:cNvSpPr/>
          <p:nvPr>
            <p:custDataLst>
              <p:tags r:id="rId7"/>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296" name="Shape 296"/>
          <p:cNvSpPr txBox="1"/>
          <p:nvPr>
            <p:custDataLst>
              <p:tags r:id="rId8"/>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297" name="Shape 297"/>
          <p:cNvSpPr/>
          <p:nvPr>
            <p:custDataLst>
              <p:tags r:id="rId9"/>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298" name="Shape 298"/>
          <p:cNvSpPr txBox="1"/>
          <p:nvPr>
            <p:custDataLst>
              <p:tags r:id="rId10"/>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299" name="Shape 299"/>
          <p:cNvSpPr/>
          <p:nvPr>
            <p:custDataLst>
              <p:tags r:id="rId11"/>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300" name="Shape 300"/>
          <p:cNvSpPr txBox="1"/>
          <p:nvPr>
            <p:custDataLst>
              <p:tags r:id="rId12"/>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301" name="Shape 301"/>
          <p:cNvSpPr/>
          <p:nvPr>
            <p:custDataLst>
              <p:tags r:id="rId13"/>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302" name="Shape 302"/>
          <p:cNvSpPr txBox="1"/>
          <p:nvPr>
            <p:custDataLst>
              <p:tags r:id="rId14"/>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303" name="Shape 303"/>
          <p:cNvSpPr/>
          <p:nvPr>
            <p:custDataLst>
              <p:tags r:id="rId15"/>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304" name="Shape 304"/>
          <p:cNvSpPr txBox="1"/>
          <p:nvPr>
            <p:custDataLst>
              <p:tags r:id="rId16"/>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305" name="Shape 305"/>
          <p:cNvSpPr/>
          <p:nvPr>
            <p:custDataLst>
              <p:tags r:id="rId17"/>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306" name="Shape 306"/>
          <p:cNvSpPr txBox="1"/>
          <p:nvPr>
            <p:custDataLst>
              <p:tags r:id="rId18"/>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307" name="Shape 307"/>
          <p:cNvSpPr/>
          <p:nvPr>
            <p:custDataLst>
              <p:tags r:id="rId19"/>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308" name="Shape 308"/>
          <p:cNvSpPr txBox="1"/>
          <p:nvPr>
            <p:custDataLst>
              <p:tags r:id="rId20"/>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309" name="Shape 309"/>
          <p:cNvSpPr/>
          <p:nvPr>
            <p:custDataLst>
              <p:tags r:id="rId21"/>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310" name="Shape 310"/>
          <p:cNvSpPr txBox="1"/>
          <p:nvPr>
            <p:custDataLst>
              <p:tags r:id="rId22"/>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311" name="Shape 311"/>
          <p:cNvSpPr/>
          <p:nvPr>
            <p:custDataLst>
              <p:tags r:id="rId23"/>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93042</a:t>
            </a:r>
          </a:p>
        </p:txBody>
      </p:sp>
      <p:sp>
        <p:nvSpPr>
          <p:cNvPr id="312" name="Shape 312"/>
          <p:cNvSpPr txBox="1"/>
          <p:nvPr>
            <p:custDataLst>
              <p:tags r:id="rId24"/>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313" name="Shape 313"/>
          <p:cNvSpPr txBox="1">
            <a:spLocks noGrp="1"/>
          </p:cNvSpPr>
          <p:nvPr>
            <p:ph type="body" idx="1"/>
            <p:custDataLst>
              <p:tags r:id="rId25"/>
            </p:custDataLst>
          </p:nvPr>
        </p:nvSpPr>
        <p:spPr>
          <a:xfrm>
            <a:off x="1059581" y="1125881"/>
            <a:ext cx="3378600" cy="1441575"/>
          </a:xfrm>
          <a:prstGeom prst="rect">
            <a:avLst/>
          </a:prstGeom>
        </p:spPr>
        <p:txBody>
          <a:bodyPr vert="horz" lIns="68569" tIns="68569" rIns="68569" bIns="68569" rtlCol="0" anchor="t" anchorCtr="0">
            <a:noAutofit/>
          </a:bodyPr>
          <a:lstStyle/>
          <a:p>
            <a:pPr>
              <a:spcAft>
                <a:spcPts val="0"/>
              </a:spcAft>
            </a:pPr>
            <a:endParaRPr sz="1800" dirty="0">
              <a:solidFill>
                <a:srgbClr val="333336"/>
              </a:solidFill>
              <a:latin typeface="Consolas"/>
              <a:ea typeface="Consolas"/>
              <a:cs typeface="Consolas"/>
              <a:sym typeface="Consolas"/>
            </a:endParaRPr>
          </a:p>
          <a:p>
            <a:pPr>
              <a:spcAft>
                <a:spcPts val="0"/>
              </a:spcAft>
            </a:pPr>
            <a:r>
              <a:rPr lang="en" sz="1800" dirty="0">
                <a:solidFill>
                  <a:srgbClr val="333336"/>
                </a:solidFill>
                <a:latin typeface="Consolas"/>
                <a:ea typeface="Consolas"/>
                <a:cs typeface="Consolas"/>
                <a:sym typeface="Consolas"/>
              </a:rPr>
              <a:t>bool kitkat = </a:t>
            </a:r>
            <a:r>
              <a:rPr lang="en" sz="1800" dirty="0" smtClean="0">
                <a:solidFill>
                  <a:srgbClr val="333336"/>
                </a:solidFill>
                <a:latin typeface="Consolas"/>
                <a:ea typeface="Consolas"/>
                <a:cs typeface="Consolas"/>
                <a:sym typeface="Consolas"/>
              </a:rPr>
              <a:t>true;</a:t>
            </a:r>
          </a:p>
          <a:p>
            <a:pPr>
              <a:spcAft>
                <a:spcPts val="0"/>
              </a:spcAft>
            </a:pPr>
            <a:r>
              <a:rPr lang="en" sz="1800" dirty="0" smtClean="0">
                <a:solidFill>
                  <a:srgbClr val="333336"/>
                </a:solidFill>
                <a:latin typeface="Consolas"/>
                <a:ea typeface="Consolas"/>
                <a:cs typeface="Consolas"/>
                <a:sym typeface="Consolas"/>
              </a:rPr>
              <a:t>int candies = 10;</a:t>
            </a:r>
          </a:p>
          <a:p>
            <a:pPr>
              <a:spcAft>
                <a:spcPts val="0"/>
              </a:spcAft>
            </a:pPr>
            <a:endParaRPr lang="en" sz="1800" dirty="0">
              <a:solidFill>
                <a:srgbClr val="333336"/>
              </a:solidFill>
              <a:latin typeface="Consolas"/>
              <a:ea typeface="Consolas"/>
              <a:cs typeface="Consolas"/>
              <a:sym typeface="Consolas"/>
            </a:endParaRPr>
          </a:p>
          <a:p>
            <a:pPr indent="-171450"/>
            <a:r>
              <a:rPr lang="en" sz="1800" dirty="0"/>
              <a:t>Whenever you declare a variable, you allocate a bucket (or more) of memory for the value of that variable</a:t>
            </a:r>
          </a:p>
          <a:p>
            <a:pPr indent="-171450"/>
            <a:r>
              <a:rPr lang="en" sz="1800" dirty="0"/>
              <a:t>Each bucket of memory has a </a:t>
            </a:r>
            <a:r>
              <a:rPr lang="en" sz="1800" b="1" u="sng" dirty="0"/>
              <a:t>unique address</a:t>
            </a:r>
          </a:p>
          <a:p>
            <a:pPr>
              <a:spcAft>
                <a:spcPts val="0"/>
              </a:spcAft>
            </a:pPr>
            <a:endParaRPr lang="en" sz="1800" dirty="0">
              <a:solidFill>
                <a:srgbClr val="333336"/>
              </a:solidFill>
              <a:latin typeface="Consolas"/>
              <a:ea typeface="Consolas"/>
              <a:cs typeface="Consolas"/>
              <a:sym typeface="Consolas"/>
            </a:endParaRPr>
          </a:p>
        </p:txBody>
      </p:sp>
      <p:sp>
        <p:nvSpPr>
          <p:cNvPr id="314" name="Shape 314"/>
          <p:cNvSpPr/>
          <p:nvPr>
            <p:custDataLst>
              <p:tags r:id="rId26"/>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mc:AlternateContent xmlns:mc="http://schemas.openxmlformats.org/markup-compatibility/2006">
        <mc:Choice xmlns:p14="http://schemas.microsoft.com/office/powerpoint/2010/main" Requires="p14">
          <p:contentPart p14:bwMode="auto" r:id="rId32">
            <p14:nvContentPartPr>
              <p14:cNvPr id="326" name="Ink 325"/>
              <p14:cNvContentPartPr/>
              <p14:nvPr>
                <p:custDataLst>
                  <p:tags r:id="rId27"/>
                </p:custDataLst>
              </p14:nvPr>
            </p14:nvContentPartPr>
            <p14:xfrm>
              <a:off x="5614429" y="2490840"/>
              <a:ext cx="1912320" cy="2014200"/>
            </p14:xfrm>
          </p:contentPart>
        </mc:Choice>
        <mc:Fallback>
          <p:pic>
            <p:nvPicPr>
              <p:cNvPr id="326" name="Ink 325"/>
              <p:cNvPicPr/>
              <p:nvPr/>
            </p:nvPicPr>
            <p:blipFill>
              <a:blip r:embed="rId33"/>
              <a:stretch>
                <a:fillRect/>
              </a:stretch>
            </p:blipFill>
            <p:spPr>
              <a:xfrm>
                <a:off x="5605069" y="2484720"/>
                <a:ext cx="1928520" cy="20332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331" name="Ink 330"/>
              <p14:cNvContentPartPr/>
              <p14:nvPr>
                <p:custDataLst>
                  <p:tags r:id="rId28"/>
                </p:custDataLst>
              </p14:nvPr>
            </p14:nvContentPartPr>
            <p14:xfrm>
              <a:off x="7170709" y="4571280"/>
              <a:ext cx="216360" cy="106920"/>
            </p14:xfrm>
          </p:contentPart>
        </mc:Choice>
        <mc:Fallback>
          <p:pic>
            <p:nvPicPr>
              <p:cNvPr id="331" name="Ink 330"/>
              <p:cNvPicPr/>
              <p:nvPr/>
            </p:nvPicPr>
            <p:blipFill>
              <a:blip r:embed="rId35"/>
              <a:stretch>
                <a:fillRect/>
              </a:stretch>
            </p:blipFill>
            <p:spPr>
              <a:xfrm>
                <a:off x="7160629" y="4561560"/>
                <a:ext cx="236880" cy="127080"/>
              </a:xfrm>
              <a:prstGeom prst="rect">
                <a:avLst/>
              </a:prstGeom>
            </p:spPr>
          </p:pic>
        </mc:Fallback>
      </mc:AlternateContent>
    </p:spTree>
    <p:extLst>
      <p:ext uri="{BB962C8B-B14F-4D97-AF65-F5344CB8AC3E}">
        <p14:creationId xmlns:p14="http://schemas.microsoft.com/office/powerpoint/2010/main" val="1019213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48" name="Shape 548"/>
          <p:cNvSpPr txBox="1">
            <a:spLocks noGrp="1"/>
          </p:cNvSpPr>
          <p:nvPr>
            <p:ph type="body" idx="1"/>
            <p:custDataLst>
              <p:tags r:id="rId2"/>
            </p:custDataLst>
          </p:nvPr>
        </p:nvSpPr>
        <p:spPr>
          <a:xfrm>
            <a:off x="1424663" y="2960756"/>
            <a:ext cx="4022775" cy="2900250"/>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candies &lt;&lt; endl;   </a:t>
            </a:r>
            <a:r>
              <a:rPr lang="en" b="1" dirty="0">
                <a:solidFill>
                  <a:srgbClr val="6AA84F"/>
                </a:solidFill>
                <a:latin typeface="Consolas"/>
                <a:ea typeface="Consolas"/>
                <a:cs typeface="Consolas"/>
                <a:sym typeface="Consolas"/>
              </a:rPr>
              <a:t>// 20</a:t>
            </a:r>
          </a:p>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kitkat &lt;&lt; endl;    </a:t>
            </a:r>
            <a:r>
              <a:rPr lang="en" b="1" dirty="0">
                <a:solidFill>
                  <a:srgbClr val="6AA84F"/>
                </a:solidFill>
                <a:latin typeface="Consolas"/>
                <a:ea typeface="Consolas"/>
                <a:cs typeface="Consolas"/>
                <a:sym typeface="Consolas"/>
              </a:rPr>
              <a:t>// 0</a:t>
            </a:r>
          </a:p>
          <a:p>
            <a:pPr>
              <a:spcAft>
                <a:spcPts val="0"/>
              </a:spcAft>
            </a:pPr>
            <a:endParaRPr b="1" dirty="0">
              <a:solidFill>
                <a:srgbClr val="6AA84F"/>
              </a:solidFill>
              <a:latin typeface="Consolas"/>
              <a:ea typeface="Consolas"/>
              <a:cs typeface="Consolas"/>
              <a:sym typeface="Consolas"/>
            </a:endParaRPr>
          </a:p>
        </p:txBody>
      </p:sp>
      <p:sp>
        <p:nvSpPr>
          <p:cNvPr id="551" name="Shape 551"/>
          <p:cNvSpPr txBox="1">
            <a:spLocks noGrp="1"/>
          </p:cNvSpPr>
          <p:nvPr>
            <p:ph type="body" idx="1"/>
            <p:custDataLst>
              <p:tags r:id="rId3"/>
            </p:custDataLst>
          </p:nvPr>
        </p:nvSpPr>
        <p:spPr>
          <a:xfrm>
            <a:off x="1491075" y="1074806"/>
            <a:ext cx="3850425" cy="1714500"/>
          </a:xfrm>
          <a:prstGeom prst="rect">
            <a:avLst/>
          </a:prstGeom>
        </p:spPr>
        <p:txBody>
          <a:bodyPr vert="horz" lIns="68569" tIns="68569" rIns="68569" bIns="68569" rtlCol="0" anchor="t" anchorCtr="0">
            <a:noAutofit/>
          </a:bodyPr>
          <a:lstStyle/>
          <a:p>
            <a:pPr indent="-171450"/>
            <a:r>
              <a:rPr lang="en"/>
              <a:t>Whenever you declare a variable, you allocate a bucket (or more) of memory for the value of that variable</a:t>
            </a:r>
          </a:p>
          <a:p>
            <a:pPr indent="-171450"/>
            <a:r>
              <a:rPr lang="en"/>
              <a:t>Each bucket of memory has a unique address</a:t>
            </a:r>
          </a:p>
          <a:p>
            <a:pPr indent="-171450"/>
            <a:r>
              <a:rPr lang="en" b="1"/>
              <a:t>You can get the value of a variable's address using the </a:t>
            </a:r>
            <a:r>
              <a:rPr lang="en" b="1">
                <a:latin typeface="Consolas"/>
                <a:ea typeface="Consolas"/>
                <a:cs typeface="Consolas"/>
                <a:sym typeface="Consolas"/>
              </a:rPr>
              <a:t>&amp;</a:t>
            </a:r>
            <a:r>
              <a:rPr lang="en" b="1"/>
              <a:t> operator.</a:t>
            </a:r>
          </a:p>
        </p:txBody>
      </p:sp>
      <p:pic>
        <p:nvPicPr>
          <p:cNvPr id="43" name="Shape 289"/>
          <p:cNvPicPr preferRelativeResize="0"/>
          <p:nvPr>
            <p:custDataLst>
              <p:tags r:id="rId4"/>
            </p:custDataLst>
          </p:nvPr>
        </p:nvPicPr>
        <p:blipFill>
          <a:blip r:embed="rId31">
            <a:alphaModFix/>
          </a:blip>
          <a:stretch>
            <a:fillRect/>
          </a:stretch>
        </p:blipFill>
        <p:spPr>
          <a:xfrm>
            <a:off x="4458731" y="4112668"/>
            <a:ext cx="1217225" cy="825281"/>
          </a:xfrm>
          <a:prstGeom prst="rect">
            <a:avLst/>
          </a:prstGeom>
          <a:noFill/>
          <a:ln>
            <a:noFill/>
          </a:ln>
        </p:spPr>
      </p:pic>
      <p:sp>
        <p:nvSpPr>
          <p:cNvPr id="44" name="Shape 290"/>
          <p:cNvSpPr/>
          <p:nvPr>
            <p:custDataLst>
              <p:tags r:id="rId5"/>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45" name="Shape 292"/>
          <p:cNvSpPr txBox="1"/>
          <p:nvPr>
            <p:custDataLst>
              <p:tags r:id="rId6"/>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46" name="Shape 293"/>
          <p:cNvSpPr/>
          <p:nvPr>
            <p:custDataLst>
              <p:tags r:id="rId7"/>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47" name="Shape 294"/>
          <p:cNvSpPr txBox="1"/>
          <p:nvPr>
            <p:custDataLst>
              <p:tags r:id="rId8"/>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48" name="Shape 295"/>
          <p:cNvSpPr/>
          <p:nvPr>
            <p:custDataLst>
              <p:tags r:id="rId9"/>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49" name="Shape 296"/>
          <p:cNvSpPr txBox="1"/>
          <p:nvPr>
            <p:custDataLst>
              <p:tags r:id="rId10"/>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50" name="Shape 297"/>
          <p:cNvSpPr/>
          <p:nvPr>
            <p:custDataLst>
              <p:tags r:id="rId11"/>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51" name="Shape 298"/>
          <p:cNvSpPr txBox="1"/>
          <p:nvPr>
            <p:custDataLst>
              <p:tags r:id="rId12"/>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52" name="Shape 299"/>
          <p:cNvSpPr/>
          <p:nvPr>
            <p:custDataLst>
              <p:tags r:id="rId13"/>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53" name="Shape 300"/>
          <p:cNvSpPr txBox="1"/>
          <p:nvPr>
            <p:custDataLst>
              <p:tags r:id="rId14"/>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54" name="Shape 301"/>
          <p:cNvSpPr/>
          <p:nvPr>
            <p:custDataLst>
              <p:tags r:id="rId15"/>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55" name="Shape 302"/>
          <p:cNvSpPr txBox="1"/>
          <p:nvPr>
            <p:custDataLst>
              <p:tags r:id="rId16"/>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56" name="Shape 303"/>
          <p:cNvSpPr/>
          <p:nvPr>
            <p:custDataLst>
              <p:tags r:id="rId17"/>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57" name="Shape 304"/>
          <p:cNvSpPr txBox="1"/>
          <p:nvPr>
            <p:custDataLst>
              <p:tags r:id="rId18"/>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58" name="Shape 305"/>
          <p:cNvSpPr/>
          <p:nvPr>
            <p:custDataLst>
              <p:tags r:id="rId19"/>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59" name="Shape 306"/>
          <p:cNvSpPr txBox="1"/>
          <p:nvPr>
            <p:custDataLst>
              <p:tags r:id="rId20"/>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60" name="Shape 307"/>
          <p:cNvSpPr/>
          <p:nvPr>
            <p:custDataLst>
              <p:tags r:id="rId21"/>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61" name="Shape 308"/>
          <p:cNvSpPr txBox="1"/>
          <p:nvPr>
            <p:custDataLst>
              <p:tags r:id="rId22"/>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62" name="Shape 309"/>
          <p:cNvSpPr/>
          <p:nvPr>
            <p:custDataLst>
              <p:tags r:id="rId23"/>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63" name="Shape 310"/>
          <p:cNvSpPr txBox="1"/>
          <p:nvPr>
            <p:custDataLst>
              <p:tags r:id="rId24"/>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64" name="Shape 311"/>
          <p:cNvSpPr/>
          <p:nvPr>
            <p:custDataLst>
              <p:tags r:id="rId25"/>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93042</a:t>
            </a:r>
          </a:p>
        </p:txBody>
      </p:sp>
      <p:sp>
        <p:nvSpPr>
          <p:cNvPr id="65" name="Shape 312"/>
          <p:cNvSpPr txBox="1"/>
          <p:nvPr>
            <p:custDataLst>
              <p:tags r:id="rId26"/>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66" name="Shape 314"/>
          <p:cNvSpPr/>
          <p:nvPr>
            <p:custDataLst>
              <p:tags r:id="rId27"/>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mc:AlternateContent xmlns:mc="http://schemas.openxmlformats.org/markup-compatibility/2006">
        <mc:Choice xmlns:p14="http://schemas.microsoft.com/office/powerpoint/2010/main" Requires="p14">
          <p:contentPart p14:bwMode="auto" r:id="rId32">
            <p14:nvContentPartPr>
              <p14:cNvPr id="513" name="Ink 512"/>
              <p14:cNvContentPartPr/>
              <p14:nvPr>
                <p:custDataLst>
                  <p:tags r:id="rId28"/>
                </p:custDataLst>
              </p14:nvPr>
            </p14:nvContentPartPr>
            <p14:xfrm>
              <a:off x="5396629" y="2477160"/>
              <a:ext cx="1987200" cy="2246400"/>
            </p14:xfrm>
          </p:contentPart>
        </mc:Choice>
        <mc:Fallback>
          <p:pic>
            <p:nvPicPr>
              <p:cNvPr id="513" name="Ink 512"/>
              <p:cNvPicPr/>
              <p:nvPr/>
            </p:nvPicPr>
            <p:blipFill>
              <a:blip r:embed="rId33"/>
              <a:stretch>
                <a:fillRect/>
              </a:stretch>
            </p:blipFill>
            <p:spPr>
              <a:xfrm>
                <a:off x="5386909" y="2468880"/>
                <a:ext cx="2002320" cy="2259720"/>
              </a:xfrm>
              <a:prstGeom prst="rect">
                <a:avLst/>
              </a:prstGeom>
            </p:spPr>
          </p:pic>
        </mc:Fallback>
      </mc:AlternateContent>
    </p:spTree>
    <p:extLst>
      <p:ext uri="{BB962C8B-B14F-4D97-AF65-F5344CB8AC3E}">
        <p14:creationId xmlns:p14="http://schemas.microsoft.com/office/powerpoint/2010/main" val="1916994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0" name="Shape 530"/>
          <p:cNvSpPr txBox="1">
            <a:spLocks noGrp="1"/>
          </p:cNvSpPr>
          <p:nvPr>
            <p:ph type="title"/>
            <p:custDataLst>
              <p:tags r:id="rId1"/>
            </p:custDataLst>
          </p:nvPr>
        </p:nvSpPr>
        <p:spPr>
          <a:xfrm>
            <a:off x="1491075" y="445031"/>
            <a:ext cx="5681925" cy="572625"/>
          </a:xfrm>
          <a:prstGeom prst="rect">
            <a:avLst/>
          </a:prstGeom>
        </p:spPr>
        <p:txBody>
          <a:bodyPr vert="horz" wrap="square" lIns="68569" tIns="68569" rIns="68569" bIns="68569" numCol="1" anchor="t" anchorCtr="0" compatLnSpc="1">
            <a:prstTxWarp prst="textNoShape">
              <a:avLst/>
            </a:prstTxWarp>
            <a:noAutofit/>
          </a:bodyPr>
          <a:lstStyle/>
          <a:p>
            <a:r>
              <a:rPr lang="en"/>
              <a:t>Memory addresses</a:t>
            </a:r>
          </a:p>
        </p:txBody>
      </p:sp>
      <p:sp>
        <p:nvSpPr>
          <p:cNvPr id="548" name="Shape 548"/>
          <p:cNvSpPr txBox="1">
            <a:spLocks noGrp="1"/>
          </p:cNvSpPr>
          <p:nvPr>
            <p:ph type="body" idx="1"/>
            <p:custDataLst>
              <p:tags r:id="rId2"/>
            </p:custDataLst>
          </p:nvPr>
        </p:nvSpPr>
        <p:spPr>
          <a:xfrm>
            <a:off x="1424663" y="2960756"/>
            <a:ext cx="4022775" cy="2900250"/>
          </a:xfrm>
          <a:prstGeom prst="rect">
            <a:avLst/>
          </a:prstGeom>
        </p:spPr>
        <p:txBody>
          <a:bodyPr vert="horz" lIns="68569" tIns="68569" rIns="68569" bIns="68569" rtlCol="0" anchor="t" anchorCtr="0">
            <a:noAutofit/>
          </a:bodyPr>
          <a:lstStyle/>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candies &lt;&lt; endl;   </a:t>
            </a:r>
            <a:r>
              <a:rPr lang="en" b="1" dirty="0">
                <a:solidFill>
                  <a:srgbClr val="6AA84F"/>
                </a:solidFill>
                <a:latin typeface="Consolas"/>
                <a:ea typeface="Consolas"/>
                <a:cs typeface="Consolas"/>
                <a:sym typeface="Consolas"/>
              </a:rPr>
              <a:t>// 20</a:t>
            </a:r>
          </a:p>
          <a:p>
            <a:pPr>
              <a:spcAft>
                <a:spcPts val="0"/>
              </a:spcAft>
            </a:pPr>
            <a:r>
              <a:rPr lang="en" dirty="0">
                <a:solidFill>
                  <a:srgbClr val="333336"/>
                </a:solidFill>
                <a:latin typeface="Consolas"/>
                <a:ea typeface="Consolas"/>
                <a:cs typeface="Consolas"/>
                <a:sym typeface="Consolas"/>
              </a:rPr>
              <a:t>cout &lt;&lt; </a:t>
            </a:r>
            <a:r>
              <a:rPr lang="en" b="1" dirty="0">
                <a:solidFill>
                  <a:srgbClr val="333336"/>
                </a:solidFill>
                <a:highlight>
                  <a:srgbClr val="FFFF00"/>
                </a:highlight>
                <a:latin typeface="Consolas"/>
                <a:ea typeface="Consolas"/>
                <a:cs typeface="Consolas"/>
                <a:sym typeface="Consolas"/>
              </a:rPr>
              <a:t>&amp;</a:t>
            </a:r>
            <a:r>
              <a:rPr lang="en" dirty="0">
                <a:solidFill>
                  <a:srgbClr val="333336"/>
                </a:solidFill>
                <a:latin typeface="Consolas"/>
                <a:ea typeface="Consolas"/>
                <a:cs typeface="Consolas"/>
                <a:sym typeface="Consolas"/>
              </a:rPr>
              <a:t>kitkat &lt;&lt; endl;    </a:t>
            </a:r>
            <a:r>
              <a:rPr lang="en" b="1" dirty="0">
                <a:solidFill>
                  <a:srgbClr val="6AA84F"/>
                </a:solidFill>
                <a:latin typeface="Consolas"/>
                <a:ea typeface="Consolas"/>
                <a:cs typeface="Consolas"/>
                <a:sym typeface="Consolas"/>
              </a:rPr>
              <a:t>// 0</a:t>
            </a:r>
          </a:p>
          <a:p>
            <a:pPr>
              <a:spcAft>
                <a:spcPts val="0"/>
              </a:spcAft>
            </a:pPr>
            <a:r>
              <a:rPr lang="en" dirty="0" smtClean="0">
                <a:solidFill>
                  <a:srgbClr val="333336"/>
                </a:solidFill>
                <a:latin typeface="Consolas"/>
                <a:ea typeface="Consolas"/>
                <a:cs typeface="Consolas"/>
                <a:sym typeface="Consolas"/>
              </a:rPr>
              <a:t>int* ptrC = </a:t>
            </a:r>
            <a:r>
              <a:rPr lang="en" b="1" dirty="0" smtClean="0">
                <a:solidFill>
                  <a:srgbClr val="333336"/>
                </a:solidFill>
                <a:highlight>
                  <a:srgbClr val="FFFF00"/>
                </a:highlight>
                <a:latin typeface="Consolas"/>
                <a:ea typeface="Consolas"/>
                <a:cs typeface="Consolas"/>
                <a:sym typeface="Consolas"/>
              </a:rPr>
              <a:t>&amp;</a:t>
            </a:r>
            <a:r>
              <a:rPr lang="en" dirty="0" smtClean="0">
                <a:solidFill>
                  <a:srgbClr val="333336"/>
                </a:solidFill>
                <a:latin typeface="Consolas"/>
                <a:ea typeface="Consolas"/>
                <a:cs typeface="Consolas"/>
                <a:sym typeface="Consolas"/>
              </a:rPr>
              <a:t>candies;   </a:t>
            </a:r>
            <a:r>
              <a:rPr lang="en" b="1" dirty="0">
                <a:solidFill>
                  <a:srgbClr val="6AA84F"/>
                </a:solidFill>
                <a:latin typeface="Consolas"/>
                <a:ea typeface="Consolas"/>
                <a:cs typeface="Consolas"/>
                <a:sym typeface="Consolas"/>
              </a:rPr>
              <a:t>// 20</a:t>
            </a:r>
          </a:p>
          <a:p>
            <a:pPr>
              <a:spcAft>
                <a:spcPts val="0"/>
              </a:spcAft>
            </a:pPr>
            <a:r>
              <a:rPr lang="en" dirty="0" smtClean="0">
                <a:solidFill>
                  <a:srgbClr val="333336"/>
                </a:solidFill>
                <a:latin typeface="Consolas"/>
                <a:ea typeface="Consolas"/>
                <a:cs typeface="Consolas"/>
                <a:sym typeface="Consolas"/>
              </a:rPr>
              <a:t>bool* ptrB = </a:t>
            </a:r>
            <a:r>
              <a:rPr lang="en" b="1" dirty="0">
                <a:solidFill>
                  <a:srgbClr val="333336"/>
                </a:solidFill>
                <a:highlight>
                  <a:srgbClr val="FFFF00"/>
                </a:highlight>
                <a:latin typeface="Consolas"/>
                <a:ea typeface="Consolas"/>
                <a:cs typeface="Consolas"/>
                <a:sym typeface="Consolas"/>
              </a:rPr>
              <a:t>&amp;</a:t>
            </a:r>
            <a:r>
              <a:rPr lang="en" dirty="0" smtClean="0">
                <a:solidFill>
                  <a:srgbClr val="333336"/>
                </a:solidFill>
                <a:latin typeface="Consolas"/>
                <a:ea typeface="Consolas"/>
                <a:cs typeface="Consolas"/>
                <a:sym typeface="Consolas"/>
              </a:rPr>
              <a:t>kitkat;    </a:t>
            </a:r>
            <a:r>
              <a:rPr lang="en" b="1" dirty="0">
                <a:solidFill>
                  <a:srgbClr val="6AA84F"/>
                </a:solidFill>
                <a:latin typeface="Consolas"/>
                <a:ea typeface="Consolas"/>
                <a:cs typeface="Consolas"/>
                <a:sym typeface="Consolas"/>
              </a:rPr>
              <a:t>// 0</a:t>
            </a:r>
          </a:p>
          <a:p>
            <a:pPr>
              <a:spcAft>
                <a:spcPts val="0"/>
              </a:spcAft>
            </a:pPr>
            <a:endParaRPr b="1" dirty="0">
              <a:solidFill>
                <a:srgbClr val="6AA84F"/>
              </a:solidFill>
              <a:latin typeface="Consolas"/>
              <a:ea typeface="Consolas"/>
              <a:cs typeface="Consolas"/>
              <a:sym typeface="Consolas"/>
            </a:endParaRPr>
          </a:p>
        </p:txBody>
      </p:sp>
      <p:sp>
        <p:nvSpPr>
          <p:cNvPr id="551" name="Shape 551"/>
          <p:cNvSpPr txBox="1">
            <a:spLocks noGrp="1"/>
          </p:cNvSpPr>
          <p:nvPr>
            <p:ph type="body" idx="1"/>
            <p:custDataLst>
              <p:tags r:id="rId3"/>
            </p:custDataLst>
          </p:nvPr>
        </p:nvSpPr>
        <p:spPr>
          <a:xfrm>
            <a:off x="1491075" y="1074806"/>
            <a:ext cx="3850425" cy="1714500"/>
          </a:xfrm>
          <a:prstGeom prst="rect">
            <a:avLst/>
          </a:prstGeom>
        </p:spPr>
        <p:txBody>
          <a:bodyPr vert="horz" lIns="68569" tIns="68569" rIns="68569" bIns="68569" rtlCol="0" anchor="t" anchorCtr="0">
            <a:noAutofit/>
          </a:bodyPr>
          <a:lstStyle/>
          <a:p>
            <a:pPr indent="-171450">
              <a:buClr>
                <a:schemeClr val="dk1"/>
              </a:buClr>
            </a:pPr>
            <a:r>
              <a:rPr lang="en" dirty="0">
                <a:solidFill>
                  <a:schemeClr val="dk1"/>
                </a:solidFill>
              </a:rPr>
              <a:t>You can store memory addresses in a special type of variable called a </a:t>
            </a:r>
            <a:r>
              <a:rPr lang="en" b="1" dirty="0">
                <a:solidFill>
                  <a:schemeClr val="dk1"/>
                </a:solidFill>
              </a:rPr>
              <a:t>pointer</a:t>
            </a:r>
            <a:r>
              <a:rPr lang="en" dirty="0">
                <a:solidFill>
                  <a:schemeClr val="dk1"/>
                </a:solidFill>
              </a:rPr>
              <a:t>.</a:t>
            </a:r>
          </a:p>
          <a:p>
            <a:pPr marL="685800" lvl="1" indent="-247650">
              <a:buClr>
                <a:schemeClr val="dk1"/>
              </a:buClr>
            </a:pPr>
            <a:r>
              <a:rPr lang="en" sz="1200" dirty="0">
                <a:solidFill>
                  <a:schemeClr val="dk1"/>
                </a:solidFill>
              </a:rPr>
              <a:t>i.e. A pointer is a variable that holds a memory address.</a:t>
            </a:r>
          </a:p>
          <a:p>
            <a:pPr indent="-171450">
              <a:buClr>
                <a:schemeClr val="dk1"/>
              </a:buClr>
            </a:pPr>
            <a:r>
              <a:rPr lang="en" dirty="0"/>
              <a:t>You can declare a pointer by writing</a:t>
            </a:r>
            <a:br>
              <a:rPr lang="en" dirty="0"/>
            </a:br>
            <a:r>
              <a:rPr lang="en" i="1" dirty="0"/>
              <a:t>(The type of data it points at)</a:t>
            </a:r>
            <a:r>
              <a:rPr lang="en" dirty="0">
                <a:latin typeface="Consolas"/>
                <a:ea typeface="Consolas"/>
                <a:cs typeface="Consolas"/>
                <a:sym typeface="Consolas"/>
              </a:rPr>
              <a:t>*</a:t>
            </a:r>
          </a:p>
          <a:p>
            <a:pPr marL="685800" lvl="1" indent="-171450">
              <a:buClr>
                <a:schemeClr val="dk1"/>
              </a:buClr>
            </a:pPr>
            <a:r>
              <a:rPr lang="en" dirty="0">
                <a:solidFill>
                  <a:schemeClr val="dk1"/>
                </a:solidFill>
              </a:rPr>
              <a:t>e.g. </a:t>
            </a:r>
            <a:r>
              <a:rPr lang="en" dirty="0">
                <a:solidFill>
                  <a:schemeClr val="dk1"/>
                </a:solidFill>
                <a:latin typeface="Consolas"/>
                <a:ea typeface="Consolas"/>
                <a:cs typeface="Consolas"/>
                <a:sym typeface="Consolas"/>
              </a:rPr>
              <a:t>int*</a:t>
            </a:r>
            <a:r>
              <a:rPr lang="en" dirty="0">
                <a:solidFill>
                  <a:schemeClr val="dk1"/>
                </a:solidFill>
              </a:rPr>
              <a:t>, </a:t>
            </a:r>
            <a:r>
              <a:rPr lang="en" dirty="0">
                <a:solidFill>
                  <a:schemeClr val="dk1"/>
                </a:solidFill>
                <a:latin typeface="Consolas"/>
                <a:ea typeface="Consolas"/>
                <a:cs typeface="Consolas"/>
                <a:sym typeface="Consolas"/>
              </a:rPr>
              <a:t>string*</a:t>
            </a:r>
          </a:p>
        </p:txBody>
      </p:sp>
      <p:pic>
        <p:nvPicPr>
          <p:cNvPr id="43" name="Shape 289"/>
          <p:cNvPicPr preferRelativeResize="0"/>
          <p:nvPr>
            <p:custDataLst>
              <p:tags r:id="rId4"/>
            </p:custDataLst>
          </p:nvPr>
        </p:nvPicPr>
        <p:blipFill>
          <a:blip r:embed="rId35">
            <a:alphaModFix/>
          </a:blip>
          <a:stretch>
            <a:fillRect/>
          </a:stretch>
        </p:blipFill>
        <p:spPr>
          <a:xfrm>
            <a:off x="4458731" y="4112668"/>
            <a:ext cx="1217225" cy="825281"/>
          </a:xfrm>
          <a:prstGeom prst="rect">
            <a:avLst/>
          </a:prstGeom>
          <a:noFill/>
          <a:ln>
            <a:noFill/>
          </a:ln>
        </p:spPr>
      </p:pic>
      <p:sp>
        <p:nvSpPr>
          <p:cNvPr id="44" name="Shape 290"/>
          <p:cNvSpPr/>
          <p:nvPr>
            <p:custDataLst>
              <p:tags r:id="rId5"/>
            </p:custDataLst>
          </p:nvPr>
        </p:nvSpPr>
        <p:spPr>
          <a:xfrm>
            <a:off x="5675963" y="204844"/>
            <a:ext cx="2584350" cy="5047425"/>
          </a:xfrm>
          <a:prstGeom prst="cloudCallout">
            <a:avLst>
              <a:gd name="adj1" fmla="val -72653"/>
              <a:gd name="adj2" fmla="val 2497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sp>
        <p:nvSpPr>
          <p:cNvPr id="45" name="Shape 292"/>
          <p:cNvSpPr txBox="1"/>
          <p:nvPr>
            <p:custDataLst>
              <p:tags r:id="rId6"/>
            </p:custDataLst>
          </p:nvPr>
        </p:nvSpPr>
        <p:spPr>
          <a:xfrm>
            <a:off x="7118632" y="4226227"/>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0</a:t>
            </a:r>
          </a:p>
        </p:txBody>
      </p:sp>
      <p:sp>
        <p:nvSpPr>
          <p:cNvPr id="46" name="Shape 293"/>
          <p:cNvSpPr/>
          <p:nvPr>
            <p:custDataLst>
              <p:tags r:id="rId7"/>
            </p:custDataLst>
          </p:nvPr>
        </p:nvSpPr>
        <p:spPr>
          <a:xfrm>
            <a:off x="6388256" y="11319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38252</a:t>
            </a:r>
          </a:p>
        </p:txBody>
      </p:sp>
      <p:sp>
        <p:nvSpPr>
          <p:cNvPr id="47" name="Shape 294"/>
          <p:cNvSpPr txBox="1"/>
          <p:nvPr>
            <p:custDataLst>
              <p:tags r:id="rId8"/>
            </p:custDataLst>
          </p:nvPr>
        </p:nvSpPr>
        <p:spPr>
          <a:xfrm>
            <a:off x="7121399" y="3911002"/>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4</a:t>
            </a:r>
          </a:p>
        </p:txBody>
      </p:sp>
      <p:sp>
        <p:nvSpPr>
          <p:cNvPr id="48" name="Shape 295"/>
          <p:cNvSpPr/>
          <p:nvPr>
            <p:custDataLst>
              <p:tags r:id="rId9"/>
            </p:custDataLst>
          </p:nvPr>
        </p:nvSpPr>
        <p:spPr>
          <a:xfrm>
            <a:off x="6388256" y="14748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93402</a:t>
            </a:r>
          </a:p>
        </p:txBody>
      </p:sp>
      <p:sp>
        <p:nvSpPr>
          <p:cNvPr id="49" name="Shape 296"/>
          <p:cNvSpPr txBox="1"/>
          <p:nvPr>
            <p:custDataLst>
              <p:tags r:id="rId10"/>
            </p:custDataLst>
          </p:nvPr>
        </p:nvSpPr>
        <p:spPr>
          <a:xfrm>
            <a:off x="7118631" y="3556755"/>
            <a:ext cx="309375"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8</a:t>
            </a:r>
          </a:p>
        </p:txBody>
      </p:sp>
      <p:sp>
        <p:nvSpPr>
          <p:cNvPr id="50" name="Shape 297"/>
          <p:cNvSpPr/>
          <p:nvPr>
            <p:custDataLst>
              <p:tags r:id="rId11"/>
            </p:custDataLst>
          </p:nvPr>
        </p:nvSpPr>
        <p:spPr>
          <a:xfrm>
            <a:off x="6388256" y="18177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4402</a:t>
            </a:r>
          </a:p>
        </p:txBody>
      </p:sp>
      <p:sp>
        <p:nvSpPr>
          <p:cNvPr id="51" name="Shape 298"/>
          <p:cNvSpPr txBox="1"/>
          <p:nvPr>
            <p:custDataLst>
              <p:tags r:id="rId12"/>
            </p:custDataLst>
          </p:nvPr>
        </p:nvSpPr>
        <p:spPr>
          <a:xfrm>
            <a:off x="7100434" y="3224584"/>
            <a:ext cx="655143"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12</a:t>
            </a:r>
          </a:p>
        </p:txBody>
      </p:sp>
      <p:sp>
        <p:nvSpPr>
          <p:cNvPr id="52" name="Shape 299"/>
          <p:cNvSpPr/>
          <p:nvPr>
            <p:custDataLst>
              <p:tags r:id="rId13"/>
            </p:custDataLst>
          </p:nvPr>
        </p:nvSpPr>
        <p:spPr>
          <a:xfrm>
            <a:off x="6388256" y="21606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5552</a:t>
            </a:r>
          </a:p>
        </p:txBody>
      </p:sp>
      <p:sp>
        <p:nvSpPr>
          <p:cNvPr id="53" name="Shape 300"/>
          <p:cNvSpPr txBox="1"/>
          <p:nvPr>
            <p:custDataLst>
              <p:tags r:id="rId14"/>
            </p:custDataLst>
          </p:nvPr>
        </p:nvSpPr>
        <p:spPr>
          <a:xfrm>
            <a:off x="7076793" y="288728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16</a:t>
            </a:r>
          </a:p>
        </p:txBody>
      </p:sp>
      <p:sp>
        <p:nvSpPr>
          <p:cNvPr id="54" name="Shape 301"/>
          <p:cNvSpPr/>
          <p:nvPr>
            <p:custDataLst>
              <p:tags r:id="rId15"/>
            </p:custDataLst>
          </p:nvPr>
        </p:nvSpPr>
        <p:spPr>
          <a:xfrm>
            <a:off x="6388256" y="25035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1952</a:t>
            </a:r>
          </a:p>
        </p:txBody>
      </p:sp>
      <p:sp>
        <p:nvSpPr>
          <p:cNvPr id="55" name="Shape 302"/>
          <p:cNvSpPr txBox="1"/>
          <p:nvPr>
            <p:custDataLst>
              <p:tags r:id="rId16"/>
            </p:custDataLst>
          </p:nvPr>
        </p:nvSpPr>
        <p:spPr>
          <a:xfrm>
            <a:off x="7079681" y="253123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20</a:t>
            </a:r>
          </a:p>
        </p:txBody>
      </p:sp>
      <p:sp>
        <p:nvSpPr>
          <p:cNvPr id="56" name="Shape 303"/>
          <p:cNvSpPr/>
          <p:nvPr>
            <p:custDataLst>
              <p:tags r:id="rId17"/>
            </p:custDataLst>
          </p:nvPr>
        </p:nvSpPr>
        <p:spPr>
          <a:xfrm>
            <a:off x="6388256" y="28464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42552</a:t>
            </a:r>
          </a:p>
        </p:txBody>
      </p:sp>
      <p:sp>
        <p:nvSpPr>
          <p:cNvPr id="57" name="Shape 304"/>
          <p:cNvSpPr txBox="1"/>
          <p:nvPr>
            <p:custDataLst>
              <p:tags r:id="rId18"/>
            </p:custDataLst>
          </p:nvPr>
        </p:nvSpPr>
        <p:spPr>
          <a:xfrm>
            <a:off x="7052939" y="2132726"/>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24</a:t>
            </a:r>
          </a:p>
        </p:txBody>
      </p:sp>
      <p:sp>
        <p:nvSpPr>
          <p:cNvPr id="58" name="Shape 305"/>
          <p:cNvSpPr/>
          <p:nvPr>
            <p:custDataLst>
              <p:tags r:id="rId19"/>
            </p:custDataLst>
          </p:nvPr>
        </p:nvSpPr>
        <p:spPr>
          <a:xfrm>
            <a:off x="6388256" y="31893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683</a:t>
            </a:r>
          </a:p>
        </p:txBody>
      </p:sp>
      <p:sp>
        <p:nvSpPr>
          <p:cNvPr id="59" name="Shape 306"/>
          <p:cNvSpPr txBox="1"/>
          <p:nvPr>
            <p:custDataLst>
              <p:tags r:id="rId20"/>
            </p:custDataLst>
          </p:nvPr>
        </p:nvSpPr>
        <p:spPr>
          <a:xfrm>
            <a:off x="7045245" y="1770803"/>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28</a:t>
            </a:r>
          </a:p>
        </p:txBody>
      </p:sp>
      <p:sp>
        <p:nvSpPr>
          <p:cNvPr id="60" name="Shape 307"/>
          <p:cNvSpPr/>
          <p:nvPr>
            <p:custDataLst>
              <p:tags r:id="rId21"/>
            </p:custDataLst>
          </p:nvPr>
        </p:nvSpPr>
        <p:spPr>
          <a:xfrm>
            <a:off x="6388256" y="35322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82391</a:t>
            </a:r>
          </a:p>
        </p:txBody>
      </p:sp>
      <p:sp>
        <p:nvSpPr>
          <p:cNvPr id="61" name="Shape 308"/>
          <p:cNvSpPr txBox="1"/>
          <p:nvPr>
            <p:custDataLst>
              <p:tags r:id="rId22"/>
            </p:custDataLst>
          </p:nvPr>
        </p:nvSpPr>
        <p:spPr>
          <a:xfrm>
            <a:off x="7036529" y="14687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32</a:t>
            </a:r>
          </a:p>
        </p:txBody>
      </p:sp>
      <p:sp>
        <p:nvSpPr>
          <p:cNvPr id="62" name="Shape 309"/>
          <p:cNvSpPr/>
          <p:nvPr>
            <p:custDataLst>
              <p:tags r:id="rId23"/>
            </p:custDataLst>
          </p:nvPr>
        </p:nvSpPr>
        <p:spPr>
          <a:xfrm>
            <a:off x="6388256" y="38751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23532</a:t>
            </a:r>
          </a:p>
        </p:txBody>
      </p:sp>
      <p:sp>
        <p:nvSpPr>
          <p:cNvPr id="63" name="Shape 310"/>
          <p:cNvSpPr txBox="1"/>
          <p:nvPr>
            <p:custDataLst>
              <p:tags r:id="rId24"/>
            </p:custDataLst>
          </p:nvPr>
        </p:nvSpPr>
        <p:spPr>
          <a:xfrm>
            <a:off x="7040395" y="1125881"/>
            <a:ext cx="450204" cy="258075"/>
          </a:xfrm>
          <a:prstGeom prst="rect">
            <a:avLst/>
          </a:prstGeom>
          <a:noFill/>
          <a:ln>
            <a:noFill/>
          </a:ln>
        </p:spPr>
        <p:txBody>
          <a:bodyPr lIns="68569" tIns="68569" rIns="68569" bIns="68569" anchor="t" anchorCtr="0">
            <a:noAutofit/>
          </a:bodyPr>
          <a:lstStyle/>
          <a:p>
            <a:pPr>
              <a:spcBef>
                <a:spcPts val="0"/>
              </a:spcBef>
            </a:pPr>
            <a:r>
              <a:rPr lang="en" dirty="0">
                <a:latin typeface="Consolas"/>
                <a:ea typeface="Consolas"/>
                <a:cs typeface="Consolas"/>
                <a:sym typeface="Consolas"/>
              </a:rPr>
              <a:t>36</a:t>
            </a:r>
          </a:p>
        </p:txBody>
      </p:sp>
      <p:sp>
        <p:nvSpPr>
          <p:cNvPr id="64" name="Shape 311"/>
          <p:cNvSpPr/>
          <p:nvPr>
            <p:custDataLst>
              <p:tags r:id="rId25"/>
            </p:custDataLst>
          </p:nvPr>
        </p:nvSpPr>
        <p:spPr>
          <a:xfrm>
            <a:off x="6388256" y="4218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93042</a:t>
            </a:r>
          </a:p>
        </p:txBody>
      </p:sp>
      <p:sp>
        <p:nvSpPr>
          <p:cNvPr id="65" name="Shape 312"/>
          <p:cNvSpPr txBox="1"/>
          <p:nvPr>
            <p:custDataLst>
              <p:tags r:id="rId26"/>
            </p:custDataLst>
          </p:nvPr>
        </p:nvSpPr>
        <p:spPr>
          <a:xfrm>
            <a:off x="7036530" y="763958"/>
            <a:ext cx="450204" cy="258075"/>
          </a:xfrm>
          <a:prstGeom prst="rect">
            <a:avLst/>
          </a:prstGeom>
          <a:noFill/>
          <a:ln>
            <a:noFill/>
          </a:ln>
        </p:spPr>
        <p:txBody>
          <a:bodyPr lIns="68569" tIns="68569" rIns="68569" bIns="68569" anchor="t" anchorCtr="0">
            <a:noAutofit/>
          </a:bodyPr>
          <a:lstStyle/>
          <a:p>
            <a:pPr>
              <a:spcBef>
                <a:spcPts val="0"/>
              </a:spcBef>
            </a:pPr>
            <a:r>
              <a:rPr lang="en">
                <a:latin typeface="Consolas"/>
                <a:ea typeface="Consolas"/>
                <a:cs typeface="Consolas"/>
                <a:sym typeface="Consolas"/>
              </a:rPr>
              <a:t>40</a:t>
            </a:r>
          </a:p>
        </p:txBody>
      </p:sp>
      <p:sp>
        <p:nvSpPr>
          <p:cNvPr id="66" name="Shape 314"/>
          <p:cNvSpPr/>
          <p:nvPr>
            <p:custDataLst>
              <p:tags r:id="rId27"/>
            </p:custDataLst>
          </p:nvPr>
        </p:nvSpPr>
        <p:spPr>
          <a:xfrm>
            <a:off x="6388256" y="789056"/>
            <a:ext cx="634275" cy="345375"/>
          </a:xfrm>
          <a:prstGeom prst="rect">
            <a:avLst/>
          </a:prstGeom>
          <a:solidFill>
            <a:srgbClr val="FFFFFF"/>
          </a:solidFill>
          <a:ln w="19050" cap="flat" cmpd="sng">
            <a:solidFill>
              <a:srgbClr val="000000"/>
            </a:solidFill>
            <a:prstDash val="solid"/>
            <a:round/>
            <a:headEnd type="none" w="med" len="med"/>
            <a:tailEnd type="none" w="med" len="med"/>
          </a:ln>
        </p:spPr>
        <p:txBody>
          <a:bodyPr lIns="68569" tIns="68569" rIns="68569" bIns="68569" anchor="ctr" anchorCtr="0">
            <a:noAutofit/>
          </a:bodyPr>
          <a:lstStyle/>
          <a:p>
            <a:pPr algn="ctr">
              <a:spcBef>
                <a:spcPts val="0"/>
              </a:spcBef>
            </a:pPr>
            <a:r>
              <a:rPr lang="en" sz="1350">
                <a:solidFill>
                  <a:srgbClr val="EFEFEF"/>
                </a:solidFill>
                <a:latin typeface="Consolas"/>
                <a:ea typeface="Consolas"/>
                <a:cs typeface="Consolas"/>
                <a:sym typeface="Consolas"/>
              </a:rPr>
              <a:t>50123</a:t>
            </a:r>
          </a:p>
        </p:txBody>
      </p:sp>
      <mc:AlternateContent xmlns:mc="http://schemas.openxmlformats.org/markup-compatibility/2006">
        <mc:Choice xmlns:p14="http://schemas.microsoft.com/office/powerpoint/2010/main" Requires="p14">
          <p:contentPart p14:bwMode="auto" r:id="rId36">
            <p14:nvContentPartPr>
              <p14:cNvPr id="80" name="Ink 79"/>
              <p14:cNvContentPartPr/>
              <p14:nvPr>
                <p:custDataLst>
                  <p:tags r:id="rId28"/>
                </p:custDataLst>
              </p14:nvPr>
            </p14:nvContentPartPr>
            <p14:xfrm>
              <a:off x="5360269" y="2498400"/>
              <a:ext cx="1512360" cy="941760"/>
            </p14:xfrm>
          </p:contentPart>
        </mc:Choice>
        <mc:Fallback>
          <p:pic>
            <p:nvPicPr>
              <p:cNvPr id="80" name="Ink 79"/>
              <p:cNvPicPr/>
              <p:nvPr/>
            </p:nvPicPr>
            <p:blipFill>
              <a:blip r:embed="rId37"/>
              <a:stretch>
                <a:fillRect/>
              </a:stretch>
            </p:blipFill>
            <p:spPr>
              <a:xfrm>
                <a:off x="5350549" y="2491560"/>
                <a:ext cx="1532160" cy="9532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609" name="Ink 608"/>
              <p14:cNvContentPartPr/>
              <p14:nvPr>
                <p:custDataLst>
                  <p:tags r:id="rId29"/>
                </p:custDataLst>
              </p14:nvPr>
            </p14:nvContentPartPr>
            <p14:xfrm>
              <a:off x="473989" y="3178440"/>
              <a:ext cx="3852360" cy="1592280"/>
            </p14:xfrm>
          </p:contentPart>
        </mc:Choice>
        <mc:Fallback>
          <p:pic>
            <p:nvPicPr>
              <p:cNvPr id="609" name="Ink 608"/>
              <p:cNvPicPr/>
              <p:nvPr/>
            </p:nvPicPr>
            <p:blipFill>
              <a:blip r:embed="rId39"/>
              <a:stretch>
                <a:fillRect/>
              </a:stretch>
            </p:blipFill>
            <p:spPr>
              <a:xfrm>
                <a:off x="469309" y="3170880"/>
                <a:ext cx="3863520" cy="16059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629" name="Ink 628"/>
              <p14:cNvContentPartPr/>
              <p14:nvPr>
                <p:custDataLst>
                  <p:tags r:id="rId30"/>
                </p:custDataLst>
              </p14:nvPr>
            </p14:nvContentPartPr>
            <p14:xfrm>
              <a:off x="5591389" y="3585600"/>
              <a:ext cx="1323360" cy="1021680"/>
            </p14:xfrm>
          </p:contentPart>
        </mc:Choice>
        <mc:Fallback>
          <p:pic>
            <p:nvPicPr>
              <p:cNvPr id="629" name="Ink 628"/>
              <p:cNvPicPr/>
              <p:nvPr/>
            </p:nvPicPr>
            <p:blipFill>
              <a:blip r:embed="rId41"/>
              <a:stretch>
                <a:fillRect/>
              </a:stretch>
            </p:blipFill>
            <p:spPr>
              <a:xfrm>
                <a:off x="5584909" y="3576960"/>
                <a:ext cx="1335960" cy="10393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630" name="Ink 629"/>
              <p14:cNvContentPartPr/>
              <p14:nvPr>
                <p:custDataLst>
                  <p:tags r:id="rId31"/>
                </p:custDataLst>
              </p14:nvPr>
            </p14:nvContentPartPr>
            <p14:xfrm>
              <a:off x="654709" y="3975480"/>
              <a:ext cx="4038840" cy="1076400"/>
            </p14:xfrm>
          </p:contentPart>
        </mc:Choice>
        <mc:Fallback>
          <p:pic>
            <p:nvPicPr>
              <p:cNvPr id="630" name="Ink 629"/>
              <p:cNvPicPr/>
              <p:nvPr/>
            </p:nvPicPr>
            <p:blipFill>
              <a:blip r:embed="rId43"/>
              <a:stretch>
                <a:fillRect/>
              </a:stretch>
            </p:blipFill>
            <p:spPr>
              <a:xfrm>
                <a:off x="647509" y="3966120"/>
                <a:ext cx="4055400" cy="10940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633" name="Ink 632"/>
              <p14:cNvContentPartPr/>
              <p14:nvPr>
                <p:custDataLst>
                  <p:tags r:id="rId32"/>
                </p:custDataLst>
              </p14:nvPr>
            </p14:nvContentPartPr>
            <p14:xfrm>
              <a:off x="559669" y="4047120"/>
              <a:ext cx="3956040" cy="833400"/>
            </p14:xfrm>
          </p:contentPart>
        </mc:Choice>
        <mc:Fallback>
          <p:pic>
            <p:nvPicPr>
              <p:cNvPr id="633" name="Ink 632"/>
              <p:cNvPicPr/>
              <p:nvPr/>
            </p:nvPicPr>
            <p:blipFill>
              <a:blip r:embed="rId45"/>
              <a:stretch>
                <a:fillRect/>
              </a:stretch>
            </p:blipFill>
            <p:spPr>
              <a:xfrm>
                <a:off x="549949" y="4042440"/>
                <a:ext cx="3969720" cy="846720"/>
              </a:xfrm>
              <a:prstGeom prst="rect">
                <a:avLst/>
              </a:prstGeom>
            </p:spPr>
          </p:pic>
        </mc:Fallback>
      </mc:AlternateContent>
    </p:spTree>
    <p:extLst>
      <p:ext uri="{BB962C8B-B14F-4D97-AF65-F5344CB8AC3E}">
        <p14:creationId xmlns:p14="http://schemas.microsoft.com/office/powerpoint/2010/main" val="3402162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7446</TotalTime>
  <Words>1757</Words>
  <Application>Microsoft Office PowerPoint</Application>
  <PresentationFormat>On-screen Show (16:9)</PresentationFormat>
  <Paragraphs>478</Paragraphs>
  <Slides>26</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ＭＳ Ｐゴシック</vt:lpstr>
      <vt:lpstr>ＭＳ Ｐゴシック</vt:lpstr>
      <vt:lpstr>Arial</vt:lpstr>
      <vt:lpstr>Calibri</vt:lpstr>
      <vt:lpstr>Consolas</vt:lpstr>
      <vt:lpstr>Source Sans Pro</vt:lpstr>
      <vt:lpstr>Source Sans Pro </vt:lpstr>
      <vt:lpstr>Source Sans Pro Semibold</vt:lpstr>
      <vt:lpstr>Wingdings</vt:lpstr>
      <vt:lpstr>SU_Preso_16x9_v5</vt:lpstr>
      <vt:lpstr>SU_Template_TopBar</vt:lpstr>
      <vt:lpstr>Programming Abstractions</vt:lpstr>
      <vt:lpstr>Topics:</vt:lpstr>
      <vt:lpstr>new and delete</vt:lpstr>
      <vt:lpstr>Arrays</vt:lpstr>
      <vt:lpstr>Memory on the stack and heap</vt:lpstr>
      <vt:lpstr>Memory on the stack and heap</vt:lpstr>
      <vt:lpstr>Memory on the stack and heap</vt:lpstr>
      <vt:lpstr>Memory on the stack and heap</vt:lpstr>
      <vt:lpstr>Always a pair: new and delete</vt:lpstr>
      <vt:lpstr>What is a pointer?</vt:lpstr>
      <vt:lpstr>Anything wrong with this struct?  </vt:lpstr>
      <vt:lpstr>Anything wrong with this struct?  </vt:lpstr>
      <vt:lpstr>  </vt:lpstr>
      <vt:lpstr>It's redundantly stored, too  </vt:lpstr>
      <vt:lpstr>How do we fix this?  </vt:lpstr>
      <vt:lpstr>Does this fix the redundancy?  </vt:lpstr>
      <vt:lpstr>What does it mean when you have a struct field?  </vt:lpstr>
      <vt:lpstr>Still stored redundantly  </vt:lpstr>
      <vt:lpstr>Still stored redundantly  </vt:lpstr>
      <vt:lpstr>Still stored redundantly  </vt:lpstr>
      <vt:lpstr>What do we really want?  </vt:lpstr>
      <vt:lpstr>new with objects</vt:lpstr>
      <vt:lpstr>Pointers</vt:lpstr>
      <vt:lpstr>Memory is a giant array</vt:lpstr>
      <vt:lpstr>Memory addresses</vt:lpstr>
      <vt:lpstr>Memory addresses</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116</cp:revision>
  <dcterms:created xsi:type="dcterms:W3CDTF">2014-04-02T04:36:08Z</dcterms:created>
  <dcterms:modified xsi:type="dcterms:W3CDTF">2016-04-26T07:23:03Z</dcterms:modified>
</cp:coreProperties>
</file>