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3.xml" ContentType="application/vnd.openxmlformats-officedocument.presentationml.notesSlide+xml"/>
  <Override PartName="/ppt/ink/ink2.xml" ContentType="application/inkml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5.xml" ContentType="application/vnd.openxmlformats-officedocument.presentationml.notesSlide+xml"/>
  <Override PartName="/ppt/ink/ink3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6.xml" ContentType="application/vnd.openxmlformats-officedocument.presentationml.notesSlide+xml"/>
  <Override PartName="/ppt/ink/ink4.xml" ContentType="application/inkml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7.xml" ContentType="application/vnd.openxmlformats-officedocument.presentationml.notesSlide+xml"/>
  <Override PartName="/ppt/ink/ink5.xml" ContentType="application/inkml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8.xml" ContentType="application/vnd.openxmlformats-officedocument.presentationml.notesSlide+xml"/>
  <Override PartName="/ppt/tags/tag115.xml" ContentType="application/vnd.openxmlformats-officedocument.presentationml.tags+xml"/>
  <Override PartName="/ppt/notesSlides/notesSlide9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10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11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12.xml" ContentType="application/vnd.openxmlformats-officedocument.presentationml.notesSl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notesSlides/notesSlide13.xml" ContentType="application/vnd.openxmlformats-officedocument.presentationml.notesSlide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14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notesSlides/notesSlide15.xml" ContentType="application/vnd.openxmlformats-officedocument.presentationml.notesSlide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notesSlides/notesSlide16.xml" ContentType="application/vnd.openxmlformats-officedocument.presentationml.notesSlide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ink/ink6.xml" ContentType="application/inkml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9"/>
  </p:notesMasterIdLst>
  <p:handoutMasterIdLst>
    <p:handoutMasterId r:id="rId30"/>
  </p:handoutMasterIdLst>
  <p:sldIdLst>
    <p:sldId id="304" r:id="rId3"/>
    <p:sldId id="330" r:id="rId4"/>
    <p:sldId id="386" r:id="rId5"/>
    <p:sldId id="467" r:id="rId6"/>
    <p:sldId id="528" r:id="rId7"/>
    <p:sldId id="483" r:id="rId8"/>
    <p:sldId id="502" r:id="rId9"/>
    <p:sldId id="505" r:id="rId10"/>
    <p:sldId id="491" r:id="rId11"/>
    <p:sldId id="506" r:id="rId12"/>
    <p:sldId id="507" r:id="rId13"/>
    <p:sldId id="529" r:id="rId14"/>
    <p:sldId id="509" r:id="rId15"/>
    <p:sldId id="510" r:id="rId16"/>
    <p:sldId id="514" r:id="rId17"/>
    <p:sldId id="520" r:id="rId18"/>
    <p:sldId id="521" r:id="rId19"/>
    <p:sldId id="523" r:id="rId20"/>
    <p:sldId id="524" r:id="rId21"/>
    <p:sldId id="525" r:id="rId22"/>
    <p:sldId id="527" r:id="rId23"/>
    <p:sldId id="530" r:id="rId24"/>
    <p:sldId id="531" r:id="rId25"/>
    <p:sldId id="532" r:id="rId26"/>
    <p:sldId id="533" r:id="rId27"/>
    <p:sldId id="534" r:id="rId28"/>
  </p:sldIdLst>
  <p:sldSz cx="9144000" cy="5143500" type="screen16x9"/>
  <p:notesSz cx="6858000" cy="9144000"/>
  <p:custDataLst>
    <p:tags r:id="rId3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0" autoAdjust="0"/>
    <p:restoredTop sz="89300" autoAdjust="0"/>
  </p:normalViewPr>
  <p:slideViewPr>
    <p:cSldViewPr snapToGrid="0" snapToObjects="1">
      <p:cViewPr varScale="1">
        <p:scale>
          <a:sx n="92" d="100"/>
          <a:sy n="92" d="100"/>
        </p:scale>
        <p:origin x="107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7T21:33:07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7824 4494 0,'21'0'109,"21"0"-109,43 0 16,21 0-16,-42 0 15,-1 0-15,-20 0 16,-22 0-16,0 0 15,0 0-15,0 0 16,1 0 0,-1 0-1,0 0-15,0 0 16,0 0 0,1 0-16,-1 0 15,0 0 1,0 0-16,0 0 31,1 0-31,-1 0 16,0 0 31</inkml:trace>
  <inkml:trace contextRef="#ctx0" brushRef="#br0" timeOffset="36919.4243">4495 4367 0,'21'21'79,"43"-21"-64,-43 0-15,0 0 16,0 0-16,-21 21 15,21-21-15,1 0 16,-1 0 0,0 21-1,0-21 1,0 0 0,1 0-1,-1 0-15,0 0 16,0 0-1,0 0 1,1 0-16,-1 0 16,0 0-1,0 0-15,0 0 32,1 0-17,-1 0 1,0 0-16,0 21 15,0-21-15,22 0 16,-22 0 0,0 0-16,0 0 15,1 0 1,-1 0 0,0 22-16,0-22 15,1 0-15,20 0 16,0 0-16,-20 0 15,-1 0 1,0 0-16,0 0 16,0 0-1,1 0 1,-1 0-16,0 0 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7T21:39:51.8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13595 4711 2 0,'-9'-3'1'0,"9"3"2"0,0 0-1 16,0 0 2-16,0 0 0 15,-4 0 0-15,4 0 0 16,0 0 1-16,4 6 1 0,0 1-3 16,1 2 0-16,3-2 0 15,1-4 1-15,3 0-5 16,10 0 0-16,-1 0 3 15,8 0 0-15,1 4-2 16,0-1 1-16,4-3-1 16,-5 1 0-16,5-1 1 15,0 3 1-15,-4 0-2 16,0 1 1-16,4-1 0 16,0-6 0-16,-1 3-1 15,1 0 1-15,0-3-1 16,4 0 0-16,-4 0-1 15,0 4 1-15,0-1 0 16,4 0 1-16,-8 3-2 0,-4 1 1 16,-5-1 0-16,4 4 1 15,5-1-2-15,4 1 1 16,4-1 0-16,0-2 1 16,4-1-2-16,5-3 1 15,0 0 0-15,4-3 0 16,-5 4-1-16,1-4 1 15,0 0 1-15,3 0 1 16,1 6-2-16,0-6 0 16,4 3 0-16,9-3 1 15,0 0-1-15,3 0 0 16,6 0-1-16,7 3 1 0,9 0 0 16,4-3 0-16,-4 0 0 15,-4 0 1-15,0 4-2 16,-4-1 0-16,-1 3 1 15,1 1 1-15,-5-1-1 16,5-3 1-16,-5-6-2 16,5 3 1-16,3-3 0 15,1 0 1-15,4 3-2 16,9-7 1-16,-5 1 0 16,-8-4 1-16,-9 4-2 15,1 0 1-15,-5 2 0 16,0 1 0-16,4 3 0 15,0-3 1-15,5-3-2 16,-1-4 1-16,1 1-1 0,0-1 1 16,-5-3 0-16,-4 1 1 15,4 2-1-15,-12-6 0 16,0-3 1-16,-9-3 1 16,0 6-4-16,-4-10 0 15,-5-5 2-15,-3-4 0 16,-5 0 0-16,-4-3 0 15,0-7 0-15,-5 4 1 16,1 3-2-16,-13-1 1 16,-8 1 0-16,-9 6 0 15,-13 4 0-15,-17 2 0 16,-12 4 0-16,-9 3 0 16,-13-3-1-16,-4 6 1 0,-4 3 0 15,-4-3 0-15,0 7-1 16,-13-1 0-16,-9-3 1 15,-4 1 0-15,1-1-3 16,-1 3 1-16,-13 4 2 16,-8 0 0-16,0-1-2 15,0-2 1-15,5 3 1 16,-5 2 1-16,-13-2-2 16,9 3 1-16,0 3 0 15,4-3 1-15,0-1-2 16,-9 1 1-16,9-6 0 15,4 6 0-15,-3-1 0 16,-6 4 0-16,1-12 0 16,8 2 0-16,5 4 0 0,4 3 0 15,4 3 0-15,0 0 1 16,4 0-2-16,0 0 0 16,5 6 1-16,-1 10 0 15,-8-3-1-15,-4-1 0 16,12 11 3-16,5-1 1 15,8 3-4-15,9 4 1 16,16-1-1-16,10-2 1 16,11 6-1-16,10-1 1 15,7 8 0-15,1-1 1 16,13 0-1-16,8 3 1 16,4-6-13-16,5-3 0 0,12 0 0 15,8-7 1-15</inkml:trace>
  <inkml:trace contextRef="#ctx0" brushRef="#br0" timeOffset="91091.1199">7090 7083 13 0,'-17'-9'6'0,"9"2"4"0,3 7-8 16,-3 0 1-16,-1 0 1 15,1-3-3-15,-5 3 0 16,-4 3 2-16,0-9 0 16,0 6 1-16,0 0 0 15,0 0 0-15,0 0 0 16,0 0-1-16,9 0 0 16,4-3-2-16,4 0 1 15,8-1-2-15,5 4 1 16,4-3 0-16,4 0 1 15,9-3-2-15,-1 2 0 16,5 4 0-16,4 0 0 0,13 4 0 16,9-1 1-16,12-3-2 15,8 6 1-15,9-3 0 16,9-3 0-16,4 0-1 16,8-3 1-16,-8-6 0 15,-5 9 1-15,-12-4 0 16,-9-2 0-16,-8 6 0 15,-13 0 0-15,-8 0-1 16,-5 0 0-16,-12-3 0 16,-9 3 0-16,-4 0 0 15,-8 0 1-15,-9-3-2 16,-9 3 1-16,-3-3 0 16,-10 3 1-16,-7-4-1 15,-14 1 0-15,-8 0 0 16,-8 0 0-16,-9 0-1 0,-4-1 1 15,0 4 0-15,-4-3 0 16,-9 6-2-16,0 4 0 16,-8-1 1-16,4-3 1 15,4 7-1-15,0-1 1 16,0-2 1-16,9 2 0 16,0-2-2-16,4-4 1 15,12-3 0-15,5 0 0 16,8 0 0-16,13 0 0 15,5 0-1-15,3-3 1 16,9 3 0-16,5 0 1 0,3 0-2 16,1-3 0-16,8-1-8 15,4-2 1-15,9 0-19 16,4-1 0-16</inkml:trace>
  <inkml:trace contextRef="#ctx0" brushRef="#br0" timeOffset="94754.5195">6386 6225 8 0,'-25'-10'4'0,"-35"10"1"0,43 0-3 16,-21-6 0-16,-13-1 0 16,-8 7 0-16,-9 0 1 15,-13-3 1-15,-12 0 0 0,0-10-4 16,0 4 0-16,4-1 0 15,-5 4 0-15,-8 0 2 16,-4 2 0-16,-8-2 0 16,-1 3 0-16,1 9-1 15,-5 4 1-15,1 2 0 16,3 11 0-16,18 2-2 16,7 1 1-16,10-1 0 15,8 7 1-15,8 6-3 16,5-3 1-16,-1 0 0 15,18 0 0-15,12 3 0 16,5 7 0-16,16 5 0 16,18 4 1-16,16 1-1 15,9 2 1-15,13 6 0 0,8-2 0 16,9-4-3-16,12 3 1 16,13-2 2-16,4-1 0 15,5-9-2-15,21-1 0 16,16-5 1-16,5-14 0 15,9 4-1-15,8-10 1 16,4-12 0-16,-9-7 0 16,5-3 2-16,9-10 0 15,-18-12-1-15,-4-6 1 16,0-7-2-16,-4 3 0 16,-4-6 0-16,-22-4 1 15,-16 1 0-15,-13-13 0 0,-17-3-2 16,-22-1 1-16,-12-2-1 15,-17-7 1-15,-13 4 0 16,-12-1 0-16,-13-3 0 16,-13 4 1-16,-13 12-1 15,-16 6 1-15,-10 17-2 16,-11 9 0-16,-18 9 1 16,0 7 0-16,5-3-15 15,12 6 0-15,21 0-1 16,30-13 1-16</inkml:trace>
  <inkml:trace contextRef="#ctx0" brushRef="#br0" timeOffset="97161.2389">21194 4918 11 0,'8'-10'5'0,"5"-2"1"0,-9 8-5 16,-4 1 3-16,0-3 1 16,0-4 0-16,0 4 1 15,-4 0-4-15,-1-1 1 16,5 1-1-16,-4 3 0 0,0-4-1 15,-4 4 0-15,-1 0 2 16,1 3 1-16,-1 0-3 16,1 3 1-16,3 3-3 15,1 4 1-15,4 3 1 16,-4 6 1-16,8 9 0 16,0 11 0-16,1 2-2 15,3 10 1-15,-4 6-2 16,5 0 1-16,-5 10 1 15,5-3 0-15,-9-7-1 16,4-6 0-16,-4 3 1 16,0-3 0-16,0-4-1 15,0-2 1-15,0-7 0 16,0 3 1-16,0-9-1 16,0 0 0-16,0-7-1 0,0-9 1 15,4 3-2-15,0-6 1 16,-4-3 0-16,0-1 0 15,4-2 0-15,1-1 1 16,-1 0-1-16,0-3 1 16,5 1-2-16,-1-4 1 15,5-4 0-15,4 1 1 16,4 3-2-16,0-6 1 16,9 0 0-16,4-1 1 31,21 4-2-31,4 0 0 15,1 6 2-15,-5-3 0 0,4 0-1 16,1 0 1-16,-1 0-2 16,5 0 0-16,3 0 1 15,-3 0 1-15,4-3-1 16,4 3 1-16,0 0-2 16,-4 0 1-16,-5 0 0 15,-3-3 1-15,-1-1-1 16,1 1 0-16,-5 0-1 15,4 3 0-15,5 0 2 16,-1 0 1-16,1-3-3 16,-1 6 0-16,1-9 1 15,0 6 1-15,-5-10 0 16,-4 4 0-16,-4 3-1 16,-4 6 0-16,-1-3 1 0,1 0 1 15,-5 0-2-15,5-3 1 16,0 3-2-16,4 0 0 15,-1 0 2-15,1 0 0 16,0 0-2-16,-4 3 1 16,-5-3 0-16,-4-3 1 15,-4 9-2-15,-4-6 1 16,-5 0 0-16,1 3 1 16,-1 0-2-16,1 1 0 15,-5 2 2-15,-4-9 0 16,0 6-1-16,-4-6 0 15,-1-4 2-15,-3-2 0 0,-5-4-2 16,-4-9 0-16,-4-10 0 16,0 0 0-16,-1-6 0 15,5-3 0-15,0-1 0 16,0-2 0-16,0-1 0 16,0 7 0-16,0 3 0 15,0 0 0-15,5 0 0 16,-5-3 0-16,4-3 0 15,-8 3 0-15,-1-4 0 16,1 4 0-16,0 0-1 16,0 3 0-16,-5 3 1 15,1 4 1-15,-1-1-1 16,-3 4 1-16,-5-4-1 16,-5 7 0-16,1-1 0 0,0 4 0 15,-5 0-1-15,5 3 1 16,0 0 0-16,0 4 0 15,0 2 0-15,-5-2 1 16,1 5-1-16,-5 4 0 16,-4 0 0-16,0 0 0 15,-4-4-1-15,0 4 0 16,0 3 1-16,0-3 1 16,-1 3-2-16,-3 0 0 15,-5 0 2-15,1 0 1 16,-22-3-2-16,0 6 0 15,-4-6 0-15,-9 3 0 16,-8 0-1-16,-4 0 0 0,-4 3 1 16,-9-6 0-16,0 6 1 15,0-3 0-15,0 0-2 16,-1 0 0-16,-3 0 1 16,-8 0 1-16,3 3-1 15,1 3 1-15,-1 4-2 16,1 0 0-16,-1-4 1 15,9 0 0-15,13 1 0 16,12-1 1-16,13-3-2 16,17 0 1-16,13 0 0 15,9 1 1-15,7-1-1 16,5-3 0-16,9 3 0 16,4 0 0-16,4-3-4 15,8 3 0-15,9 1-4 0,4-4 0 16,13 0-22-16,13 3 0 15,8 0 26-15,-4-6 1 16</inkml:trace>
  <inkml:trace contextRef="#ctx0" brushRef="#br0" timeOffset="107724.1253">9702 7010 23 0,'-8'0'11'0,"8"6"2"0,0-6-12 0,8 0 0 15,1 0 1-15,3 4 3 16,5-4 0-16,4 0-3 16,9 3 1-16,4-3-3 15,4 3 0-15,5 0 2 16,-1 3 0-16,5 1 0 16,-1-4 1-16,5 3-1 15,13 1 0-15,8 2-1 16,8-2 0-16,9 2 0 15,9-2 0-15,12-7 0 16,9 3 0-16,0-6-2 16,-1-4 1-16,-3-2 0 15,-1-1 1-15,9 7-1 0,-12-3 0 16,3-4 0-16,-4 0 1 16,-4 1-1-16,0-1 0 15,0 1-1-15,-12-1 0 16,-9 1 2-16,-9-7 0 15,-13-6-1-15,-3-1 0 16,-14-2 1-16,-3-4 1 16,-9-2-2-16,0-4 1 15,-9 3-2-15,-4-3 1 16,-8 0 0-16,-4 0 0 16,-14 6-1-16,-7 1 1 15,-10 5 0-15,-7-5 0 16,-18-4 0-16,-8 6 1 0,-9-2-2 15,-4 2 1-15,-4 1 0 16,-4 0 1-16,-9-1-3 16,-8-3 1-16,-13 1 1 15,4 9 1-15,-4 3-1 16,0 3 1-16,-8 4-2 16,-9-1 1-16,8 4-1 15,5 3 1-15,0 3-1 16,4 9 1-16,-5 1 0 15,-3-1 0-15,8 4-1 16,0 0 1-16,-4-4 0 16,4 1 0-16,-5-4 1 15,14 10 0-15,8 0 0 16,8 3 0-16,9 0-1 0,4 3 0 16,5 7-1-16,3-1 1 15,-3 7 0-15,8-3 1 16,0 0-2-16,4-3 1 15,4-1 1-15,5-2 1 16,8-4-2-16,8 0 0 16,5 7 2-16,8-1 0 15,18 4 0-15,7 10 0 16,18-4-2-16,8 6 1 16,9-6-1-16,8 1 0 15,4-4 0-15,9 0 0 16,17 3-1-16,4-6 0 0,8-4 1 15,5-6 0-15,8-3-5 16,18 1 0-16,12-11-1 16,-9-6 1-16,1 0-3 15,-1-3 1-15,0-3-8 16,-12-3 0-16,-13-4 0 16,-13 1 0-16</inkml:trace>
  <inkml:trace contextRef="#ctx0" brushRef="#br0" timeOffset="109614.7775">10003 5554 20 0,'17'-19'10'0,"13"3"3"0,-26 16-11 0,0-3 1 15,-4 3 1-15,4-4-1 16,-4 4 1-16,0 0-4 16,0 0 1-16,9 7-1 15,-1 2 1-15,1 17-1 16,4 9 0-16,-9 12-1 15,0 14 0-15,-4 6 2 16,-4 3 1-16,-9-4-3 16,0 11 1-16,-4 2-1 15,-4-15 1-15,0-13 0 16,4-13 0-16,-4-10 1 16,-5-9 1-16,1-12 0 15,-5-14 0-15,1-5 0 16,-1-14 1-16,0-12-2 0,5-3 0 15,-1 3 1-15,9 6 0 16,0 6-2-16,9 7 0 16,0 10 0-16,8-1 1 15,0 10-2-15,8 10 0 16,5-1 1-16,-1 7 0 16,1 3 0-16,0 4 1 15,0-4 0-15,-1 3 0 16,1 3-2-16,4 1 1 15,4-10 0-15,5 3 1 16,-1 0-2-16,5-6 1 16,-1-4 0-16,1-9 1 0,0-6-1 15,4-1 0-15,4-9-1 16,9-3 1-16,-1 0-8 16,1-6 1-16,-5-1-25 15,1 4 1-15</inkml:trace>
  <inkml:trace contextRef="#ctx0" brushRef="#br0" timeOffset="156164.75">23187 4880 14 0,'-5'0'7'0,"18"6"3"0,-5-6-6 0,1 0-2 15,-1 0 0-15,1-3 2 16,-5-4 0-16,0 1-1 16,-4 0 1-16,-8-1-3 15,-5 1 0-15,-8 3 0 16,-13 3 1-16,-8-3-1 16,-9 3 1-16,-9-4-2 15,-3 1 0-15,-5-3 0 16,0 3 0-16,-4 0-1 15,-9-1 0-15,-8-2 0 16,-4 3 1-16,0-4 0 16,-5 4 0-16,1 0-2 15,-1 3 0-15,1 0 3 16,8-3 1-16,8 0-3 0,9 0 0 16,4 3 2-16,9-4 0 15,4 4-1-15,4 0 0 16,-9 0-1-16,14 4 1 15,-1-1 0-15,9 0 1 16,4-3-1-16,9 3 1 16,8 0-1-16,0 0 1 15,4 1 1-15,0-1 0 16,1 0 0-16,-1 0 0 16,0 7-1-16,-4 2 1 15,0 4-2-15,0 7 1 16,-4 5-2-16,0 4 0 0,4 6 1 15,0 0 1-15,0 4-1 16,4-4 0-16,-4 6 1 16,5-2 0-16,-1-4-2 15,0-3 0-15,0 0 1 16,5-3 0-16,8-1 0 16,0-5 0-16,8-4 1 15,5 0 1-15,4-3-3 16,4-3 1-16,5 0-1 15,3 0 0-15,1-3 1 16,4 0 1-16,0 2-2 16,8-8 1-16,1 2 0 15,8 7 1-15,4-3-2 16,8-3 1-16,9-1 0 0,5 4 0 16,-1-4 1-16,-4 7 0 15,0-3-2-15,0-4 1 16,0-2-1-16,5 2 1 15,12-2 0-15,-4-1 1 16,4 0-1-16,0-2 0 16,0 2-1-16,-4-6 1 15,8 3 1-15,4 0 0 16,1-3-2-16,-1 0 1 16,1-6 1-16,-1 3 0 15,1 0-2-15,0 3 0 16,-14-4 0-16,-7 4 1 0,-5 4 1 15,0-8 0-15,-4 8-2 16,0-1 1-16,-1-3 0 16,5 0 0-16,-12-7-1 15,-5-2 1-15,-8-4 0 16,-5-6 1-16,-8-6 0 16,-9-10 1-16,-3-7-3 15,-1-5 0-15,-4-4 0 16,0 0 1-16,4-3-1 15,-4 0 1-15,0 6 0 16,-4-9 1-16,-5 12-2 16,-4 4 1-16,0 3 0 15,-4-3 0-15,-4-1 1 16,-4 1 0-16,-1 6-1 0,-8 3 0 16,-4 3-6-16,-17 1 1 15,-13 6-1-15,-17 3 0 16,-21 3-5-16,-25 3 0 15,-35 3-3-15,-8 1 1 16</inkml:trace>
  <inkml:trace contextRef="#ctx0" brushRef="#br0" timeOffset="229133.8776">21109 2813 11 0,'-9'-29'5'0,"22"10"11"0,-9 16-6 16,0-7-4-16,5 4 1 16,-9-3-5-16,0 5 0 15,-4 4-2-15,-1 4 1 16,1 2-1-16,0 3 0 0,-5 14 1 15,5-1 0-15,0 13 0 16,4 16 0-16,0 19-1 16,0 25 0-16,0 13 0 15,-4 0 1-15,-5 13-1 16,-3-3 0-16,-5-1 0 16,0-15 1-16,4-6 1 15,0-11 0-15,5-5-1 16,3-4 0-16,10 1 0 15,7-1 1-15,5-9-2 16,5-10 0-16,-1-13 0 16,4 1 0-16,1-10 0 15,-1-10 1-15,1-9 1 16,7 0 0-16,1-6-2 0,13-7 0 16,8-3-1-16,13-3 1 15,17-7 1-15,8 1 0 16,0-4-1-16,9-3 1 15,8 3-2-15,9 1 1 16,8-1-1-16,-4 3 1 16,-4 10 0-16,8 3 1 15,5-6-1-15,-1-3 0 16,-12 0-1-16,-5 6 1 16,1 6 0-16,-9-3 1 15,-4-9-1-15,-9-10 1 16,-12 0-1-16,-14-3 0 0,-7-3 0 15,-9-7 0-15,-9-9-1 16,-8-7 1-16,-4-15-1 16,-5-10 0-16,1-16 1 15,3-6 0-15,1-13 0 16,8 10 0-16,4-17 0 16,5-2 0-16,8 6-2 15,0 9 0-15,-4 13 0 16,-4 7 1-16,-5 2-1 15,-8 11 1-15,-4 5 1 16,-5 10 1-16,-8 7-2 16,-8 3 0-16,-9 6 1 15,-9 6 1-15,1 0-1 0,-5 7 0 16,-8 6 0-16,-5 0 0 16,-7 4 0-16,-10 2 1 15,-16 4-1-15,-9-1 1 16,-21 4-1-16,-26 9 0 15,-25 4 0-15,-16 3 0 16,-31-1 0-16,-12 1 1 16,-5 0-2-16,5-7 0 15,12-3 0-15,18-3 1 16,12 0-2-16,4 4 1 16,9-4-7-16,21 0 0 15,17 3-8-15,17 0 1 16,21-3 6-16,21-3 0 0</inkml:trace>
  <inkml:trace contextRef="#ctx0" brushRef="#br0" timeOffset="230290.1417">21117 406 9 0,'0'0'4'0,"9"32"2"0,-9-26-4 0,4 10 1 16,-4 0 1-16,-4 0-1 16,-1 6 1-16,1 7 0 15,-4 9 0-15,3 16-2 16,1 25 0-16,0 10 1 16,4 19 1-16,4 13-5 15,5 13 0-15,-1 2 1 16,1-15 1-16,-1 3-2 15,-8-16 0-15,-4 7 1 16,-9-20 1-16,-8-3-1 16,0-9 0-16,0-13 0 15,8-13 1-15,4-9 1 16,9-10 1-16,9-6 1 16,8-7 0-16,8-5-5 0,9-8 1 15,4-5 0-15,9 2 0 16,4-3-1-16,4 4 1 15,4-4 2-15,13 4 0 16,18-1-2-16,11-2 0 16,10-4-3-16,7 0 1 15,9 4 4-15,13-4 0 16,-4-3-2-16,-4 3 1 16,-5 3-2-16,0 4 0 15,-4-1 2-15,-9 1 0 16,-3 3-1-16,-5 2 1 15,-9 1-2-15,1-6 1 0,-18-4 0 16,-12-6 0-16,-8-6 1 16,-14-4 0-16,-3-6-2 15,-5-6 0-15,0-6 2 16,0-7 1-16,0-13-6 16,0-12 0-16,-4-17 4 15,0-2 1-15,9-10-3 16,-5-10 1-16,13-3-1 15,0-15 1-15,4-1 0 16,0 19 1-16,-9-9 0 16,-7 29 0-16,-5 6-1 15,-5 3 1-15,-3 6 0 16,-1 13 1-16,1-6-1 16,-1 9 0-16,-4 4-2 15,0 3 0-15,-8 9 2 0,-4 0 0 16,-9 0-1-16,-13 10 0 15,-13-4 2-15,-16 11 0 16,-22-5-2-16,-16-2 1 16,-13 10 1-16,-13-8 0 15,-22 8-1-15,-20-7 1 16,-9 6-1-16,-25-3 0 16,-22 0-1-16,-16 7 1 15,-18 2 0-15,-12 7 1 16,4 7-1-16,13 2 0 15,25 4 0-15,30 0 0 16,34-1-27-16,29 4 0 0</inkml:trace>
  <inkml:trace contextRef="#ctx0" brushRef="#br0" timeOffset="270221.5031">4724 7020 9 0,'-17'6'4'0,"25"-6"8"0,-3 6-6 15,3 4-2-15,5-10 0 16,-1 6-1-16,5-3 0 16,5 1-1-16,3-4 0 15,9 0 0-15,4 6 0 16,13 0 0-16,13 1 1 15,12 2-3-15,9-6 1 16,12-6-2-16,14 6 1 16,3-6 2-16,5 3 0 0,0 0 0 15,4-3 1-15,8-3-3 16,-8-1 0-16,-9 1-1 16,-12 0 1-16,-13-1-2 15,-17 1 1-15,-12 3 3 16,-18-4 0-16,-12 4-2 15,-13 3 0-15,-13-3 0 16,-12 3 0-16,-14 3 0 16,-12 0 0-16,-12 4 0 15,-22-4 1-15,-13 0-1 16,-8 0 0-16,-8 0 0 16,-14 4 1-16,-11-4-2 15,-10 6 0-15,5 1 1 16,4 3 1-16,8-4-2 0,5-6 1 15,4 7-1-15,17-4 1 16,13-2-1-16,8-1 0 16,13 0-7-16,8 0 1 15,13 0-17-15,9-3 0 16</inkml:trace>
  <inkml:trace contextRef="#ctx0" brushRef="#br0" timeOffset="271942.013">13646 4857 9 0,'-22'-3'4'0,"14"6"3"16,8-3-6-16,0 0 0 16,0 0 0-16,8 4 2 15,9-4 1-15,5 0-3 16,11-4 1-16,10 4 0 15,12 0 0-15,13 0-1 16,12-3 0-16,14-3 1 16,7 3 0-16,18 3 0 15,21-7 0-15,4 1 0 0,17 3 0 16,13 0-1-16,9-4 1 16,3 4-2-16,14-3 1 15,3 2-1-15,9 1 0 16,-8 0 1-16,-1 0 0 15,-12 0-1-15,-9-4 0 16,-12 4 0-16,-17-3 0 16,-9 6-1-16,-17-3 1 15,0 0-1-15,-21-1 1 16,-17 1 0-16,-12 0 0 16,-14 0 0-16,-16 0 0 15,-13-1 1-15,-17 1 1 16,-17 0-2-16,-17 0 1 15,-30 0-2-15,-21-7 0 16,-17 7 1-16,-16-3 1 16,-27 6-3-16,-16 0 0 15,-8 0 2-15,-22 3 1 0,-26 0-2 16,5 0 1-16,-17 4-1 16,0-4 0-16,13-3 1 15,-4 0 1-15,12 0 0 16,25 0 0-16,14-3-2 15,24-4 1-15,22 4-2 16,17 0 1-16,34 3-11 16,30 0 1-16,25-3-3 15,30 3 1-15</inkml:trace>
  <inkml:trace contextRef="#ctx0" brushRef="#br0" timeOffset="281490.0919">21948 4123 19 0,'5'3'9'0,"7"-9"7"0,-7 6-11 0,3-4-2 15,0-5 0-15,1 6-1 16,-1-7 0-16,5 4-1 16,0-4 1-16,4 1-1 15,0-4 0-15,8 4 0 16,-4-4 0-16,1 0 0 16,3 4 1-16,5-1 0 15,-5 4 0-15,1 2-2 16,-5 1 0-16,-4 6-1 15,-4-3 1-15,-5 7 1 16,-4 2 1-16,-8 4-2 16,-4 0 0-16,-1 6 0 15,-4 0 0-15,-4 6 0 16,0 1 1-16,0-4-2 0,0 7 1 16,1-7 0-16,-1 0 0 15,0 1 1-15,4-4 0 16,0-4-1-16,5-5 0 15,-1 0 0-15,5-4 0 16,4-3 2-16,0-3 1 16,8 3-3-16,5 0 1 15,0 1-1-15,0-1 1 16,8 3-1-16,0 1 0 16,0-1 0-16,5-3 1 15,-1 3-1-15,1 1 1 16,3-4-2-16,-3 0 1 0,-1-6 0 15,1 3 0-15,-5-3-2 16,-4 0 1-16,-5-1-1 16,-3 1 0-16,-1 0-4 15,-8 0 1-15,0 0-1 16,0 3 0-16,0 0-15 16,0-3 0-16,5-1 15 15,-1-2 0-15</inkml:trace>
  <inkml:trace contextRef="#ctx0" brushRef="#br0" timeOffset="282302.8849">22758 3989 5 0,'13'-3'2'0,"21"-3"3"0,-26 6-4 0,5 0 5 16,0 3 1-16,0-6-3 16,-1 3 1-16,1 0-3 15,0 0 1-15,-9 0-2 16,-4 0 1 0,-9-7-1-1,-3 7 1-15,-1 0-1 16,-4 4 0-16,-4-1-2 15,0-3 0-15,-5 0 2 16,1 3 0-16,-1 3 0 16,1 4 0-16,-1-1-2 15,-3 4 0-15,8 0 0 16,-1 0 1-16,5-1 3 0,0 1 1 16,5-3-3-16,3 2 0 15,5 1 1-15,0-4 1 16,4 1-3-16,0-4 1 15,4 1 1-15,4-7 1 16,5 0-6-16,0 0 1 16,4-3 4-16,0 3 0 15,0-4-2-15,0 4 1 16,0 0 1-16,4 4 0 16,-4-1-2-16,4 0 1 15,0 0-1-15,0 7 1 16,1-1-2-16,-5 1 1 15,0 2 0-15,-5 1 0 0,-3 0 0 16,-5 0 1-16,-8 3-1 16,-5-4 0-16,-3 1 0 15,-1 0 0-15,-4-4 1 16,0 4 0-16,0-4-2 16,0 1 0-16,0-4 0 15,0 1 0-15,0-7-5 16,0-3 0-16,-4-4-1 15,4-2 1-15,4-1-5 16,1 1 1-16,3-1-2 16,1 0 0-16</inkml:trace>
  <inkml:trace contextRef="#ctx0" brushRef="#br0" timeOffset="282896.6432">23191 4021 17 0,'0'-6'8'0,"0"-7"7"0,0 19-9 0,0-6-1 16,0 0 1-16,0-3-4 16,-4 3 0-16,-1 0 1 15,1 0 0-15,0 0-6 16,-5 0 1-16,1 3 2 16,-1 7 0-16,-3-7 1 15,-1 7 0-15,-4-4 0 16,4 4 1-16,0 2-2 15,1 4 0-15,-1 6 1 16,0 1 1-16,5 2-1 16,-1 7 0-16,1 0-1 15,8 3 1-15,4-4-2 16,5 1 1-16,-1 0 1 16,9-6 0-16,0-4-2 0,4-3 1 15,0-6 0-15,1-7 0 16,3-12 0-16,-4-7 0 15,0 3 0-15,-4-2 1 16,-4-7 0-16,-4-1 0 16,-5 1 2-16,-4 3 0 15,-4 4-1-15,-5 2 0 16,1 7-3-16,-1 6 0 16,1 7 1-16,-5 6 0 15,5 0-1-15,-1 9 0 16,1 4-9-16,3-4 0 15,5 4-21-15,9-10 1 16</inkml:trace>
  <inkml:trace contextRef="#ctx0" brushRef="#br0" timeOffset="284099.8744">22050 2021 14 0,'-13'26'7'0,"9"-26"5"0,4 6-7 15,0 0-1-15,0 1 0 16,0-4-3-16,-4-6 1 15,0 6-1-15,-1 0 1 16,1-3-3-16,4 0 1 0,0-3 0 16,9-10 0-16,3 0 0 15,5 4 1-15,5-1 1 16,-1 4 1-16,0 0-2 16,0 2 0-16,0 1-1 15,-4 3 1-15,0 0-1 16,0 0 1-16,0 0-1 15,0 13 1-15,0-7-2 16,0 1 0-16,-4 2 1 16,-5-2 1-16,-3 2-1 15,-5 4 1-15,-5 6-1 16,-3 3 0-16,-9 4 0 16,-4 2 1-16,-1-2 0 15,5 2 1-15,0 1-4 16,1-4 0-16,3 1 4 0,0-7 1 15,0-3-4-15,5-4 1 16,-1 1-1-16,5-3 1 16,0-4 1-16,4 0 1 15,0-6-2-15,4 4 1 16,5-4-2-16,-1 3 0 16,5-3 2-16,4-3 0 15,8-1 0-15,5 1 0 16,4 0 0-16,4 0 1 15,-4-4-3-15,-4 1 0 16,-5 0 0-16,-4-1 1 16,-4 1-1-16,-4 3 1 0,0 0-8 15,-5 0 0-15,1-1-8 16,-1 4 1-16,-8 0 4 16,4-3 0-16</inkml:trace>
  <inkml:trace contextRef="#ctx0" brushRef="#br0" timeOffset="284756.0916">22712 1999 17 0,'0'-10'8'0,"-5"10"7"15,5 0-8-15,-4 3-5 16,0-3 1-16,0 0-3 0,-1-3 1 15,1 0-2-15,-4 0 1 16,-1 0 0-16,-8 0 0 16,4 3 0-16,-8 0 1 15,0 3-1-15,-9 3 0 16,-4 0 1-16,1 4 0 16,-1 0-1-16,4 5 1 15,5-5 0-15,3-4 0 16,1 4-2-16,4-1 0 15,4 1 1-15,1-1 0 16,3 4 0-16,5-3 1 16,4 2-1-16,0 1 0 15,8 0 0-15,1 0 1 0,8-1-2 16,-4-2 0-16,4-1 1 16,4 7 1-16,-4-6 0 15,8-1 1-15,1-2-2 16,-1-1 1-16,5-3-1 15,-1-3 0-15,1 0 0 16,0 0 0-16,-1 0 0 16,1 0 0-16,-9-3 0 15,1 3 1-15,-1 3 1 16,0 0 1-16,0 1-5 16,0 2 1-16,-4 4 3 15,-4-1 0-15,-4-3-3 16,-5 4 0-16,-4-4 0 15,-13 7 1-15,-4-3 1 0,-4-4 0 16,-5 4-1-16,-3-4 0 16,-5 3 0-16,-4 1 0 15,4-4-3-15,0 1 1 16,8-1-1-16,5-6 0 16,8-3-9-16,13 0 0 15,5-4-4-15,3-5 1 16</inkml:trace>
  <inkml:trace contextRef="#ctx0" brushRef="#br0" timeOffset="285356.1458">23127 1951 20 0,'13'-3'10'0,"-13"9"0"0,0-6-9 16,0 0 2-16,0 7 0 15,0-4-1-15,0-3 0 16,0 0-1-16,-4 3 1 16,-1 0-4-16,1 4 1 15,0-1 1-15,0 3 0 16,-5 7 0-16,1 10 1 15,3-7 1-15,-3 9 0 16,4-2-2-16,-1 6 1 16,5-4 0-16,5 1 0 0,-1-4-1 15,4 1 0-15,5-4 0 16,0 0 1-16,4-6-1 16,4-3 1-16,0-3-2 15,5-1 0-15,-1-3 1 16,-4-2 1-16,5-1-2 15,3-10 1-15,-3 1 1 16,-1 0 0-16,-3-1-1 16,-1 4 0-16,-4-3 1 15,0-7 1-15,-9 4-1 16,-4-7 1-16,-4 3-2 16,-4 0 0-16,-9-3-1 15,1 4 1-15,-5-1 0 16,0 3 1-16,0 4-1 0,0 3 0 15,0 9 0-15,-4 7 0 16,0 6 0-16,-1 3 0 16,1 0 0-16,4 7 0 15,4-7-6-15,5-3 0 16,8-3-21-16,4-6 0 16</inkml:trace>
  <inkml:trace contextRef="#ctx0" brushRef="#br1" timeOffset="302331.5429">24141 9188 15 0,'-5'-22'7'0,"1"16"6"0,4 2-8 16,0 1 0-16,0 0 1 15,0 0-5-15,4 0 1 16,1 3 0-16,-5 0 1 0,8 0-3 15,1 3 0-15,-1 10 1 16,5-4 1-16,8 13-2 16,4 10 0-16,5 6 0 15,8 0 0-15,5 13 0 16,3 10 0-16,9 9 2 16,5 0 1-16,-5-7-5 15,-4 4 0-15,-5-3 2 16,-3-10 1-16,-5-10-2 15,0 4 0-15,-4-10-5 16,-4-9 1-16,-5-7-13 16,-4-6 1-16,1-7 9 15,-5-2 1-15</inkml:trace>
  <inkml:trace contextRef="#ctx0" brushRef="#br1" timeOffset="302769.0072">24925 9070 7 0,'-25'23'3'0,"3"5"6"0,18-18-4 0,0 3-2 15,-5-1 1-15,1 7 0 16,0 7 1-16,-9 12-1 15,0 10 0-15,-5 12-3 16,-3 10 1-16,-1 6-3 16,-7 7 1-16,-6-7 0 15,-3 7 1-15,0-7-1 16,-1-12 0-16,1-4 0 16,4-6 0-16,8-3-7 0,9-9 0 15,4-14-11-15,13-5 0 16</inkml:trace>
  <inkml:trace contextRef="#ctx0" brushRef="#br1" timeOffset="308822.2117">21936 5124 5 0,'-5'-3'2'0,"5"-3"3"15,0 6-2-15,0 0-3 16,0 3 0-16,0-3 5 16,0 0 1-16,0 0 0 15,0 0 0-15,5-3-3 0,-5 3 0 16,4 0 0-16,0-3 1 16,0 0-1-16,-4 3 0 15,0 0-2-15,0 0 1 16,5-4-2-16,-5 4 0 15,4 0 0-15,0-3 0 16,0 3 3-16,1 0 1 16,-1-3-7-16,0 0 1 15,0 0 2-15,-4 3 0 16,0 0 0-16,0 0 0 16,0 6-1-16,0-6 0 15,0 0 2-15,0 6 1 0,0-6-3 16,0 0 0-16,0 0 2 15,0 0 1-15,-4 4 0 16,0-1 1-16,-5-3-1 16,1 0 0-16,-1 0-3 15,1 3 1-15,-5-3-1 16,0 0 1-16,-4 0 0 16,-4 0 1-16,-4-3-2 15,-1 0 1-15,1 3 1 16,-9 3 0-16,0 3 0 15,0 4 0-15,-4-4-2 16,0 0 0-16,-5 7 2 16,1-7 1-16,-9 7-4 15,0 0 0-15,0 0 3 0,-4 6 0 16,0-10 0-16,0 1 1 16,4 6-3-16,0-4 1 15,5 4 0-15,-1 0 1 16,5 3-1-16,-1 4 1 15,5 5-2-15,-9 7 1 16,5 13 1-16,-9 6 0 16,9-3-1-16,-5 6 0 15,0 7 1-15,5 2 1 16,-1 7-3-16,5 1 0 16,4 2 1-16,5 3 1 15,-1 4-1-15,0 3 1 0,1 0-1 16,-5 3 0-16,0 9-1 15,0 4 1-15,0 0 1 16,0 0 1-16,0-1 0 16,4 1 1-16,1 13-4 15,-1-7 1-15,0-3 0 16,5-4 1-16,-5 1-1 16,1 9 1-16,3-12-1 15,5 0 0-15,0 6-1 16,4-1 1-16,4 5 2 15,13-8 0-15,4 14-2 16,1-4 0-16,3-9-1 16,1 3 1-16,-1-7 1 15,0-9 0-15,1 4-1 16,-1-14 0-16,1 1-1 0,-5-1 1 16,0-3 3-16,5-9 1 15,4-3-3-15,-1-4 0 16,1 1-2-16,0 5 1 15,4 1 3-15,-5-19 0 16,5 9-3-16,0-9 1 16,0-7-1-16,0-3 1 15,4 4-2-15,1-4 0 16,-1 0 1-16,4-10 0 16,1-5 0-16,3-1 1 15,1-3-1-15,0-3 0 0,-5 0-1 16,1-3 0-16,-1-1 2 15,1-2 1-15,-1-4-4 16,0 1 1-16,1-4 0 16,-5 0 0-16,0-3 1 15,-4 0 0-15,0-3-1 16,0-4 1-16,-4 4-2 16,-5 0 1-16,1 0 1 15,-1 0 1-15,-3-1-2 16,-1 1 0-16,-4 0 1 15,0 0 0-15,0-3-1 16,0-4 0-16,-4 4 1 16,-1-7 1-16,-3 0-4 15,-1-6 1-15,1-3 2 16,-5-4 1-16,-4-2-1 0,0-4 0 16,-4-3 0-16,0 3 0 15,0-6-1-15,-1 3 1 16,1 3 1-16,0 1 1 15,0 5-4-15,4 1 1 16,4 6 2-16,0 3 1 16,5 3-3-16,4 7 1 15,4 6 0-15,0 0 1 16,8 9-1-16,5 1 0 16,12 6-1-16,1 6 1 15,8 3 0-15,0-6 0 16,4 0 1-16,0-3 0 0,0 0-2 15,0 0 0-15,1-3 1 16,-10 0 0-16,1-4 1 16,-5 1 1-16,1-1-2 15,-5-2 1-15,0-1-1 16,-4 3 0-16,0-5 1 16,-4 2 0-16,-5-6-2 15,1 3 0-15,-5 0 3 16,-4 4 0-16,-4-4-2 15,0 0 0-15,-5 3 0 16,-4 4 1 0,-25 9 0-1,0 10 0-15,0 2-1 16,0 4 1-16,0 0 0 16,-5 0 1-16,5 0-2 0,4-3 0 15,0-6 1-15,9-4 0 16,3-3-8-16,5-6 0 15,5-4-4-15,3 1 0 16,9-4-18-16,9-3 1 16,3-6 19-16,5-10 0 15</inkml:trace>
  <inkml:trace contextRef="#ctx0" brushRef="#br1" timeOffset="311176.005">21558 4066 7 0,'9'0'3'0,"12"-10"5"0,-13 10-4 0,1-3-1 15,-5 3 0-15,0-3-1 16,-8 3 0-16,0 0-1 16,-9 3 1-16,-4 0 0 15,-8 0 1-15,-5-3-2 16,-4 3 1-16,-17 4-2 16,0 2 1-16,-4 1 0 15,-13-4 0-15,1 7 1 16,-6 0 0-16,-3 6-1 15,-4 3 0-15,-5 0 2 0,-13 10 1 16,-4 0-4-16,1 12 0 16,-1 10 2-16,-4 7 1 15,-9 9-1-15,1-3 0 16,4 6 0-16,4 13 1 16,4 18-1-16,4 8 0 15,1 12-1-15,8 16 0 16,4 25-3-16,4 10 1 15,9 16 2-15,4 9 1 16,5-3-3-16,3-6 1 16,1 0 1-16,8-16 1 15,9-10 0-15,8-3 1 16,4 0-3-16,5-12 0 0,8 6-1 16,4-4 0-16,5 1 2 15,3 6 0-15,1-10-1 16,4 1 1-16,9-17 0 15,-1-9 0-15,5-12 0 16,4-4 0-16,4-13 0 16,0-3 1-16,0-6-2 15,1 3 1-15,-1-3-2 16,0-3 1-16,-4-7-1 16,0 0 1-16,0-3 2 15,4 1 0-15,5-8-2 16,-5-5 1-16,8-4-1 15,-3-3 0-15,4-6 0 16,-1-13 1-16,1 0 0 0,0 0 0 16,-1-7-3-16,-3 4 0 15,-1 9 2-15,5 1 1 16,-5-4 0-16,5-3 0 16,-5-7-3-16,1 1 1 31,-1-3 4-31,1-4 1 0,3-3-7 0,1 3 1 15,0 0 1-15,4-3 1 16,-9 1 1-16,5-1 1 16,0-3-2-16,-1-1 1 0,5 1-2 15,4-3 0-15,0 0 1 16,1-1 0-16,7-2 0 16,-3 3 1-16,3-4-2 15,-3 7 1-15,-1 0 0 16,5 0 0-16,4 3 0 15,4-6 1-15,0-4-1 16,8 1 0-16,5-4 0 31,-4-3 0-31,-5 1-1 16,1-4 1-16,-5-7 0 16,-4 1 0-16,-5-4-1 15,5-2 0-15,-8 2 0 16,-1-12 1-16,-8 6-1 15,-4 3 1-15,-1-3 0 0,-7 4 0 16,-6-1 0-16,-7-3 0 16,-9 6-1-16,-4 4 1 15,-9-3 0-15,0 2 1 16,-8 4-1-16,4-7 1 16,0 1-2-16,0-1 1 15,0 4-1-15,0 0 1 16,0-1 0-16,0 4 0 15,0 0 1-15,0 6 0 16,5 3-2-16,-1-9 1 16,9 3 0-16,4 7 0 15,12-7-1-15,5 0 0 16,13 0 1-16,4 3 0 0,8-3 0 16,1 0 1-16,-5 0-1 15,0 0 0-15,-8 0-1 16,-5 0 0-16,-4 3 2 15,-4 3 0-15,-8 1 0 16,-5-1 0-16,-4 4-2 16,-4 2 0-16,-5-2 1 15,1 9 1-15,-9 6-1 16,-4 4 0-16,-9 3 0 16,-4 6 1-16,0 3-1 15,0-3 0-15,0-3 0 16,5 0 0-16,-1-6-8 15,5-10 0-15,3-6-10 16,10-10 1-16,7-13-6 0,10-2 1 16</inkml:trace>
  <inkml:trace contextRef="#ctx0" brushRef="#br1" timeOffset="313904.4">21690 2056 8 0,'-5'3'4'0,"-3"-35"1"0,4 32-3 15,-5 0 0-15,-8 7 1 16,0 2 0-16,-4-2 1 15,-4 5-4-15,-9 1 1 0,-9 3 0 16,-12 3 1-16,-4 7-1 16,-13 2 1-16,-5 4-2 15,-3 6 1-15,-5 3 0 16,-4 17 1-16,-9 2 1 16,-12 7 0-16,4 9-3 15,0 4 0-15,0-7 2 16,-4 13 1-16,-9 9-3 15,9 0 1-15,8 7 1 16,13 3 0-16,9 3 0 16,3 10 0-16,1 6 0 15,0 13 0-15,3-4-2 16,1 17 1-16,0-4 1 16,-4 19 0-16,4-3-1 0,8-3 0 15,1 7-1-15,12-7 0 16,4 3 0-16,5 6 0 15,-1-5 0-15,1-1 1 16,0 0 1-16,-5 3 1 16,0-6-3-16,1 0 0 15,3 3 0-15,5-6 0 16,4-3 1-16,4-1 1 16,5 1-2-16,8 6 0 15,0 0-1-15,4 6 1 16,1 17 0-16,-1-7 1 15,9-1-1-15,4 1 1 16,4-9 0-16,4-11 0 0,5 1-2 16,4 0 0-16,0-13 1 15,8 0 1-15,1 3 0 16,-5-6 1-16,5-6-1 16,-5-10 1-1,-4-6 0-15,0-10 0 16,4-10-1-16,4-2 1 0,5-14-2 0,8 4 1 15,5-3 0-15,-5-7 0 16,4-9-1-16,1 0 1 16,-1-4 0-16,0-5 1 15,9-4-1-15,0-7 0 16,4 4-2-16,0-9 0 16,9-8 1-16,-5-8 0 15,5-1 0-15,0 1 1 16,-1-4-1-16,5-3 0 0,4 0 0 15,-4 3 0-15,-4-2 0 16,3-1 0-16,-3-7-1 16,4-8 1-16,4-4 0 15,4-7 1-15,13-12-4 16,-4 3 1-16,0 3 3 16,-5 1 1-16,-3-7-4 15,-5 0 1-15,4 6 1 16,-4 0 0-16,0 0 0 15,-4-2 0-15,0-8-1 16,4-5 0-16,-4-7-1 16,0 0 1-16,-9 6 1 15,-8 4 0-15,-8 2 0 16,-5 4 0-16,0 3 0 0,-8 4 0 16,-1-4 0-16,-3 3 0 15,-1 0 1-15,1 4 0 16,-1-7-2-16,0 3 0 15,1-6 0-15,-5 3 1 16,0-3 0-16,-4 10 1 16,0-1-1-16,-4 1 1 15,4 9-2-15,0-10 1 16,0 0-1-16,4 1 0 16,0-4 2-16,0 0 1 15,1 1-3-15,-5-4 0 16,-5 6 0-16,1 1 1 15,-4 2 1-15,-1 1 0 0,0-3-1 16,-3-1 1-16,-1 0-2 16,-4 1 1-16,4-1-1 15,-4 1 1-15,0 2 0 16,0 1 0-16,-4 0 0 16,-5-1 0-16,-3 4 0 15,-1 3 1-15,0-3-1 16,-4 0 0-16,-4-4-1 15,0 4 1-15,-4 0-1 16,-5 0 1-16,-4 3 0 16,-4 3 1-16,-5-3-2 15,-3 3 1-15,-1 0 0 16,5 4 0-16,3-1 0 16,6 1 0-16,3-1 1 0,4-3 0 15,9 3-2-15,5-2 1 16,8-1 1-16,4-3 0 15,8 0-3-15,5 0 1 16,4-7 1-16,8-2 1 16,5-1-2-16,4-6 0 15,4-3-1-15,9 7 1 16,-1-1 1-16,1 3 0 16,-1 4-1-16,-7 3 0 15,-5 3 2-15,-5 3 0 16,-8 0-1-16,-4 4 1 15,-4-1 0-15,0 0 0 0,-5 1-1 16,1 2 1-16,-1 10-1 16,-3 7 0-16,-1 6 2 15,0 6 0-15,0 6-3 16,-4 1 0-16,0-1 1 16,0-2 0-16,0-7-7 15,0-7 0-15,0-9-28 16,0-9 0-16,9-4 30 15,-1-28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7T21:51:32.12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3910 6822 7 0,'29'0'3'0,"18"4"3"0,-30-4-5 0,4 0-1 15,0 0 1-15,5 3 1 16,-5-3 1-16,4 0-1 15,-3-3 0-15,-5-1-1 16,0 4 1-16,0 0-2 16,-5 0 0-16,5 7 0 15,-13-4 0-15,1 3 1 16,-5 7 1-16,-9 6 2 16,5 7 1-16,-13 9-4 15,0 0 1-15,-8 3-2 16,3 3 0-16,-7 7 0 15,3-4 1-15,-3 1-2 0,3 6 1 16,1-10 1-16,3 0 0 16,6 7-2-16,-10-7 1 15,13-9 0-15,5-6 0 16,-1-4 0-16,5-6 1 16,4-4-1-16,4 4 1 15,5-9-2-15,4-4 1 16,4-6-2-16,4 3 1 15,4-7 3-15,9 1 1 16,-4 3-3-16,4-4 0 16,8 1 2-16,-4 0 1 15,9 3-5-15,-5-1 1 0,9 1 2 16,0-3 1-16,0 3-4 16,4-1 1-16,0-2 2 15,0-3 0-15,5 2-3 16,-5 4 1-16,4 0 1 15,-4 0 1-15,-4-1-1 16,0 1 1-16,-8-3-1 16,-5 6 0-16,-4-3 0 15,4 6 0-15,-13-6 2 16,5 6 0-16,-5 0-3 16,1-3 0-16,3 3 2 15,1-3 1-15,0-3-4 16,-13 3 0-16,4-3 3 15,0 0 0-15,-4 0-1 0,-4-1 0 16,0 4-1-16,-5 0 1 16,1 4 0-16,-1-8 1 15,-4 4 0-15,1 0 1 16,-1-3-4-16,-4 3 1 16,0 0 1-16,0-3 0 15,0-7 0-15,0-2 1 16,0 2-1-16,0 1 0 15,4-7-1-15,0-6 0 16,1-1 2-16,-1-5 0 16,0-4-1-16,0 3 1 15,0-3-1-15,5-3 0 0,-1-3-1 16,1 3 1-16,4 0-1 16,-1 4 1-16,-3-1 0 15,-1 3 0-15,1 1 0 16,-1 2 0-16,-3-6 0 15,-1 7 0-15,0 3 0 16,0-4 1-16,-4 4-1 16,0 3 0-16,0 3-1 15,0 0 1-15,0 0-3 16,0 0 1-16,0 4 2 16,0-1 1-16,0 3-1 15,0 1 0-15,0-1-1 16,-4 1 0-16,4 2 1 15,-4 1 1-15,4 0-1 16,0-1 0-16,0 1-1 0,0 3 1 16,0-4 1-16,0 4 0 15,0 0-3-15,0 0 1 16,0 0 2-16,0-1 0 16,-4 1-1-16,-1 0 1 15,1 3-2-15,0 0 1 16,0 0 0-16,-5 0 0 15,-4 0 0-15,-4 0 1 16,-4 0-1-16,-4 0 0 16,-13 3 0-16,-9 4 0 15,-12-1 0-15,-9-6 0 16,0 3 0-16,-4 0 1 0,-9 4 0 16,1 2 1-16,-1 1-1 15,1-4 0-15,-1 0-3 16,5-2 1-16,4 2 1 15,4 0 1-15,4 1-1 16,-4 2 0-16,5-2 0 16,3 2 0-16,5 1-1 15,4-4 1-15,13-3-3 16,8 4 0-16,9-4-7 16,8 3 0-16,5 1-4 15,8-4 1-15</inkml:trace>
  <inkml:trace contextRef="#ctx0" brushRef="#br0" timeOffset="20050.6933">7098 9249 11 0,'17'6'5'0,"5"10"9"0,-14-7-6 16,1 1-7-16,-1-1 1 15,-4 1 4-15,-4-10 1 16,0 6-2-16,0-2 0 16,-4-4-2-16,0-7 1 0,0-2-3 15,4-4 0-15,0-6 1 16,0-10 0-16,0-9-3 15,4-10 1-15,0-6 1 16,-4-6 0-16,0-13-1 16,-4-7 0-16,-5-2 0 15,1 2 0-15,-1 1 1 16,1 9 1-16,4 6-2 16,4 7 0-16,4 0 0 15,4 9 0-15,1 7 0 16,-5 2 0-16,0 4 0 0,1 10 0 15,-5 3 0-15,-5-1 0 16,1 11 0-16,0-7 1 16,0 6-2-16,-1 0 1 0,1 0 0 15,4 7 0-15,0-3 0 16,-4 2 1-16,0 1-1 16,-5 6 0-16,-12 0 0 15,0 0 1-15,0 6 0 16,-5 1 0-16,5 2-2 15,0 1 0-15,4-1 2 16,0 4 0-16,4-7-3 16,0-3 0-16,5 4 3 15,-5 2 1-15,9-5-2 16,0-1 1-16,4-6-1 16,4-10 0-16,0 3 1 15,9-6 1-15,4 0-2 16,0 4 0-16,0-1-2 15,0 0 1-15,-5 4 1 0,1 6 0 16,0 6 0-16,0 0 1 16,-1 7-2-16,5 2 1 15,4 1 0-15,9 3 1 16,0-3-1-16,4 6 1 16,4 3-4-16,-4-3 1 15,-4-3-3-15,-5-3 1 16,-4-1-7-16,-8-2 0 15,-5-1-14-15,1-2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0" timeString="2016-04-27T21:53:29.666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7T21:53:31.012"/>
    </inkml:context>
  </inkml:definitions>
  <inkml:trace contextRef="#ctx0" brushRef="#br0">16957 9334 0,'0'0'16,"0"0"-16,0 0 15,0 0 1</inkml:trace>
  <inkml:trace contextRef="#ctx1" brushRef="#br0">6411 6966 19 0,'-8'3'9'0,"12"-10"2"0,-4 14-9 0,4-4-2 15,1 0 1-15,-5 3 1 16,0 1 1-16,0-1-2 15,-5 4 1-15,1-1-1 16,0 1 0-16,0-1 2 16,0 1 1-16,4-7 1 15,0-3 1-15,4-3-3 16,0-7 1-16,4-6-2 16,1-3 0-16,-1-3 0 15,1 0 0-15,4-4-2 16,-1 4 0-16,5 6 0 0,0-3 0 15,9 10 1-15,-5 2 0 16,0 14 1-16,5 5 0 16,-1 1-2-16,0 9 0 15,1 7-2-15,-5-7 1 16,-4 4-5-16,-4-4 0 16,-5-6-15-16,-3-4 1 15,3-2 3-15,0 0 0 16</inkml:trace>
  <inkml:trace contextRef="#ctx1" brushRef="#br0" timeOffset="406.2049">6479 5986 24 0,'0'-6'12'0,"13"19"3"0,-9-7-11 16,1 10-5-16,-1 0 1 15,4 9 2-15,-8 1 0 16,0 18-3-16,0 4 0 16,-8-1 1-16,8 1 1 15,0 3-8-15,0-10 0 16,8-9-10-16,-4-6 1 15,1-10 11-15,-1-7 1 16</inkml:trace>
  <inkml:trace contextRef="#ctx1" brushRef="#br0" timeOffset="687.8564">6484 6021 25 0,'4'-41'12'0,"9"22"5"0,-9 16-12 0,8-1-5 16,-3-2 1-16,-1 0-1 15,5-1 1-15,0 1-1 16,0 0 0-16,-1 2-1 16,1 4 0-16,-4 4 4 15,-1 2 1-15,-4 3-4 16,1 4 1-16,-1 3-1 16,0 3 0-16,-4 3 0 15,-4 4 0-15,-5-4-1 16,-8 0 1-16,-4 7 0 0,-13 0 0 15,-8-4-5-15,4-9 1 16,4 0-9-16,0-13 0 16,8-6-2-16,18-10 0 15</inkml:trace>
  <inkml:trace contextRef="#ctx1" brushRef="#br0" timeOffset="1000.361">6882 5586 15 0,'0'-4'7'15,"9"8"6"-15,-9-4-8 0,0 9-4 16,-5 1 1-16,1-1-1 15,0 4 1-15,-5 6-2 16,-3 6 0-16,-1 7 0 16,0 3 1-16,1 3-2 15,-1 0 0-15,0 4 1 16,5 5 0-16,-1 1 0 16,1 0 1-16,3-7-15 15,1-6 1-15,4-3 4 16,0-3 0-16</inkml:trace>
  <inkml:trace contextRef="#ctx1" brushRef="#br0" timeOffset="1578.4355">6585 5903 22 0,'22'-3'11'0,"33"3"0"0,-38-6-12 15,12 3-3-15,5 0 1 0,4-7 1 16,-4 4 1-16,4-4 0 16,-4 7 1-16,0 0 1 15,-4 0 0-15,0-4-1 16,-5 7 0-16,-4 3 2 15,1 1 1-15,-1-1-1 16,-4-3 0-16,-5 6-1 16,5-3 1-16,-8 4-1 15,-1-1 0-15,-3 0 1 16,-1 1 0-16,-4 2-3 16,0 4 1-16,0 0 1 15,0 3 0-15,0 0-1 16,0 6 0-16,0 0 0 15,-4 4 0-15,4-7 1 0,-5-4 0 16,5-2 3-16,-4-6 0 16,0-7-2-16,0-4 0 15,-1-5-2-15,1-7 1 16,-4 0 0-16,8 0 1 16,0-3-3-16,8 3 1 15,1-3 3-15,8 3 1 16,4 0-3-16,4 0 0 15,1 4-1-15,-5 2 0 16,-4 4-2-16,0-1 0 16,0 4-6-16,-9 3 0 15,1 0-5-15,-5 3 0 0,0 4-3 16,0-1 0-16</inkml:trace>
  <inkml:trace contextRef="#ctx1" brushRef="#br0" timeOffset="1812.8722">7327 6082 17 0,'-17'6'8'0,"17"0"3"15,0-6-9-15,0 0 2 16,9 7 0-16,4-1 0 16,4-6 1-16,8 3-4 15,0-3 1-15,5 0-2 16,0 0 1-16,4 0-1 15,0 0 1-15,-5 0-2 16,-3-3 0-16,-9 3-7 0,-4-3 1 16,3 3-14-16,1-3 0 15</inkml:trace>
  <inkml:trace contextRef="#ctx1" brushRef="#br0" timeOffset="2094.1255">7989 5624 21 0,'8'12'10'0,"-8"-8"5"0,0-4-12 0,0 3-2 15,-4 6 1-15,0 7-1 16,4 3 0-16,0 7-2 15,0 9 0-15,0 0 1 16,-4 3 0-16,-5 0 0 16,1 3 0-16,-1 1-5 15,1-4 1 1,8 3-17 0,8-12 0-16</inkml:trace>
  <inkml:trace contextRef="#ctx1" brushRef="#br0" timeOffset="2578.4521">7768 5903 19 0,'-4'7'9'0,"13"-7"5"0,-5 0-11 15,4 0 2-15,5 0 0 16,8-3-5-16,9-7 0 15,8 7-2-15,5 0 1 16,3 0 0-16,1-1 0 16,-5 1 0-16,-4 3 0 15,-4 0 4-15,-12-3 1 16,-6 6 0-16,-3 4 0 0,-9 2-2 16,1 4 0-16,-5 0-2 15,0 2 0-15,-5 8 0 16,1-1 0-16,0-6 0 15,4 3 1-15,0-3-1 16,-4-3 1-16,4-4 0 16,0-6 0-16,0-3-2 15,8-9 0-15,1-4 1 16,8-3 1-16,0-6-1 16,0 3 0-16,0 0 0 15,-5 6 1-15,-3 3-3 16,-5 4 1-16,-8 0 1 15,-5-1 1-15,-8 4-1 16,0 0 0-16,0 3-10 16,0 0 0-16,5 3-8 0,-1 0 1 15,0 1 10-15,9-1 1 16</inkml:trace>
  <inkml:trace contextRef="#ctx1" brushRef="#br0" timeOffset="2899.2288">8175 6104 27 0,'9'9'13'0,"21"14"4"16,-13-23-14-16,0 0-2 0,0 0 1 16,0 0-1-16,8 0 1 15,-4 0-3-15,-4 0 0 16,4 0 1-16,1-4 1 15,3 1-1-15,5 3 1 16,4 0 1-16,8 0 0 16,5-3-2-16,3 0 1 15,6-3-2-15,-5-1 1 16,-9 1 1-16,-8-1 0 16,-4 1-4-16,-14 0 1 15,-3-1-15-15,-4 1 1 16,-1 0-1-16,1-1 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7T21:54:47.02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22678 6536 35 0,'-39'-51'17'0,"1"4"9"0,21 34-18 15,-12-12-8-15,-14-4 0 16,-12 3 0-16,-21-5 1 0,-13 5-4 15,-13 7 0-15,-17 19 0 16,-16 22 1-16,-1 10 2 16,-4 29 1-16,4 31 0 15,9 25 0-15,21 11-2 16,25 2 1-16,35-9-4 16,29-13 1-16,25-9-2 15,22-14 1-15,12-8 2 16,9-20 1-16,4-6 3 15,5-19 0-15,-1-7-4 16,-4-6 1-16,-17-3 6 16,-8-6 0-16,-17 2-2 15,-26-2 0-15,-21 15-2 16,-21 26 1-16,-30 35 3 0,-21 54 1 16,-8 67-4-16,4 50 0 15,12 20-4-15,22-4 0 16,25-18-2-16,34-42 1 15,17-29-4-15,21-31 1 16,13-29 4-16,13-32 0 16,8-25 2-16,8-26 1 15,9-22 0-15,1-19 0 16,3-19-1-16,-8-10 1 16,-5 4 3-16,-8 12 0 15,1 23 1-15,-6 34 1 16,1 55-5-16,4 50 0 0,9 52-1 15,4 12 1-15,12-13-5 16,18-25 0-16,21-38-3 16,16-36 0-16,18-31 3 15,12-28 1-15,14-30 6 16,7-28 1-16,9-18-2 16,4-30 0-16,1-12 1 15,-1-10 0-15,0-10-2 16,-12 17 0-16,-17 18 0 15,-14 26 0-15,-24 20 0 16,-22 11 1-16,-17 8-2 16,-16-1 0-16,-9-3-2 15,-1-13 0-15,6-16 3 16,7-18 0-16,1-26-1 0,-1-26 0 16,1-25-2-16,-5-13 1 15,-8-38-1-15,-9-38 1 16,-12-41-4-16,-13-54 0 15,-9-45-2-15,-12-26 1 16,-9-2 4-16,-4 9 1 16,-8 25 0-16,-18 39 1 15,-3 44 3-15,-9 54 1 16,-18 38 0-16,-16 26 1 16,-12 25 0-16,-1 16 1 15,4 16-4-15,13 0 1 16,9-3-4-16,8 3 0 15,13-26-1-15,12-15 0 0,14-32-2 16,8-10 0-16,4-25 0 16,4-16 0-16,4-13 2 15,-4-12 1-15,-8-10 1 16,-8 6 0-16,-14 16 4 16,-21 35 1-16,-20 36 0 15,-22 40 1-15,-13 39-1 16,-21 31 0-16,-17 29-2 15,8 26 0-15,22 9-5 16,25-3 0-16,22-3-4 16,16-7 0-16,17-15 2 15,13-26 1-15,0-23-2 16,5-21 0-16,-9-13 5 16,-5-13 0-16,-12 3 4 0,-21 10 0 15,-18 22 4-15,-12 35 0 16,-13 38-1-16,-25 54 0 15,-21 58-3-15,-5 60 0 16,1 38-4-16,12 28 1 16,17 7-9-16,25-3 1 15,18-6-2-15,20-10 0 16,14-10 4-16,16-9 0 16,21 3 0-16,26-7 0 15,30-15-23-15,29-22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7T22:07:03.80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7735 9931 6 0,'0'-10'3'0,"-4"4"-4"0,4 6-4 15,0 0 4-15,-5-3 0 16,-4-1 2-16,1 1 0 0,-1 3 5 15,0 0 0-15,-4 3-6 16,-1-3 0-16,1 0 0 16,4 0 0-16,5 0 0 15,-1 0 0-15,5 0 0 16,5 0 1-16,4 0 4 16,-1 0 1-16,6 4-3 15,-1 5 0-15,5-2-3 16,8-4 1-16,10-3-2 15,8 4 1-15,9-4-1 16,0-7 1-16,5 0 0 16,-1 1 1-16,-4-1 6 15,0 4 0-15,-13 3-1 0,-9-3 0 16,-9 3-3-16,-8 0 0 16,-14 0-1-16,0 0 1 15,-5 0-3-15,-8 0 1 16,-5 0-2-16,-4 0 1 15,-13 6 0-15,-10 1 0 16,1-4 0-16,0 4 1 16,4 3 0-16,5-4 1 15,8-2-3-15,9-1 1 16,10 0 0-16,12 1 1 16,14-4-1-16,8 3 1 15,14-10-3-15,4-3 1 0,5 0 2 0,4 0 0 16,-9 1-11-16,-4 2 0 15,-4-3-17-15,-6 0 1 32</inkml:trace>
  <inkml:trace contextRef="#ctx0" brushRef="#br0" timeOffset="49961.1685">7248 4892 24 0,'-22'-17'12'0,"31"31"1"0,-9-14-13 16,0 0 0-16,9 0 0 16,0 0-12-16,0 0 1 15,4 0-2-15,0-4 1 16</inkml:trace>
  <inkml:trace contextRef="#ctx0" brushRef="#br0" timeOffset="50101.7971">7412 5148 25 0,'0'16'12'0,"4"-16"-4"0,1 3-13 0,4-6-15 15,0-4 1-15</inkml:trace>
  <inkml:trace contextRef="#ctx0" brushRef="#br0" timeOffset="134200.1448">4430 4766 23 0,'4'13'11'0,"18"50"3"0,-22-39-12 16,9 19-2-16,0-4 1 15,0-2-1-15,4-1 1 16,-4 1-2-16,0-1 0 15,-1-12 2-15,1-8 0 16,-4 1-3-16,-5-4 1 16,0-6 1-16,4-17 0 0,1-10 0 15,-1-17 1-15,5 1-1 16,9-7 0-16,4-7 0 16,4 0 1-16,1 10-2 15,4 1 1-15,-5 9 0 16,1 7 0-16,-1 6 0 15,1 7 0-15,-9 7 1 16,-1 6 1-16,1 10-2 16,-5 11 0-16,-4 5 1 15,0 5 0-15,-9 2-3 0,4 7 0 16,-8-6-14-16,4-4 1 16,0-7 5-16,9-6 1 15</inkml:trace>
  <inkml:trace contextRef="#ctx0" brushRef="#br0" timeOffset="134561.0265">5164 4799 26 0,'-4'10'13'0,"17"37"3"0,-4-28-13 0,4 11-2 16,9 4 1-16,5 2-3 15,8 4 1-15,5-7-1 16,4-6 0-16,0-4-1 16,1-7 0-16,-1-2 2 15,-4-11 1-15,-5-3 0 16,-4-7 1-16,0-13-1 16,-13-3 0-16,-9-7 2 15,-9-3 1-15,-9 0-4 16,-9 3 0-16,-8 4 0 15,-1 6 1-15,-4 10-1 16,-4 6 1-16,-1 8-2 0,1 6 0 16,4 0-5-16,4 0 1 15,5 0-6-15,9-1 0 16,9 1-6-16,8-6 1 16</inkml:trace>
  <inkml:trace contextRef="#ctx0" brushRef="#br0" timeOffset="135427.7625">6465 4912 27 0,'9'10'13'0,"-22"-23"3"0,8 9-14 0,-4 1 0 15,-4-4 0-15,-5 1-2 16,-4-1 0-16,-4-6-1 16,-5 6 1-16,-9 1-1 15,-4-1 0-15,-9 7 0 16,4 0 1-16,0 3 2 16,1 11 0-16,3 2-3 15,5 1 1-15,5 9 1 16,8 4 0-16,10 3-1 15,12-3 0-15,14 0-1 16,13 0 1-16,5-7-3 0,4-10 0 16,0-6-2-16,9-7 1 15,4-3-2-15,-4-7 0 16,4-17 0-16,-4-3 0 16,0-3 2-16,-5-7 1 15,-8-6 2-15,-1-4 1 16,-4-10 7-16,-4 7 0 15,-5 7 3-15,-4 9 1 16,0 4-8-16,-5 10 1 16,1 0-2-16,-1 3 0 15,-4 10 1 1,0 7 1-16,0 3-4 16,0 6 0-16,0 11-1 15,5 13 1-15,-1 3 0 16,1 7 0-16,3 6 1 15,1 7 0-15,0 0-1 16,0-6 0-16,9-4-1 16,4-3 0-16,0-4 1 15,9-9 0-15,4-1 0 16,9-9 0-16,5-4 1 16,4-6 0-16,0-11-2 15,0-2 0-15,5-8 1 16,-5-5 1-16,-4-5-2 15,-9-5 1-15,-5-1 0 0,-8-7 1 16,-10 1-1-16,-3-4 0 16,-6 10 1-16,-3 3 1 0,-5 8-2 15,-9 5 0-15,-4 8 0 16,-9 6 0-16,-1 10 0 16,1 3 0-16,0 10 0 15,4 7 0-15,5 13 0 16,4 0 0-16,9 0 1 15,5 0 0-15,4-6-4 16,8-1 1-16,5-2 3 0,1-14 0 16,8 3-7-16,4-13 0 15,0-7-17-15,5-13 0 16,0-3 17-16,0-10 1 16</inkml:trace>
  <inkml:trace contextRef="#ctx0" brushRef="#br0" timeOffset="136057.8697">7726 4796 29 0,'0'16'14'0,"13"8"0"0,-13-24-14 16,5-4 0-16,4-6 0 0,4-6-1 16,5-4 0-16,-1-3 0 15,1-4 1-15,0-3-1 16,4-6 1-16,-4 6 3 0,-5 7 0 31,0 0 3-31,0 9 0 16,1 4-4-16,-1 7 0 15,-4 13-2-15,4 3 0 0,-4 10-1 16,9 4 0-16,-5 3 1 16,0 6 0-16,1 1 1 15,-1-1 0-15,0-3-2 16,-4 1 0-16,0 9-1 16,-5-10 0-16,1-3-2 15,-5-4 1-15,0-2 1 0,-9-8 1 16,0 1-1-16,-4-4 1 15,-9 0 0-15,-5-3 0 16,0-10 2-16,1 7 0 16,-1-4 4-16,1 0 1 15,8 4-4-15,9 0 0 16,5 3-1-16,8-4 0 16,10-6 1-16,8 4 1 0,9 2-3 15,8-9 0-15,6 0 0 16,3-4 0-16,5 0-3 15,1-6 1-15,-1 3-1 16,-5 0 0-16,1-3 1 16,-9 6 1-16,0 4-4 15,-5-4 0-15,-4 7-5 16,-9 0 1-16,0 4-8 16,-4 2 0-16</inkml:trace>
  <inkml:trace contextRef="#ctx0" brushRef="#br0" timeOffset="138585.2745">9071 4706 18 0,'-8'-6'9'0,"25"2"2"0,-8 8-8 15,4-4-1-15,5 0 1 16,4-4-2-16,9-2 1 16,9 2-2-16,4-2 0 15,9 2-1-15,14-2 1 16,4-1 1-16,-1-3 0 15,10 0-3-15,0-6 1 0,-10 2 1 16,-3-2 0-16,-10 6-1 16,-8-3 0-16,-5 6 0 15,-4-3 1-15,-9 3-1 16,-9 1 0-16,-4-1-4 16,-9-3 1-16,-5 0 1 15,-8-6 0-15,-5-1 3 16,-4 0 0-16,-5-2 2 15,0-1 0-15,1 0 0 16,3 3 1-16,5 4-1 16,-4 0 1-16,13 3-2 15,5 0 1 1,8 3 0-16,0 0 0 16,5 4-2-16,0-7 1 15,4 7-1-15,0 3 0 0,9 13 1 16,0-6 1-16,0 9-4 15,0-6 1-15,0 10 3 16,-5-3 0-16,1 6-2 16,-10 4 0-16,-8-1 0 15,-9-6 0-15,-4 7 1 16,-9-1 1-16,-5-3-4 0,0 1 0 16,1-1-7-16,3-7 1 15,14-6-9-15,14-3 0 16</inkml:trace>
  <inkml:trace contextRef="#ctx0" brushRef="#br0" timeOffset="138853.2709">10828 4033 26 0,'-13'-7'13'0,"22"4"0"0,-9 3-12 0,4 3 0 15,1 10 1-15,-1 11 1 16,0 16 1-16,5 19-3 16,-4 14 1-16,4 20-2 15,-5 0 1-15,0 13-5 16,1 7 1-16,-1-14 0 16,1-6 0-16,-1-10 1 15,-4-16 0-15,-4-18-7 16,4-12 1-16,-5-17-8 0,5-7 0 15</inkml:trace>
  <inkml:trace contextRef="#ctx0" brushRef="#br0" timeOffset="139437.7808">10908 3986 30 0,'62'7'15'0,"93"-37"1"0,-98 24-15 16,41-8-1-16,25-6 0 16,19-6-6-16,13-7 0 15,0-4 0-15,4 1 0 0,-8-4 3 16,-10 7 1-16,-4 3 1 16,-4 0 1-16,-18 7 7 15,-13 3 0-15,-14 7-1 16,-12 9 0-16,-10 8-6 15,-8 9 1-15,-5 10 0 16,-9 14 1-16,-4 16 0 16,-5 16 1-16,-4 1-5 15,-4 13 0-15,-1 13 2 16,1 7 1-16,-1 0-1 16,1 3 0-16,4-10 1 15,4 0 0 1,1 1-2-16,-5-11 0 15,-5-13 2-15,-4-7 1 16,-8-6 1-16,-6-17 0 0,-12-10-1 16,-5-10 0-16,-13-3-3 15,-13-16 0-15,-14-1-2 16,-17-10 0-16,-14 1-1 16,-22-4 0-16,-22 3 1 15,-17-3 1-15,-14 10 0 16,-9 0 1-16,-9 3 2 15,-8 4 0-15,8 6-2 16,1-6 0-16,13 6 2 16,17-3 0-16,18 3-2 15,18-6 1-15,13 0 0 16,18-1 0-16,8 1-10 16,23-4 1-16,9-6-8 15,21 6 0-15</inkml:trace>
  <inkml:trace contextRef="#ctx0" brushRef="#br0" timeOffset="140013.5369">11266 4288 14 0,'-9'4'7'0,"14"39"4"0,-5-17-7 15,0 14-4-15,0 7 0 16,0 2 1-16,4-2 1 15,1-4-8-15,-1 0 0 16,1-10-7-16,3-6 0 16</inkml:trace>
  <inkml:trace contextRef="#ctx0" brushRef="#br0" timeOffset="140355.7986">11439 4292 19 0,'-18'-4'9'0,"23"51"4"16,3-31-11-16,-3 4-2 31,8 7 1-31,5 3-1 0,4 3 1 0,0-3-2 16,5-7 1-1,4-3 0-15,8-17 0 16,6 4-2-16,-1-11 1 15,0-6 0-15,-4-6 0 16,-5-1 1-16,-8-9 0 16,-5-1 4-16,-13-3 1 0,-13-3-4 15,-14 3 0 1,-4-3-1-16,-9 10 0 0,-5 3 0 16,1 0 1-16,-5 4-7 15,5 2 1-15,-1 8-13 16,1 2 0-16,4 8 16 15,0 2 1-15</inkml:trace>
  <inkml:trace contextRef="#ctx0" brushRef="#br0" timeOffset="140864.4849">11890 3774 14 0,'-4'-30'7'0,"13"40"4"0,-5-3-8 16,5 3-1-16,0-14 1 15,0 8-1-15,-5 9 0 0,5 7-2 16,0 6 0-16,0 18 2 15,-1 9 1-15,6 16 0 16,-1 18 0-16,14 22-2 16,-5 1 1-16,0 2-2 15,4-2 0-15,1-1-1 16,-1-16 0-16,-3-10 2 16,-1-3 0-16,0-17-2 15,0-13 1-15,-4-7-7 16,-1-13 1-16,1-7-16 15,-5-7 1-15</inkml:trace>
  <inkml:trace contextRef="#ctx0" brushRef="#br0" timeOffset="142517.2903">12846 3980 13 0,'-4'-10'6'0,"17"13"7"0,-13-3-8 16,0-3-2-16,0-1 0 16,0 4 1-16,4-6 1 15,1 3-5-15,-5 3 1 16,0-4-1-16,0 4 1 16,0 0 0-16,-5 7 1 15,1 6 1-15,-5 4 1 0,-4 6-3 16,-1 3 1-16,6 11-3 15,-6 3 1-15,1 0 0 16,0-1 1-16,0-2-3 16,4-4 1-16,-5-6 2 15,6-1 1-15,-1 1-2 16,4-7 0-16,1-4-1 16,-1-3 1-16,1 1 0 15,0-1 1-15,-1 0-1 16,1-6 0-16,4 6 0 15,0-6 0-15,-5-1-1 16,5 4 1-16,0 0 0 16,0 0 1-16,-4 0 1 15,4 4 0-15,-5 2-1 0,1 1 0 16,0 3 0-16,-1 13 0 16,1-7-1-16,4-2 1 15,-5 2 0-15,5 1 0 16,0-1 0-16,0-3 1 15,0-3-1-15,0-3 1 16,0-1-1-16,0-2 0 16,0-4-1-16,0 0 0 15,0-4 1-15,0 1 0 16,0 0-2-16,0 2 0 16,0 5 1-16,5-4 0 15,-1 0 0-15,1 0 0 0,-1 3 0 16,0-3 0-16,1 0 0 15,-5-4 0-15,4 1 0 16,-4-7 0-16,0 0 0 16,0 0 1-16,-4 3 0 15,4-3 0-15,0 0-2 16,0-3 1-16,0 3-1 16,0-7 0-16,0 1 1 15,0-7 1-15,0-4 0 16,0-6 0-16,0-10-1 0,0-4 0 15,4 1 0-15,1-14 0 16,8-10-1-16,5-16 1 16,4-10 0-16,9-4 1 15,0 10-3-15,0-3 1 32,-5 10 1-32,-4 4 1 0,5-8-1 15,-5 4 1-15,0 7-1 16,-4 6 0-16,0 7-1 15,-5 4 1-15,0 5 0 16,-4 5 1-16,-5 9-1 16,1 0 0-16,-1 10 0 15,-4 3 1-15,0 4-3 16,-4 6 1-16,-5 4 1 16,0 13 1-16,0 7-2 0,0 3 1 15,-4 9 0-15,0 8 1 16,-5 6-1-16,1 10 0 15,-6 14-1-15,6 6 1 16,-1 13-1-16,-9 13 0 16,5 4 3-16,-9 7 0 15,0-1-3-15,0-9 0 0,0-4 1 16,0-7 0-16,5-6 0 16,4-10 1-16,0 0-2 15,4-16 1-15,5-14 0 16,-1-7 0-16,1-3-2 15,0-9 1-15,0-1 1 16,4-10 1-16,0 4-2 16,0-11 0-16,9 1-1 15,4-17 1-15,10-13 1 16,3-14 0-16,6-9 0 0,3-14 0 16,5-13-1-16,9-13 0 15,4-7-1-15,5-13 0 16,-5-10 1-16,-4 6 0 15,-9 4 1-15,-5 13 1 16,-3 14 0-16,-6 12 0 16,-8 18-2-16,0 9 1 15,-5 10 0-15,-4 13 0 16,-4 14 0-16,-5 0 0 16,-4 13-1-1,-5 19 1-15,-4 8 0 16,-5 19 1-16,-4 17-1 15,-8 20 0-15,-6 17 0 0,1-4 0 16,0-3-9-16,8-7 1 16,14-23-20-16,14-7 1 15</inkml:trace>
  <inkml:trace contextRef="#ctx0" brushRef="#br0" timeOffset="145166.1809">8005 2119 20 0,'-9'-14'10'0,"14"24"2"16,-5-10-10-16,0 0-2 0,0 0 0 16,4 10 3-16,0 13 1 15,1 11-4-15,-1 12 1 16,1 10-1-16,-5 8 0 31,0-5 0-31,0-2 0 16,4-14 0-16,-4-3 1 15,0-7-1-15,-4-7 1 16,-1-16-1-16,5-6 0 16,5-14-1-16,-1-10 1 0,5-13 1 15,4-14 0-15,5-3-2 16,4 1 0-16,9-5 2 0,0 15 0 16,4 2-2-16,10 11 1 15,-6 6-1-15,1 13 1 16,-4 10 0-16,-5 11 0 15,-5 12 0-15,-4 4 1 16,0 10-1-16,1 6 1 16,-6-6-1-16,5 0 0 0,-4-4-10 15,0-9 1-15,4-7-9 16,5-7 1-16</inkml:trace>
  <inkml:trace contextRef="#ctx0" brushRef="#br0" timeOffset="145515.2893">8810 2192 25 0,'-4'23'12'0,"-1"10"4"16,5-20-14-16,5 10-2 16,-1 7 1-16,5 4-1 15,4-1 1-15,5 3-1 16,4-6 0-16,5-7-3 0,8 1 0 15,1-11 2-15,3-3 0 16,-3-14 2-16,-1-2 0 16,-4-11-2-16,-4-3 0 15,-5-10 3-15,-9 1 0 16,-8-1 1-16,-5-3 0 16,-9 3-2-16,0 6 1 15,-4 5-3-15,-1 2 1 0,1 4-2 16,0 3 1-16,0 0-8 15,-1 3 1-15,1 4-10 32,0 3 0-32,4 3 16 0,9 0 0 0</inkml:trace>
  <inkml:trace contextRef="#ctx0" brushRef="#br0" timeOffset="146400.3636">9766 2281 20 0,'-9'-16'10'0,"-8"2"2"0,12 11-11 16,-4-4 2-16,-8 1 0 15,-1-4-2-15,0 3 0 16,-8 4-1-16,-1-4 0 15,1 4 0-15,-1 3 1 16,0 3-3-16,1 7 1 31,-1 3 0-31,5 7 1 0,9 4 0 16,4 9 1-16,5 0-1 16,8 0 0-16,5 0 0 15,4 0 0-15,9-9 1 16,5-11 0-16,-1-10-3 15,1-6 1-15,-5-10-1 16,0-11 0-16,0-9 1 16,-4-10 0-16,0-3 1 15,-9-11 1-15,0-6-1 16,-5 0 0-16,0 0 3 16,-4 10 0-16,-4 13-1 0,4 10 1 15,-4 11 0-15,4 12 0 16,0 7-2-16,0 20 1 15,4 10-2-15,5 13 1 16,4 7-2-16,5 9 1 16,-1-2-1-16,6-1 1 15,3 0-1-15,1-9 1 16,-1-7 0-16,1-4 1 16,-1-16-1-16,-4-7 0 0,5-6 0 15,0-10 0-15,4-17-1 16,0-7 0-16,-5-9 1 15,-4-4 0-15,-4-3-1 16,-5 10 0-16,-4-7 2 16,0 10 0-16,-5 3 1 15,-4 11 1-15,-4 9-3 16,-1 4 1-16,-3 6-1 16,3 4 1-16,1 9-2 15,4 4 1-15,4 7 1 16,1 6 1-16,3 4-3 15,6-1 0-15,8 1 1 16,0-1 0-16,5-9 0 16,-1-4 0-16,1-7-1 0,-1-2 1 15,-4-8-4-15,0-2 1 16,1-8 1-16,-6-6 0 16,1 0 0-16,-5-3 0 15,-4 0 2-15,0 3 0 16,-5 3 0-16,1 1 0 15,-5 2-1-15,0 1 0 16,0 0-2-16,0 6 0 16,0-3-11-16,0 0 0 15,0 0 7-15,9 7 0 16</inkml:trace>
  <inkml:trace contextRef="#ctx0" brushRef="#br0" timeOffset="146957.037">10656 2052 22 0,'-5'-23'11'0,"5"36"0"0,0-13-10 16,0 0-3-16,0 0 1 16,0 0-11-1,5 7 0-15,3 3 3 16,1-3 1-16</inkml:trace>
  <inkml:trace contextRef="#ctx0" brushRef="#br0" timeOffset="147130.7865">10695 2387 23 0,'-17'-6'11'0,"8"16"-3"0,9-10-11 16,0 0-16-16,0-4 0 16</inkml:trace>
  <inkml:trace contextRef="#ctx0" brushRef="#br0" timeOffset="149806.7177">8651 4272 19 0,'0'-17'9'0,"4"14"5"0,-4-1-10 16,0 4-3-16,0 0 0 16,0 0-1-16,0 0 1 15,0 10 0-15,0 7 0 16,0 6 0-16,0 17 0 15,0 20-1-15,-4-1 0 16,4 11 0-16,0 10 0 16,0 6-1-16,9-10 1 15,0-6 1-15,4-4 0 16,0-13-2-16,5-6 1 16,0-11-1-16,4-12 1 0,0-5 1 15,4-9 0-15,5-6-1 16,9-4 1-16,9 0-3 15,0-4 0-15,4-2 2 0,4 2 0 16,1 4 0-16,-5 4 0 16,0 2 0-16,-4 1 0 15,-5 0 0-15,-4-4 0 16,-9 4 2-16,0-7 1 16,-5 0-2-16,1 0 1 15,-5-4-2 1,0 1 1-1,0-4-2-15,-4-3 0 0,-5-3 1 16,-4-7 0-16,0-6 0 16,-5-11 0-16,-4-9 0 15,-4-11 1-15,-5-9-1 0,-4-7 1 16,-1-13-1-16,1-4 0 16,-5 4 1-16,1 10 0 15,-1 9 2-15,-4 11 0 16,-5 9-4-16,1 14 1 15,-10 3-1-15,-12 11 1 16,-1 2 0-16,-4 7 0 0,-13 3-2 16,-1 7 0-16,1 7-5 15,0 0 0-15,4-4-6 16,4 4 0-16,9-4 2 16,14-3 1-16</inkml:trace>
  <inkml:trace contextRef="#ctx0" brushRef="#br0" timeOffset="150796.9044">11474 1611 17 0,'-4'3'8'0,"4"1"4"0,0-4-9 31,0 13 1-31,0 7 1 16,-5 20-5-16,1 16 1 15,4 20 0-15,0 7 0 16,4 17-1-16,1 13 0 16,-1-1-2-16,1-12 0 15,4 3-5-15,-5-24 0 0,5-19-10 16,-5-10 1-16</inkml:trace>
  <inkml:trace contextRef="#ctx0" brushRef="#br0" timeOffset="151364.6668">11567 1604 30 0,'31'24'15'0,"80"-8"0"0,-71-16-16 15,17 0 2-15,27-10 0 16,9 0-7-16,0-3 1 16,-4 0-2-16,-10-1 1 15,-4-2 4-15,-13 3 0 16,-9 3 3-16,-8-4 0 16,-5 14 5-16,-14-3 1 15,-4 3-3-15,-4 10 1 16,-5 10-3-16,0 6 0 15,-4 11-1-15,0 13 1 0,0 19-3 16,-5 8 0-16,1 9 1 16,4-3 0-16,0 0 0 15,4 6 1-15,5-2-3 16,-1-14 1-16,1 3-1 16,-5-6 0-16,-4-14 1 15,-9-6 1-15,-9-7-1 16,-8-10 1-16,-10-3 1 0,-13-13 0 15,-13-1-1-15,-13-6 0 16,-23-7 1-16,-8-3 0 16,-5 0-1-16,0 0 1 15,-4-3-1-15,0 10 1 16,4-1-3-16,5 1 1 16,4 3 2-16,9 0 0 15,13-3-3-15,9-1 0 16,18-3-18-16,17-3 0 15,23-3 13-15,26-10 1 16</inkml:trace>
  <inkml:trace contextRef="#ctx0" brushRef="#br0" timeOffset="154081.3428">12072 2129 23 0,'-18'-10'11'0,"31"23"4"0,-13-6-13 16,-4-1-2-16,4-6 1 15,0 7 2-15,0-4 1 16,0-3-3-16,0 0 1 0,9 3-4 16,-5-3 0-16,5 4 3 15,4-4 1-15,5 0-1 16,8 3 1-16,10-3-3 15,13 0 1-15,8-3 2 16,9-1 0-16,14-2-3 16,17-4 1-16,-4-3 0 15,9-1 0-15,0-6 0 16,-5 7 1-16,9-3-1 16,1 6 1-16,-6 0-3 0,1 3 1 15,-4 0-2-15,-6 4 0 16,-7 0 2-16,-10-1 1 47,4 1 0-47,-17 0 0 15,-13-1 1-15,-9-2 0 16,-14-1-1-16,-3-3 0 16,-10-3-1-16,-4 0 1 15,-14-7 0-15,-8-3 0 0,-5-4-1 0,-8-3 0 16,-5 0 0-16,-5 0 1 15,1 11 0-15,4 2 0 16,4 4-1-16,10 3 1 16,3 0 0-16,1 3 1 15,9 4 0-15,4 3 0 16,9 0 0-16,8 3 1 16,5 4 1-16,5 3 0 15,4 3-5-15,9-3 1 0,0 7 0 31,-1-1 1-31,-8 7 1 16,-4-6 1-16,-9 6-1 16,-9 4 1-16,-9 3-2 0,-9 3 1 15,-13 0-1-15,-1-3 1 16,-3 6-8-16,4-6 1 16,4 3-3-16,5-9 0 15,4-1-11-15,9-3 1 16</inkml:trace>
  <inkml:trace contextRef="#ctx0" brushRef="#br0" timeOffset="154379.994">14222 1505 27 0,'-17'-3'13'0,"17"22"1"15,4-9-13-15,0 7-2 16,1 3 1-16,4 16 2 16,0 14 0-16,-1 10-2 15,-3 13 1-15,-1 13-5 16,-4 0 0-16,0-3-3 0,5 0 1 15,-5-6-4 1,0-14 0-16,0-14 1 0,-5-6 1 16</inkml:trace>
  <inkml:trace contextRef="#ctx0" brushRef="#br0" timeOffset="155004.5797">14408 1385 31 0,'13'-23'15'0,"49"27"3"0,-31-4-16 0,18 0-2 16,17-10 0-16,14 3 0 16,22-3 0-16,26 3 0 15,27-13 1-15,9 1-4 16,17-1 0-16,9 0 0 15,-4 3 1-15,0 11 2 16,0-1 0-16,-5 0 1 0,-17 4 0 16,-5 0-2-16,-13 3 0 15,-13 0 2-15,-22 3 1 0,-23 4-3 16,-12 3 1-16,-19 9 1 31,-8 5 1-31,-14-1-2 0,-4 13 1 0,-9 11-1 16,-4 13 1-16,-9 9-4 15,-5 17 1-15,1 11 2 16,-5 6 0-16,0 3-1 16,-9-13 1-16,0-4-1 15,-4-3 0-15,-1-13 1 16,-3 0 0-16,-5-13 0 16,-9-4 1-16,-5-12-2 15,-8-5 0-15,-14-5-1 0,-8-11 0 16,-14-10 1-16,-8 0 0 31,-27-3-1-31,-22-6 1 16,-9 2-1-16,-23-2 1 15,-16 2 4-15,-19 7 0 0,-13-3 1 16,-4 10 1-16,22 4-3 16,13-5 0-16,18-2-1 15,22 0 0-15,31-4-4 16,22-6 1-16,22 2-3 15,18-5 1-15,13-8-15 16,14-5 0-16,8 5 14 16,9-6 0-16</inkml:trace>
  <inkml:trace contextRef="#ctx0" brushRef="#br0" timeOffset="155570.8886">14461 1807 22 0,'-13'-17'11'0,"17"17"0"0,-4 0-11 16,0 0 3-16,5 7 1 15,-5 3-4-15,0 6 1 16,0 11 0-16,-5 6 0 16,5 10-1-16,0 10 0 15,5 0-1-15,-1-3 1 0,5 3-3 16,0-10 0-16,0-3-2 16,0-10 0-16,-5-7-13 15,0-6 0-15</inkml:trace>
  <inkml:trace contextRef="#ctx0" brushRef="#br0" timeOffset="155965.5977">14846 1886 24 0,'-4'-6'12'0,"-1"32"0"16,1-19-12-16,-1 10 1 0,-3-4 0 16,-1 10-1-16,0 4 0 15,4 2 0-15,5 11 0 16,9 0 0-16,9-3 1 16,4-4-2-16,5-7 0 15,8-6 2-15,5-10 0 16,4-3-2-16,5-14 0 15,0-6 1-15,-5-7 0 0,-9-10 0 16,-4-6 1-16,-13-14 0 16,-18 3 1-16,-13-2-1 15,-14-1 0-15,-8 7 0 16,-5 10 0-16,-4 9-3 16,-5 8 0-16,0 12-21 15,5 4 0-15,4 4 20 16,0-4 0-16</inkml:trace>
  <inkml:trace contextRef="#ctx0" brushRef="#br0" timeOffset="156651.4779">14346 2845 19 0,'-4'-3'9'0,"4"9"1"15,0-6-10-15,0 0 2 16,0 0 0-16,0-3 0 0,4 0 0 15,1-7-2-15,3 0 0 16,-3 3 0-16,-1 1 1 16,1-1-1-16,-1 4 0 15,1-7 1-15,-5-4 0 16,0 5 1-16,0-5 1 16,0 4-3-16,-5-3 0 31,1 0 1-31,4-7 0 15,0 0-1-15,-5-7 1 16,1-9-1-16,-1-4 1 16,-8-6-1-16,4-4 1 0,-4-6-1 15,0-11 0-15,-1 4 1 16,1-7 1-16,4 4-2 16,5-4 1-16,4 4-2 15,0 3 1-15,0 3-1 0,0 7 1 16,4 4 0-16,1 12 1 15,-5 7-2-15,4 0 1 16,1 10-6-16,-1 0 1 16,5 1-11-16,0 2 1 15,4 4 6-15,0-1 0 0</inkml:trace>
  <inkml:trace contextRef="#ctx0" brushRef="#br0" timeOffset="157218.1409">15506 1239 16 0,'4'-3'8'0,"9"16"4"16,-4-3-8-16,0 7-2 15,4-7 0-15,0 0-1 16,5 6 0-16,0 4-1 16,4 4 1-16,0 5-1 15,0 15 1-15,-4 9 1 16,0 20 1-16,-1 13-2 15,-3 20 0-15,-10 17-1 0,-4 3 0 16,0 10 0-16,0-13 1 16,0-14-1-16,0-9 1 15,4-17-2-15,-4-20 0 16,0-10 2-16,0-17 0 16,0-16-16-16,0-10 1 15,0-10 0-15,9-10 1 16</inkml:trace>
  <inkml:trace contextRef="#ctx0" brushRef="#br0" timeOffset="159280.2385">16386 1880 11 0,'-9'-10'5'16,"5"16"5"-16,4-6-6 0,-5 0-2 15,5 0 0-15,-4 0 2 16,4 0 0-16,0 0-2 16,0 0 0-16,0 0-3 0,0 0 0 15,0-3 2-15,0 3 0 16,0 0-1-16,0 0 1 0,9 0 1 16,4 3 0-16,0-3-2 31,1 0 0-31,-1 0 2 15,5-3 0-15,-1 0-2 16,5-4 0-16,5 1 0 16,4-1 0-16,4-3 1 0,1-3 0 15,-1-7-2-15,5 3 1 16,0 1 0-16,4-1 1 16,5 0 1-16,4 1 0 15,9-1-2-15,4 4 0 16,9-4 0-16,1 7 1 15,3 4-1-15,1 6 0 16,0 3-2-16,-1 14 1 16,5 9 2-16,0 7 0 15,-8 11-2-15,-10 12 0 16,-4 7 1-16,-9-3 0 16,-9-1 1-16,-13-6 1 0,-13 1-1 15,-14-5 1-15,-12 1-1 16,-23 3 0-16,-14 7 0 15,-12 0 1-15,-14 6-3 16,-9-6 1-16,-17-1-1 16,-14-2 1-16,-21 3 0 15,-10-11 1-15,-8 1-1 16,-23-7 0-16,-13-6-1 16,-4-4 0-16,-18 0 1 15,-5-10 0-15,-3 4-3 16,-6-14 1-16,1 4 5 0,0-4 0 15,4-3-7-15,5 3 1 16,4 0 2-16,0-9 1 16,9 6-1-16,13-7 1 15,0-6 0-15,4-1 0 16,10 4 0-16,4 0 0 16,8-3 0-16,6-4 0 15,12 4 0-15,5 3 1 16,8-3-1-16,1-7 1 0,17 3-3 15,10 4 1-15,8 0 0 16,0 3 1-16,9 3 1 16,4 0 0-16,5 4-1 15,4 3 0-15,5 3 0 16,13-6 0-16,4-1 0 16,9 1 1-16,9 0-2 15,9 6 1-15,4 3 0 16,5 1 0-16,4 3 0 15,0 3 0-15,5 7-1 16,4 0 1-16,0 0 0 16,0-4 1-16,4 4-2 15,1-3 1-15,-1-7 1 0,1-4 0 16,-5 4 0-16,-5-7 1 16,1 1-2-16,-1-8 1 15,-4-2-1-15,-4-1 1 16,0-3-3-16,-5-3 1 15,-4-1 2-15,0 1 1 16,0-4-2-16,0-3 1 0,0 0-3 16,-5 0 1-16,5 0 3 15,4-3 1-15,0 7-3 16,5-4 1-16,4 3-1 16,5 4 0-16,0 6 0 15,8 4 1-15,5 3-1 16,0 6 0-16,4 1-1 15,5-1 0-15,4 4 1 16,0 3 1-16,4 7-1 16,-3-3 0-16,-6-1-1 15,1 1 1-15,-5-7 0 16,0-4 0-16,1-2 2 16,-1-4 1-16,-4-7-2 15,0-6 1-15,4-4-1 16,-4-3 0-16,4-7-1 0,9-2 1 0,9-1-2 15,9 0 0-15,13-3 1 16,5-1 1-16,4 1-11 16,-5 0 1-16,-4 6-20 15,-13 4 0-15</inkml:trace>
  <inkml:trace contextRef="#ctx0" brushRef="#br0" timeOffset="198013.7003">2726 12864 22 0,'-9'3'11'0,"13"-3"4"0,-4 0-11 0,0 0-1 31,0 0 1-31,0 0-3 16,0-3 1-16,0 3-1 16,0 7 1-16,0 6-3 0,0 10 1 15,0 4 2-15,0 19 0 16,0-6-2-16,5 6 0 0,-1-2 0 15,1-8 0-15,-1-3 1 16,1-16 0-16,3 3-1 16,6-14 0-16,-10-12 1 15,-4-8 1-15,0-5-4 16,0-11 1-16,5-7 1 16,-1-9 0-16,5-4 0 15,4 4 0-15,5-1 0 16,-1 11 0-16,1 6 0 15,-5 7 1 1,1 9-1-16,3 4 1 16,-12 7 2-16,-5 3 1 0,0 7-4 0,0 3 1 15,0 6-1-15,0 1 0 16,-5 9 1-16,-3 1 0 16,3 3-1-16,-4 3 0 15,5 3 0-15,-1 1 0 16,1 3-2-16,0-10 1 15,4-1-10-15,0-2 1 16,4-7-12-16,-4 0 1 16,4-4 14-16,5-6 0 0</inkml:trace>
  <inkml:trace contextRef="#ctx0" brushRef="#br0" timeOffset="198232.5169">3270 12877 5 0,'5'-6'2'0,"-1"-1"-4"0,-4 7-2 15</inkml:trace>
  <inkml:trace contextRef="#ctx0" brushRef="#br0" timeOffset="198733.0598">3155 12954 23 0,'-4'-7'11'0,"8"-3"2"0,-4 10-11 0,0 0 1 15,0-3 0-15,0-1 1 16,-4 1 1-16,-1 3-2 31,1 0 0-31,-1 0-3 16,1 3 1-16,4 4-1 15,-4 6 0-15,4-3-1 0,-5 4 1 16,5-1 0-16,0 0 1 16,5 4-1-16,-1-1 0 15,5-2 0-15,0-1 0 16,8-3-1-16,-3-10 0 16,8-7 2-16,0-3 0 15,0 0-1-15,0-3 0 16,5-4 0-16,-10 1 0 15,1 3 1-15,-9-7 0 16,-5 3 0-16,-4-3 1 16,-4 4-1-16,0-1 0 15,-5 4-1-15,0-1 0 0,0 4-1 16,-13 4 1-16,4-1-3 16,0 7 0-16,-4 0-2 15,0 0 1-15,-4 4-7 0,-1-1 1 16,5 3-5-16,-5 1 0 15,14 3 10-15,4-7 0 16</inkml:trace>
  <inkml:trace contextRef="#ctx0" brushRef="#br0" timeOffset="199219.039">3713 12881 24 0,'-14'-4'12'0,"6"8"4"0,8-4-12 15,0 0-3-15,0 0 0 16,0 0-1-16,0 0 0 16,0 0 2-16,0-4 1 15,-5 1-3-15,-4 3 1 16,0 0 1-16,-4 0 1 31,4 0-2-31,-8 0 1 16,3 3-3-16,-3 1 1 0,-1 6 0 15,0 3 0-15,5 7 0 16,0 3 0-16,4 0-1 16,4-6 1-16,5 3-2 15,5-4 1-15,4 1-2 16,-1-4 1-16,6 0-3 16,3-6 1-16,-3 0-2 15,-1-11 0-15,9-2-3 16,5-7 0-16,-1-7-2 15,-4-4 0-15</inkml:trace>
  <inkml:trace contextRef="#ctx0" brushRef="#br0" timeOffset="201869.1386">3394 12768 18 0,'9'-13'9'0,"-36"6"-3"0,10 10-8 15,-5 4 4-15,-9 0 1 0,-23 6 3 16,-8 0 1-16,-17 7-3 15,-5 3 0-15,0 7-1 16,4 0 1-16,9-3-3 16,14-1 1-16,17-9-3 15,9-1 1-15,22-3-2 16,18-9 0-16,31-4 1 16,8-7 0-16,36-9 1 15,1-11 1-15,12-3 2 16,9 0 1-16,-9 4-5 15,-12 9 1-15,-19 4 1 16,-22 3 1-16,-17 13-2 16,-23 7 0-16,-26 10 2 15,-18 10 1-15,-22 13 1 0,-4 4 1 16,-1-1-3-16,6-3 1 16,12-3-3-16,31-13 1 15,23-11-5-15,21-13 0 16,32-16-16-16,35-10 1 15,22-10-2-15,17-10 0 16</inkml:trace>
  <inkml:trace contextRef="#ctx0" brushRef="#br0" timeOffset="202719.7226">11262 11537 29 0,'-36'-10'14'0,"23"23"1"16,13-13-15-16,0 14 1 15,0-1 1-15,0 7 1 16,5 10 0-16,-1 3-2 15,0 10 0-15,10 7 0 16,-5-7 0-16,-1-3-3 0,1-7 0 16,0-10 2-16,0-10 1 15,0-6-1-15,0-10 1 16,0-21 0-16,4-5 0 16,0-11-3-16,0-3 1 15,1-4 2-15,3 1 0 0,10-4-2 16,4 7 1-16,4-4-1 15,1 4 1-15,-1 13 0 32,-4 17 0-32,-9 7 0 0,-4 16 1 0,0 9-1 15,-10 11 1-15,1 13-1 16,0 7 1-16,0-7-9 16,0 4 1-16,0-11-13 31,4-3 0-31,9-9 12 15,9-11 1-15</inkml:trace>
  <inkml:trace contextRef="#ctx0" brushRef="#br0" timeOffset="203055.9641">12111 11511 30 0,'-22'13'15'0,"18"66"-3"0,8-59-15 15,-4 4-1-15,9-1 0 16,0-3 4-16,0-4 0 16,4-2 0-16,5-8 1 15,4-2-1-15,-4-8 0 0,-1-6 1 16,1-3 1-16,0-7 2 16,-5-3 1-16,0-7-3 15,-4 3 1-15,-4 1-2 16,-1-7 0-16,-4 6-1 15,-9 4 1 1,-22 0 0-16,5 6 1 16,4 11-10-16,-1-1 1 15,1 0-3-15,5 7 0 16,3 4-7-16,1-1 0 16</inkml:trace>
  <inkml:trace contextRef="#ctx0" brushRef="#br0" timeOffset="203875.473">12846 11540 29 0,'-4'4'14'0,"-1"-18"0"15,5 14-15-15,-4-6 1 16,-1 3 0-16,-4-7 3 16,-4 0 1-1,0 6-3-15,-5-2 1 0,-4-1-4 16,0 4 0-16,-5 6 2 16,1-3 1-16,4 0-2 15,0 7 1-15,4 3-2 16,5 3 0-16,4 3 2 15,4 8 0-15,5-1-2 16,0 0 0-16,5 0-1 16,4-3 1-16,4-6-2 15,0-5 1-15,5-2-7 16,-5-10 1-16,5-7 5 0,0-7 1 16,-1-6 7-16,1-7 0 15,0-3 2-15,-9-10 1 16,-5-14 0-16,-4 1 1 15,0 3-3-15,-4 3 0 16,4 4-1-16,-5 9 0 16,1 11-3-16,-1 6 1 15,5 7-1-15,-4 6 0 0,4 7 1 16,0 13 0-16,4 7-1 16,1 20 1-16,4 3-2 15,4 4 1-15,5-4-1 16,4 3 0-16,4-3 0 15,1-3 1-15,-1-7-2 16,10-3 0-16,-1-3 2 16,5-8 1-16,0-5-4 15,0-11 0-15,4-3 1 16,-4-7 0-16,-1-9 1 16,-3-4 0-16,-5-3-1 15,-5-7 0-15,-12 3 2 0,-5-3 0 16,-14 1 0-16,-4-5 1 15,-4 11-3-15,-5 3 1 16,-4 10 0-16,0 7 1 16,0 13-2-16,4 7 1 15,5 12 0-15,4 5 1 16,9 2-2-16,9 4 1 16,9-4 0-16,4 4 1 0,13-7-2 15,1-6 1-15,3-7-10 31,1-10 1-31,0-7-10 16,0-6 1-16,0-10 6 16,-1-1 0-16</inkml:trace>
  <inkml:trace contextRef="#ctx0" brushRef="#br0" timeOffset="204619.5069">13793 11527 25 0,'0'3'12'0,"22"-6"0"0,-13 3-14 15,0-10 4-15,4-10 0 16,0 4 2-16,-4-11 1 16,0-3-4-16,0-6 0 15,-5-11-1-15,1 1 1 16,-1-1-1-16,1 11 1 16,-1 6-2-16,0 7 0 15,-4 10 3-15,0 9 1 16,0 8-2-1,0 22 0-15,0 7-1 0,0 7 1 16,5 3-1-16,4 0 0 16,0-3-1-16,4 0 1 15,5-3-1-15,-1-1 0 0,5 1 1 16,-4-4 0-16,0-7 0 16,0 1 0-16,-5-7 0 15,-4 0 0-15,-1-4 0 16,-8-3 0-16,0 1-3 15,-8-8 0-15,-6 1-1 16,-3-7 0-16,-5 3 4 16,-5-3 0-16,0 0 0 15,1 0 1-15,-1 4 1 16,1-1 1-16,4 0-2 16,4 1 1-16,0-1 0 15,5 0 0-15,4 1-2 16,9-4 1-16,5 0 1 0,8-4 0 15,5 1-2-15,12-4 0 16,15-3 3-16,8-3 0 16,0 3-4-16,4 0 1 15,-3 0 0-15,-1 0 1 16,-9 4-2-16,-4 2 1 16,-9 1 1-16,-5 3 0 15,1 0-2-15,-14 0 0 16,-4 0-4-16,-5 3 1 0,-4 1-10 15,-4 2 1-15,-5-2-7 16,0-1 1-16</inkml:trace>
  <inkml:trace contextRef="#ctx0" brushRef="#br0" timeOffset="205931.7681">14559 11348 14 0,'-14'-23'7'0,"23"43"2"16,-9-20-7-16,0 0 3 16,0 3 1-16,0-3-2 15,0 0 0 1,0 0-4-16,5 0 0 15,-1-3 0-15,5 6 1 16,0-3-2-16,4 0 1 16,0-3 0-16,9 3 1 15,9 3-1-15,0-10 1 16,9 4-2-16,4 3 1 16,1-3 0-16,-1-1 0 15,0 4 2-15,0-3 0 16,5-4-2-16,-5 7 1 0,5 0-2 15,-5-3 0-15,-4 3 0 16,-5-3 1-16,-4-7 0 16,-4 3 0-16,-9 1 0 15,-5-1 0-15,-4 4 2 16,0 3 1-16,-9 0-4 16,-5 3 1-16,-4-3 1 15,-4 0 1-15,0-3-2 16,-5-1 0-16,0 1-2 15,1-4 1-15,-1 4 2 16,-4-14 1-16,0 1-2 16,-5 3 0-16,1-4 0 15,-1 0 1-15,5 1 1 0,0-1 0 16,4 1-2-16,5 2 1 16,4 1-1-16,0 3 0 15,5 4 0-15,-1-1 0 16,5 4 0-16,5 3 1 15,4 0-2-15,4-4 1 16,5 4 0-16,4 0 0 16,0 0 0-16,4 4 0 15,-3-1 0-15,7 4 0 0,1-1 0 16,-4 4 0-16,4 0 0 16,-4 0 1-16,-1 0-2 15,1 0 1-15,-5 0 0 16,0-3 0-16,0 2 0 0,-4 1 0 15,-5-3-1-15,0 0 1 16,-4-7 0-16,0 6 1 16,-5 1 1-16,-4-7 0 15,0 0 0-15,0 0 0 16,0 3 0-16,0-3 0 16,0 7-1-16,-4-4 0 15,0-6-1-15,4 3 0 16,0 0 0-16,0 0 1 15,0 3-1-15,0-3 0 16,0 0 0-16,-5 7 0 16,1-4 2-16,-1 4 0 0,1 3-1 15,-5 3 1-15,0 0-1 16,-4 7 0-16,0 3 0 16,-5-3 0-16,-4 0 0 15,-5 3 1-15,5 1-3 0,-4-1 1 16,3 0-1-16,1-3 1 15,5 0 0-15,3-3 0 16,1-4-2-16,4 0 1 16,0-6-7-16,0 3 1 15,1-7-17-15,3-3 0 16,5-3 10-16,5-4 1 16</inkml:trace>
  <inkml:trace contextRef="#ctx0" brushRef="#br0" timeOffset="210971.422">16054 11315 15 0,'-4'0'7'0,"17"3"7"0,-13-3-8 15,0 0-4-15,0-3 1 16,0 0-1-16,-4-4 1 16,-1 4-2-16,-4-1 1 15,1 1-2-15,-6 0 0 16,-3-1-1-16,-6 1 1 16,-3 3 0-16,-5-7 1 15,0 11-2-15,0-1 1 16,0 7 1-16,4 3 0 15,1 4-3-15,-1 6 1 16,5 10 1-16,4 0 0 16,5 1 1-16,4-5 0 15,5-2-1-15,8-1 0 16,5 1-1-16,4-10 1 16,14-4 0-16,4-7 1 15,4 1-5-15,1-10 0 16,-1-4-6-16,1-6 0 0,-5-7-3 15,0-10 0-15</inkml:trace>
  <inkml:trace contextRef="#ctx0" brushRef="#br0" timeOffset="211206.5057">16045 11043 15 0,'-17'-73'7'0,"3"10"3"16,14 49-8-16,-4 1 7 15,0 0 1-15,-1 6-7 16,-4 4 1-16,5 0-4 0,-5 6 1 15,5 4 1-15,4 9 1 16,0 11-5-16,4 9 0 16,5 21 4-16,4 6 1 15,0 10-4-15,5 0 1 16,0 0 0-16,-1-7 1 16,6-6-7-16,-1-11 0 15,0-5-10-15,4-15 0 16</inkml:trace>
  <inkml:trace contextRef="#ctx0" brushRef="#br0" timeOffset="211685.3704">16789 11248 17 0,'-9'0'8'0,"9"0"-4"16,-4-6-9-16,-1-4 7 16,-4 3 1-16,-4-6 2 15,-5 0 0-15,-4-4-5 16,-4 4 0-16,-10 6 0 16,1 7 0-16,-1 10 1 15,-3 7 1-15,3 16 1 0,5 10 1 16,5 10-2-16,3 4 0 15,6-1-3-15,8-6 0 16,9-4 1-16,13-9 0 16,5-11-1-16,8-13 0 15,-3-13-3-15,3-6 1 16,1-4 2-16,-5-13 0 16,0-7 7-16,-4 0 1 0,-5-10-5 15,0-3 1-15,0 6-1 16,1 8 0-16,3 12 0 15,1 17 0-15,4 17-1 16,0 16 0-16,1 3-1 0,3 4 0 16,5 0-7-16,4 0 0 15,1 0-11-15,-1-14 1 16,-4-6 8-16,9-10 0 16</inkml:trace>
  <inkml:trace contextRef="#ctx0" brushRef="#br0" timeOffset="211953.4382">17116 10880 27 0,'5'17'13'0,"-1"9"-1"0,-4-16-13 0,5 7 6 31,3 6 0-31,1 10-4 0,4 4 1 0,5 19-1 15,4 7 0-15,0 10-3 16,-4 0 1-16,0-3 1 16,-5-4 1-16,0 4-5 15,1-7 1-15,-1-7-5 16,-4-13 1-16,0-9-6 16,-5-14 0-16,-4-11 5 15,4-2 1 1</inkml:trace>
  <inkml:trace contextRef="#ctx0" brushRef="#br0" timeOffset="212187.8172">16988 11444 25 0,'-18'7'12'0,"14"-24"-1"0,8 17-13 15,5 0 2-15,4-6 1 16,1 2 5-16,17-2 0 16,39-8 2-1,1 4 0-15,-4 7-10 16,-5 3 1-16,-9-3-4 16,-9-1 0-16,-9 4-8 15,-8 0 0-15</inkml:trace>
  <inkml:trace contextRef="#ctx0" brushRef="#br0" timeOffset="212653.1099">17926 11315 17 0,'22'-3'8'0,"-13"-11"0"0,-9 4-9 16,-9 7 7-16,5-20 1 16,-10 16-4-16,1-6 1 15,-5 3-4-15,-4 0 1 16,-9 13-2-16,-4 4 1 16,0 3 2-16,-5 13 1 15,0 20-1-15,5 4 0 0,4-1-2 16,8 4 0-16,6-4 0 15,8-6 1-15,9-3-2 16,9-14 1-16,4-7-2 0,5-12 1 16,4-11 1-16,0-10 1 15,0-9-2-15,0-4 1 16,0-3 2-16,-4-7 0 16,-5 4-1-16,5 6 1 15,0 10 0-15,-5 10 1 16,0 20-3-16,14 10 1 15,-1 10-2-15,1 3 1 16,-1 0-6-16,5 0 1 0,5 0-7 16,4-6 1-16,-1-7-7 15,1-7 1-15</inkml:trace>
  <inkml:trace contextRef="#ctx0" brushRef="#br0" timeOffset="212891.0974">18307 11245 39 0,'-31'-6'19'0,"39"19"2"0,1-3-21 16,13-4-1-16,5 8 1 15,4-4 0-15,9-7 1 31,8-6-2-31,6-1 1 16,-1-2-2-16,0-1 0 16,-5-3-12-16,-8 3 1 0,0 4-7 15,-13-4 1-15</inkml:trace>
  <inkml:trace contextRef="#ctx0" brushRef="#br0" timeOffset="213094.2263">18338 11441 27 0,'-23'10'13'0,"28"-7"-1"15,4-3-15-15,0 0 3 16,4 0 0-16,9-3 3 16,18-4 0-16,13-3-3 15,9-6 0-15,0-1-19 16,0 7 1-16,0 0 9 0,8-3 1 15</inkml:trace>
  <inkml:trace contextRef="#ctx0" brushRef="#br0" timeOffset="213476.2688">19116 10867 31 0,'-22'-13'15'0,"36"3"-1"0,-1 13-16 0,5 0 1 15,8-9 0-15,5-1 2 16,0 0 0-16,0-2-2 16,0-1 1-16,0 3-1 15,-5 4 1-15,1-1-1 16,-5 4 1-16,-4 7 0 15,-5 0 0-15,-4 3 1 16,0 6 0-16,-5 4-1 16,-4 7 0-16,-4 2 5 15,-1 8 1-15,-3 13-7 16,-1 13 1-16,0 13 1 16,4-6 0-16,1 3-1 15,0-10 1-15,-1 0-2 0,1-10 1 16,4-3-4-16,0-7 1 15,0-10-4-15,0-10 1 0</inkml:trace>
  <inkml:trace contextRef="#ctx0" brushRef="#br0" timeOffset="214060.8214">20156 10830 26 0,'14'-16'13'0,"-6"13"-1"16,-8-1-12-16,-4 4-2 16,-9-6 0-16,-5 2 2 0,0-2 0 15,-8 2 0-15,-5-2 0 16,0 6 1-16,-5 3 0 15,-8 0-2-15,0 7 0 16,0-3 4-16,4 6 1 16,0-6-3-16,5 6 1 15,-1-6-2-15,10 3 0 16,-1 0 0-16,5 0 0 16,0 3-1-16,9 3 0 15,-1 1 3-15,5 3 0 0,5 0-2 16,4 0 1-16,4 0-1 15,10 0 1-15,-1-4-1 16,9-3 0-16,5-3 0 16,4 4 0-16,4-8-1 15,0-2 1-15,1 2-1 0,4 4 1 16,-1 0 0-16,-3 0 0 16,-5 3-1-16,-5 7 1 15,1 7 1-15,-9-4 0 16,-9 0-2-16,-5 0 1 15,-8 4 0-15,-5 0 0 16,-9-4 0-16,-13 3 0 16,0-2 1-16,-4-5 0 15,-1-2-7-15,1 0 0 16,4-7-6-16,0-14 1 16</inkml:trace>
  <inkml:trace contextRef="#ctx0" brushRef="#br0" timeOffset="214279.6286">20280 10966 33 0,'0'-3'16'0,"18"0"-10"15,-18 3-17-15,9 0 8 16,-9 0 0-16,0 0-15 16,0 0 1-16,0 10 16 15,0-4 0-15</inkml:trace>
  <inkml:trace contextRef="#ctx0" brushRef="#br0" timeOffset="214529.6306">20227 11355 27 0,'27'-17'13'0,"17"30"0"0,-31-6-13 16,0-7 3-16,1 7 1 15,-1 6-1-15,0 7 1 16,1 3-3-16,-6 4 1 0,1 6-3 15,-9 7 1-15,-4 9-1 16,-1 1 1-16,-8 3-7 16,-5-6 1-16,1-4-18 15,-1-10 1-15</inkml:trace>
  <inkml:trace contextRef="#ctx0" brushRef="#br0" timeOffset="215125.5024">18833 10943 6 0,'0'0'3'0,"0"-3"7"16,0 3-3-16,0 0-3 15,0 0 1-15,0 0-1 0,0 0 0 16,9 0-4-16,4-3 1 16,5-1 0-16,4-6 0 15,5 4-1-15,4-1 0 16,4-3-3-16,0 3 1 15,1 4-4-15,4-3 1 16,0-1-10-16,-5 7 1 16</inkml:trace>
  <inkml:trace contextRef="#ctx0" brushRef="#br0" timeOffset="394761.6353">9315 2338 7 0,'-5'-4'3'0,"1"4"6"0,4 0-5 15,0-3-2-15,0-4 0 16,0 1-1-16,0-4 0 16,0 0-2-16,-4 0 0 15,-1 3 1-15,-4 1 0 16,-4-1 0-16,-5 4 0 16,-4-1 0-16,0-2 0 15,0-1 1-15,-5 0 0 16,1-3 0-16,4 4 0 15,0-1 1-15,4-3 0 16,0 4-1-16,-4 6 1 0,4-7 0 16,1 0 0-16,-1 7-1 15,5-3 1-15,-1 3-1 16,1 3 0-16,4-9-1 16,0 9 0-16,1-6 0 15,3 3 1-15,1 3-1 16,-1-3 1-16,1 7-1 15,-5 3 1-15,0 0-1 16,0 3 1-16,5 0-2 16,-1 0 1-16,1 1 0 15,4-1 0-15,0 0 0 16,4 4 1-16,1-1-2 16,-1 1 1-16,1-1 0 15,4 1 0-15,-1 3 0 0,1-3 1 16,5-1 0-16,3 1 0 15,1-4 1-15,4 0 1 16,0-3-3-16,-4-3 1 16,0 0-2-16,-1-4 1 15,1-3 1-15,-5 0 1 16,5-3 0-16,-5-4 0 16,-4 0-1-16,0 1 0 15,0-4-1-15,0 0 1 16,0-4-2-16,-1 4 0 15,1 1 2-15,-4-5 0 16,-1 1-2-16,-4 0 1 0,0-4 1 16,0 1 0-16,0-1-2 15,0 0 1-15,0 4 0 16,0-4 1-16,0 1-1 16,0-1 1-16,-4 4-1 15,-1 0 1-15,-4 3-1 16,-4-3 0-16,0 3 1 15,4 3 0-15,0 0-2 16,0 1 0-16,5-4 1 16,-1 3 1-16,1 7-2 0,0-3 1 15,-1 6 0-15,1 0 0 16,-5 4-1-16,-4-4 1 16,-1 1 0-16,-3 2 1 15,-1 4-2-15,5 4 1 16,-1-1-2-16,1 3 1 15,0-2-9-15,4 2 0 16,9 1-13-16,13-1 0 16</inkml:trace>
  <inkml:trace contextRef="#ctx0" brushRef="#br0" timeOffset="397709.3755">11417 12184 16 0,'0'-13'8'0,"0"9"6"0,0 4-9 0,0 0-2 16,0 0 1-16,0 0-2 15,4 0 1-15,-4-3-2 16,5 3 1-16,-5 0-1 16,0 10 0-16,0 10-1 15,0 13 1-15,0 17-1 16,0 3 0-16,0 10 0 15,0-7 0-15,4-3 0 16,-4-6 0-16,0-7 0 16,0-7 1-16,0-10 4 15,0-10 1-15,0-13-8 0,9-16 1 16,0-21-2-16,4-9 0 16,5-14 3-16,8-3 0 15,1 3 1-15,8 14 1 16,1 6-3-16,-1 10 1 15,-4 14 4-15,0 9 1 16,-5 10-4-16,-3 7 0 0,-1 14 0 16,-5 2 0-16,1 17-2 15,-5 0 1-15,1 1-1 16,-1-1 0-16,5-7-6 16,-9-6 0-16,-1-3-10 15,1-4 1-15,0-7 2 16,4-6 1-16</inkml:trace>
  <inkml:trace contextRef="#ctx0" brushRef="#br0" timeOffset="398262.0063">12218 12307 28 0,'-14'0'14'0,"23"-7"1"0,-9 4-15 15,0-4-1-15,0 4 0 16,0-4 5-16,-4 1 0 16,-1-1-1-16,1 4 1 15,-5-1-2-15,-4 4 1 16,0 7 0-16,-1 0 0 16,-3-4-3-16,-1 0 0 15,0 4 0-15,0-4 1 16,1 0-2-16,4 4 1 15,-1 0 0-15,1 3 0 16,0 0 0-16,-1 0 1 0,1 3-2 16,4 0 1-16,5 14 0 15,-1-4 1-15,5 3-1 16,9 1 1-16,5-4-2 16,8 7 1-16,4-10 0 15,1 3 1-15,4-6-1 16,0-7 0-16,4-7 0 15,1-3 1-15,-1-7-1 16,0-3 0-16,-4-9 0 16,-4-11 0-16,-1-3 0 15,-3-4 0-15,-6 4 0 0,-3 0 1 16,-6-4-1-16,-8 7 1 16,-4 0-1-16,-5 4 0 15,-9-1 0-15,1 4 0 16,-1 3-1-16,0 0 0 15,-4 7-8-15,0 6 1 16,-5 4-6-16,1 3 0 16,-1-3-5-16,5 6 0 15</inkml:trace>
  <inkml:trace contextRef="#ctx0" brushRef="#br0" timeOffset="398762.0103">12917 12250 31 0,'-9'-6'15'0,"0"-1"1"0,5 7-16 15,-5-7 1-15,0 1 0 16,-4-1 2-16,-5 4 0 16,-4 0-2-16,0-1 1 15,0 4-2-15,-5 4 1 16,1-1-1-16,3 4 0 16,1 2-1-16,0 5 1 15,0-4-1-15,0 6 1 16,4 1-1-16,5-4 1 15,4 4 0-15,5-1 0 16,4-2 3-16,4-1 1 0,9 3-1 16,1 4 1-16,8-3-4 15,4 0 1-15,1-8-2 16,-1 1 1-16,1-3 1 16,-5-7 0-16,-4 3-2 15,0-9 1-15,-5-8-6 16,0 1 1-16,-4-7-5 15,0 0 0-15,0-9-13 16,-1 5 1-16,6 1 17 16,-1 0 1-16</inkml:trace>
  <inkml:trace contextRef="#ctx0" brushRef="#br0" timeOffset="399058.891">12921 11773 33 0,'-9'-24'16'0,"1"28"0"0,8-4-17 16,0 0 0-16,0 6 0 15,0 1 2-15,-5 6 0 16,5 1 1-16,-4 12 0 16,4 4 0-16,0 6 0 15,0 21-2-15,4-4 1 16,5 7 0-16,0 9 0 15,0-6-1-15,0 0 0 16,-1-6-2-16,-3-7 0 0,4-4-3 16,-5-10 1-16,-4-6-2 15,0-6 1-15,0-8-3 16,0-3 0-16,0-16-9 16,-4-7 0-16</inkml:trace>
  <inkml:trace contextRef="#ctx0" brushRef="#br0" timeOffset="399547.5571">12939 12313 25 0,'0'-10'12'0,"4"27"4"16,1-10-13-16,4-1-2 15,0 1 1-15,8-7 0 16,5 3 1-16,5 1-2 16,-1-4 0-16,5-4 0 15,5 1 1-15,-5 0 2 16,0-4 1-16,-5-6-5 0,1-4 1 15,-1-6-1-15,-3 0 0 16,-6-1 1-16,-3 5 0 16,-1-1-1-16,-4 0 1 15,-9 3-1-15,0 4 0 16,-9 3 1-16,-4 0 1 16,-5-10-3-16,-4 17 0 15,0-1 1-15,-5 11 1 0,0 6-2 16,1 1 0-16,-1 2 2 15,5 1 1-15,-4 6-3 16,8 4 1-16,0 6-1 16,9 0 1-16,5 3 0 15,4 4 0-15,4 3 0 16,10-6 1-16,3-1-1 16,10-6 0-16,4-3 3 31,4-4 0-31,14-6-2 15,4-11 0-15,-4-3-1 16,-5-3 0-16,0-3-1 0,-4-7 0 16,-4-6-5-16,-6 2 0 15,-3 1-11-15,-9-10 0 16,-5 3-5-16,-9-3 1 16</inkml:trace>
  <inkml:trace contextRef="#ctx0" brushRef="#br0" timeOffset="401523.7602">13806 12277 25 0,'-17'-10'12'0,"3"10"4"0,14 0-14 15,0 0-2-15,0-3 0 16,5-1 3-16,-1 1 1 16,1 0-1-16,-1-1 0 15,0 1-1 1,5 0 0-16,0-1-1 16,-4 4 0-16,3 0-2 15,1 4 1-15,5-1 1 0,3 4 0 16,10-1 0-16,8 4 0 15,5 0-2-15,4-3 0 16,5-1 1-16,0-2 0 16,-1-1 0-16,5 0 0 15,0-3-1-15,1-3 1 16,3 3-1-16,-4-3 0 16,-9-1 2-16,-8-2 1 15,-5-1-3-15,-9 1 0 16,0-1 2-16,-9 4 0 0,-4-4-2 15,-4 0 1-15,-1-3 0 16,-4-3 0-16,0 0-1 16,-9-4 1-16,0 4-1 15,-4 0 1-15,0 6-1 16,-5-6 1-16,0 3 1 16,1 0 0-16,-1-3-1 15,0 6 1-15,5 4-1 16,0-7 1-16,-1 3-2 15,6-3 0-15,-1 7 0 16,4 0 1-16,1 3 1 16,4 0 1-16,0 0-1 15,0 0 1-15,9 3-2 16,4 3 1-16,5-2-2 0,8-1 1 16,10 4 0-16,4 6 0 15,-1-3 0-15,6-3 1 16,-6-7-3-16,1 3 1 15,0 0 1-15,-5-9 1 16,-4 2-1-16,-4 11 1 16,-5-4-2-16,0 1 1 15,-4 2 1-15,-9 4 0 16,-5 3-2-16,-8 4 1 0,-14 3-1 16,-4 10 1-16,-13 0 2 15,-1-1 0-15,-4 8-3 16,-4-10 0-16,-5 12 1 15,5-9 0-15,0-7-8 16,4 1 0-16,5-11-8 16,4-3 0-16,9-4 1 15,4-29 0-15</inkml:trace>
  <inkml:trace contextRef="#ctx0" brushRef="#br1" timeOffset="418485.752">17262 593 2 0,'-9'0'1'0,"-39"3"1"0,34-3 0 0,-17-7-1 16,-4-6 0-16,-18-4 0 15,-13 1 0-15,-18-4-1 16,-18 0 0-16,-18 0-1 15,-12 3 1-15,-19 4 1 16,-22 3 0-16,-8-6-1 16,-5 12 1-16,-4 1 4 15,4 10 0-15,9 16-4 16,0 7 1-16,0 3-1 16,13 17 0-16,1 9 2 0,8 8 1 15,4 12-4-15,14 1 1 16,9 13 0-16,8 20 1 15,10 13-2-15,17 10 0 16,4 6 1-16,18 21 0 16,18-7-1-16,14 10 1 15,21 10 1-15,22-1 1 16,18-5-1-16,23-11 1 16,21 7-4-16,22-4 1 15,36-12 2-15,22-1 0 0,23-6-2 16,25-7 0-16,23-17 0 15,22-13 1-15,13-10-2 32,18-19 1-32,0-14 0 15,13-20 0-15,-4-20 1 16,-5-23 0-16,-8-26-1 0,-9-34 0 16,-10-26 0-16,-8-21 1 15,-17-22-1-15,-19-17 0 16,-12-26-1-16,-19-4 1 15,-26-13-2-15,-22-1 0 16,-27 11-1-16,-26-3 0 16,-31-1 2-16,-27 11 1 15,-22 3-2-15,-35-7 1 16,-22 7 1-16,-18-4 0 16,-22 4-1-16,-10 6 0 15,-25 14 0-15,-23 20 0 0,-13 16 2 16,-18 13 0-16,-8 21-4 15,-1 19 0-15,1 14-14 16,12 19 0-16</inkml:trace>
  <inkml:trace contextRef="#ctx0" brushRef="#br1" timeOffset="420672.1264">10987 12930 16 0,'-26'4'8'0,"30"-4"0"0,-4 0-8 0,9 10 1 16,0-4 0-16,0-2 4 15,-5-1 0-15,1 0-2 16,-1 4 1-16,1-4 0 16,3 1 0-16,6 2-3 15,3 1 0-15,10-4-1 16,13 0 1-16,8-3-1 15,19 4 1-15,8-1-2 16,14-3 1-16,8 0 1 16,5 0 1-16,13 0-3 15,13 0 0-15,23-7 4 16,3 4 0-16,15 3-3 0,16-3 0 16,-8-4-1-16,0 7 0 15,0-3 2-15,-8-4 1 16,-15 1-3-16,-7 6 0 15,-6 0 1-15,1 0 1 16,-14-4 2-16,-8 4 0 16,-5-3-3-16,0 3 0 15,-5-3-1-15,-4 3 0 16,-8-4 2-16,-10 4 1 16,-8 0-4-16,0 0 1 15,-10 4 1-15,6 6 1 0,-10-4-2 16,-13 1 1-16,-9-4 1 15,-8-3 0-15,-10 0 2 32,-8-3 0-32,0 0-2 15,-5-1 1-15,-4-2-2 16,0-1 0-16,-5 0 1 16,1-9 0-16,-5 3-2 15,-5-1 0-15,1-6 2 16,-5 0 0-16,-4-3 0 0,-5-3 0 15,0-8 0-15,0 5 0 16,5-11-1-16,0-3 0 16,4 0-6-16,5 13 0 15,-1 6-14-15,1 5 0 16,4 9 1-16,-9 6 1 16</inkml:trace>
  <inkml:trace contextRef="#ctx0" brushRef="#br1" timeOffset="421471.2349">10824 12549 17 0,'-18'-27'8'0,"9"17"5"16,14 10-9-16,8 0-4 15,0-3 1-15,0 0-1 16,1 3 0-16,-1-4 0 15,-4 8 0-15,0-8 1 0,-5 1 0 16,-4 3 2-16,5 0 0 16,3 7-1-16,1 3 1 15,0 3-2-15,0 7 1 16,0 6-2-16,4 11 1 16,-4 6-2-16,0 10 1 15,0 0-2-15,-5 0 1 16,0-3-16-16,5-3 0 15,0-4 6-15,4-17 1 0</inkml:trace>
  <inkml:trace contextRef="#ctx0" brushRef="#br0" timeOffset="459403.4093">15346 12045 30 0,'-13'-4'15'0,"31"11"0"0,-5-10-16 16,0 3 1-16,0 3 1 15,1 10 0-15,-1 1 0 16,0 12 0-16,1 21 0 16,-6 6 0-16,1 6 1 15,0 4-3-15,0-10 1 16,0 1-2-16,0-15 1 16,-5-12 4-16,1-7 1 15,-1-7-4-15,-4-16 0 0,0-11 1 16,0-19 0-16,4-10-3 15,1-13 1-15,4-7-2 16,4 6 1-16,5 8 1 16,4-1 1-16,0 17 1 15,4-1 0-15,-3 18-1 16,-6 3 0-16,1 9 3 16,0 4 1-16,-1 17 0 15,-3 6 1-15,3 17-5 16,1 6 0-16,4 4-1 15,0 6 1-15,0-2-5 16,1-1 0-16,-1-4-5 16,-5-9 1-16,-3-7-16 15,-1-9 0-15</inkml:trace>
  <inkml:trace contextRef="#ctx0" brushRef="#br0" timeOffset="459794.3868">16200 12217 30 0,'14'4'15'0,"39"12"-3"0,-36-13-14 16,1-3 1-16,9-3 0 15,-5 0 4-15,4-7 0 16,1-3-3-16,-5-1 1 0,-4 1-2 15,-1-4 0-15,-3-2 2 16,-6 5 0-16,-8-2-2 16,-8-11 1-16,-15 14 0 15,-3 0 0-15,-5 3 0 16,-4 6 0-16,-5 4 0 16,0 7 0-16,-4 3 0 15,4 10 1-15,0 6 0 16,9 8 0-16,9 5-1 15,4 4 1 17,45 17 3-32,8-7 0 0,14-10-12 15,22-16 0-15,-1-7-19 0,6-10 0 16</inkml:trace>
  <inkml:trace contextRef="#ctx0" brushRef="#br0" timeOffset="460028.764">16784 12041 31 0,'-8'-6'15'0,"16"32"-1"0,-3-19-16 16,4 3 2-16,-1 3 1 15,6 7 1-15,3 0 0 0,10 10 0 16,0 6 1-16,4 4-4 15,0 7 1-15,8-1-6 16,-3-6 0-16,-5 0-4 16,-5-11 1-16,1-9-9 15,-5-3 1-15</inkml:trace>
  <inkml:trace contextRef="#ctx0" brushRef="#br0" timeOffset="460294.393">16997 11915 30 0,'-22'20'15'0,"-5"20"-1"0,18-27-14 16,-4 14-1-16,-5 3 0 15,1 6 4-15,-1 14 0 16,-9 3-2-16,5 7 0 15,0-1-2-15,4-2 1 16,1-4-2-16,3-3 1 16,1-7-6-16,9-10 0 15,-1-16-16-15,5-4 0 16</inkml:trace>
  <inkml:trace contextRef="#ctx0" brushRef="#br0" timeOffset="460700.5949">17448 11763 31 0,'-13'-7'15'0,"13"14"1"16,0-7-16-16,0 0-1 0,4 6 1 16,1 11 4-16,-1-1 0 15,1 14-2-15,-1 10 0 16,0 7-1-16,-4 9 1 15,0 7-2-15,0 10 0 16,0-7-1-16,0 4 1 16,5-7-1-16,-1-3 1 15,-4-7-3-15,0-10 1 16,0-7-7-16,0-9 0 16,0-14-10-16,0-6 0 15</inkml:trace>
  <inkml:trace contextRef="#ctx0" brushRef="#br0" timeOffset="461029.3807">17222 12151 30 0,'-22'3'15'0,"18"-3"1"16,4 0-16-16,4 7 0 15,1-4 1-15,4 0-1 16,4-6 1-16,9 3 1 15,9 0 0-15,9 0-2 16,8 0 1-16,10-3-1 16,8-1 0-16,1 8-1 15,-1-8 0-15,9 8 0 16,-8-4 0-16,-5 0 0 16,-9-4 1-16,-5 4 1 0,-8 0 1 15,-9-3-4-15,-4 3 1 16,-9 0 1-16,-5 0 0 15,-9 0-4-15,-4-3 0 16,-4 3-21-16,-1-3 0 16,-3 6 23-16,3-13 0 15</inkml:trace>
  <inkml:trace contextRef="#ctx0" brushRef="#br2" timeOffset="470184.3134">10828 12768 28 0,'-18'3'14'0,"32"10"1"0,-10-6-14 0,5 6-1 16,0 1 1-16,0 2 0 15,0 1 1-15,-1-1 0 16,1 4 0-16,0 0-1 16,0 3 0-16,0 7 0 31,-5-3 0-31,5 9-1 16,0-6 1-16,4 3 0 0,5-6 0 15,4-4 0-15,5-3 0 16,8-3-1-16,5-7 0 15,4 0 0-15,5-7 1 16,13-3 0-16,4-3 0 16,9-4-2-16,9 4 0 15,14-7 1-15,4 3 1 16,8 0-1-16,14 4 1 16,0 0-2-16,4-4 1 15,1 0 0-15,8 7 0 16,0-9 0-16,0-1 1 0,-4 3-3 15,4 0 1-15,0-3 3 16,0-6 1-16,-8 6-3 16,-10 0 0-16,-4 7 0 15,0-1 0-15,9 1 1 16,-13-7 0-16,-5 3-2 16,-4 1 1-16,0 6 0 15,4-7 0-15,-9 4-1 0,1-4 1 16,-10 0 1-16,-4 1 0 15,-4 2 1-15,-1 1 0 16,1 3-2-16,4-3 0 0,0 3 0 16,5-3 1-16,-5 3-1 15,-5 0 0-15,1 0 1 16,-5 3 0-16,9 0-1 16,-4-3 0-16,-9 7-2 15,4-7 1-15,-4 0 2 16,0 0 0-16,-5 3-2 15,0-3 0-15,5 7 1 16,4-4 1-16,1-3-1 16,-1 7 1-16,0-7-2 15,0-4 0-15,1 4 2 0,-6-3 0 16,-3 3-1-16,4 0 0 16,-5 0 0-16,-4 0 0 15,-5 3 0-15,5-3 0 16,-4 4-1-16,-5-11 0 15,0 4 1-15,-4-1 1 16,-1 1-2-16,-8 0 1 16,0-1 0-1,0 4 0-15,-5 4 1 16,-4-4 0-16,0 0-1 16,-4 0 1-16,-1 0-1 15,-3 0 0-15,-6 0 0 16,-4-4 1-16,1 1-1 15,-5 3 1-15,-1 0 0 16,1-3 0-16,-4 3 0 16,-5 0 0-16,0 0-1 15,0 0 0-15,4 0-1 0,-4 0 0 16,0 0 3-16,0 0 0 16,0 0-4-16,0 0 1 15,9 0 1-15,-5-3 0 16,5 3 0-16,-4-4 1 15,-1 4-2-15,1 0 0 16,3-3 1-16,-3 0 0 16,4-1 0-16,0 1 1 15,-1 0-1-15,1 3 1 16,5 0-2-16,-6 0 1 16,15-4 0-16,-6-2 0 15,1 6 0-15,-5-4 0 0,0 1 0 16,-4 3 0-16,0 0 0 15,0 0 0-15,0-3-1 16,0-4 1-16,0 7 1 16,-5-3 1-16,5 3-3 15,-5 0 0-15,1-4 2 16,-1 4 0-16,-4 0-1 16,0 0 1-16,0 0-1 15,5 0 1-15,-5 0-2 16,4 0 1-16,5 0 0 15,-5-3 0-15,1 0 0 16,4 0 1-16,-5-1 2 0,0 1 0 16,1 0-2-16,-1-4 1 15,1 0-1-15,-5-3 1 16,4-3-3-16,0 0 0 16,1-4 0-16,-1 1 0 15,1-1 1-15,-1-3 0 16,-4 0-2-16,0 4 1 15,0-1 0-15,-4-3 0 16,-1 4 1-16,1 2 0 16,-1-2-2-16,1-1 0 15,0 7-7-15,-1-10 1 16,1 0-24-16,-1 0 0 0,1-3 24 16,4-27 1-16</inkml:trace>
  <inkml:trace contextRef="#ctx0" brushRef="#br2" timeOffset="471828.3134">13939 3761 15 0,'0'-10'7'0,"4"-7"6"16,-4 14-9-16,-4-10-3 15,-5-7 0-15,-4-3 0 16,-9-4 0-16,-14 0 0 0,-3-2 1 16,-15-1-3-16,-16 3 0 15,-6-6 1-15,-12-3 1 16,-5 2-1-16,-13-2 1 15,-14 3-2-15,-12-4 0 16,-1 1 2-16,-9 9 1 16,-8 7-3-1,-10 10 0-15,-8 10 1 16,0 10 0-16,0 7 1 16,0 9 0-16,13 1-1 15,5 16 1-15,-5 10 0 16,0 13 1-16,9 31-1 15,9 12 1-15,-1 14-3 0,19-4 0 0,4 7 0 16,22-3 1-16,18-7 1 16,17-3 1-16,18 0-2 15,23 6 0-15,17 7 3 16,22 0 0-16,22-3 0 16,18 7 1-16,18 6-3 15,21-7 0-15,28 0 0 16,8-13 1-16,18 1-3 15,26-5 1-15,23-19 0 16,13 7 0-16,8-14 0 16,5-13 0-16,9-13 1 15,5-17 0-15,-5-17-2 16,0-12 0-16,-5-21 1 0,-8-10 1 16,-9-26-1-16,-14-30 1 15,-17-10-2-15,-18-26 1 16,-13-30-3-16,-27-21 1 15,-21-22 2-15,-23-20 0 16,-27 2-2-16,-26-15 0 16,-35 12 2-16,-32 18 1 31,-26 22-2-31,-22 20 0 16,-26 17-2-16,-19 20 1 0,-17 13-9 15,-4 17 0-15,-1 10-6 16,-8 13 0-16</inkml:trace>
  <inkml:trace contextRef="#ctx0" brushRef="#br0" timeOffset="486154.6693">17683 12307 22 0,'0'-14'11'0,"4"24"4"0,0-13-12 0,1 3-2 16,8-3 0-16,0-1 1 16,10 1 0-16,3 3-2 15,14 0 0-15,0-3-1 16,0 0 1-16,4-1 0 15,5 1 0-15,-1 3 0 16,5 0 1-16,5 0-1 16,-5 0 0-16,0 0 1 15,0 3 0 1,14-3-2 0,-14 0 1-16,-18-3 2 15,-4 3 0-15,-4 0-1 0,-5-3 1 16,-13-1 0-16,-1-2 1 15,-3-1-4-15,-5-3 1 16,0-3-4-16,-5 0 0 16,-3-4 3-16,-1 4 1 15,-5-11-2-15,1 8 0 16,-5-4 2-16,-4 3 0 0,-4-6 1 16,4 10 0-16,0 0 1 15,4 3 0-15,5 0-2 16,4 6 0-16,4 4 0 15,14 0 1-15,4 4-1 16,10-1 1-16,7-3-2 16,6 7 0-16,4-4 3 15,0 0 0-15,-1 4-3 0,-3 0 1 16,-5-4 0-16,-5 3 1 16,-4 4-1-16,-4 7 0 15,-5 0 1-15,-13 3 0 16,-13 6-1-16,-9 7 1 15,-13 4 0-15,-1-1 0 16,-8 4 0-16,4-7 1 16,9-6-16-16,5-1 1 15,3-6-10-15,15-10 0 0</inkml:trace>
  <inkml:trace contextRef="#ctx0" brushRef="#br0" timeOffset="486702.2093">19488 12327 22 0,'0'-4'11'0,"5"8"3"15,-5-8-11-15,0 1 3 16,0 0 1-16,0-1-6 16,0-2 0-16,0-4-3 0,-5 0 1 15,1 0-1-15,-5-3 1 0,-4-1 1 16,-1 4 1-16,-8 0-2 16,0 1 1-16,-5 2 0 15,-8 4 0-15,0 9 0 16,-5 11 0-16,0 13 1 15,5 3 0-15,-1 3-2 16,10 11 1-16,8-1 0 0,9-6 0 16,9 0-2-16,9-10 1 15,9-10-4-15,8-10 0 16,5-10-8-16,0-14 0 16,0-19 3-16,0-10 0 15</inkml:trace>
  <inkml:trace contextRef="#ctx0" brushRef="#br0" timeOffset="486890.6398">19523 11696 19 0,'-13'0'9'0,"-13"34"10"0,21-21-11 0,1 13-4 16,-1 7 0-16,1 14-2 15,0 9 1-15,4 7-3 16,0 4 0-16,0 6 1 15,4-4 1-15,0 8-8 16,1-8 1-16,8-2-14 16,0-14 1-16,5-3 7 15,4-11 0-15</inkml:trace>
  <inkml:trace contextRef="#ctx0" brushRef="#br0" timeOffset="487320.4358">20015 12284 26 0,'-9'-17'13'0,"4"0"-1"0,5 14-14 16,0 0 1-16,0-7 0 16,-4-3 1-16,0-1 0 15,-5 1 1-15,-9 6 0 16,0 1 0-16,-4-1 0 15,-9 7-1-15,0 13 0 16,-4 11 4-16,-1 9 0 16,1 13-3-16,8 1 0 0,5 6-2 15,9-13 1-15,9-4-1 16,8-9 1-16,9-14-3 0,5-10 0 0,4-6 0 31,5-20 1-31,-1-11 3 0,5-5 0 16,0-14-2-16,-4 6 1 15,-1-3 1-15,-8 24 0 16,0 9 2-16,-9 11 1 16,-5 12-2-16,-4 17 1 15,0 14-2-15,0 13 1 16,0-1-12-16,9 11 1 16,9-17-3-16,4 4 1 15,0-7-1-15,9-17 1 0</inkml:trace>
  <inkml:trace contextRef="#ctx0" brushRef="#br0" timeOffset="487604.5027">20391 11793 29 0,'-9'3'14'0,"22"27"2"15,-4-20-16-15,0 0 1 16,4 3 1-16,0 7-2 16,1 10 1-16,-5 19-1 15,-1 11 0-15,1 13-1 0,-4 13 1 16,-1 4-3-16,1-10 0 16,-1 6-4-16,0-10 0 15,1-13-12-15,-5-10 1 16,0-6 16-16,-5-14 0 15</inkml:trace>
  <inkml:trace contextRef="#ctx0" brushRef="#br0" timeOffset="488156.4479">20028 12257 25 0,'-27'3'12'0,"27"34"4"16,5-27-14-16,8-4 0 15,5 1 0-15,13 3-2 16,13-3 0-16,14-1 0 16,12-2 0-16,6-4-1 15,3 3 1-15,5 4-3 16,0-4 1-16,9-3 2 16,-13 3 0-16,0 0 0 0,-10-6 0 15,-12 0 0-15,-5-4 0 16,-13 1 3-16,-5-1 1 15,-8-3-1-15,-5-3 1 16,-9-1-4-16,-8-2 0 31,-10-4-2-31,-8 0 1 0,-9 7 1 16,-14 6 1-16,-12 4 0 16,-10 13 0-16,-8 13-1 15,-1 10 0-15,6 10-2 16,7 10 1-16,15-6-1 15,8-4 1-15,13-7 0 16,9-6 0-16,13-3 1 16,10-17 1-16,3-10-1 15,10-13 0-15,8-17 0 16,1-7 1-16,4-13 0 16,-1-6 0-16,1 0 1 15,-4 16 0-15,-1 13-1 16,-8 21 1-16,-1 16 1 15,-8 19 1-15,0 8-3 16,-5 16 0-16,5-3-4 0,4-4 0 16,4-6-9-16,5-10 1 15,9-7-14-15,0-10 1 16</inkml:trace>
  <inkml:trace contextRef="#ctx0" brushRef="#br0" timeOffset="489381.3458">21320 12005 15 0,'-9'3'7'0,"9"-6"11"0,0 3-9 15,0 0-4-15,0 0 1 16,9 0-5-16,4 0 1 16,5-3-2-16,4 3 0 15,0 0 3-15,5 3 1 0,4-6-5 16,0 3 1-16,4 3-1 16,1 0 1-16,3 0 0 15,-3 1 1-15,-5-1-5 16,-5-3 1-16,1-3-3 15,-5-1 1-15,0 4-3 16,-9 0 0-16,1-3-9 16,-5 3 0-16</inkml:trace>
  <inkml:trace contextRef="#ctx0" brushRef="#br0" timeOffset="489827.713">21360 12204 16 0,'-5'3'8'0,"-3"-3"4"0,8 0-9 16,0 0 2-16,0 0 0 15,0 0-2-15,0 0 0 16,0 0-3-16,8 0 0 16,1 0 1-16,0 0 1 15,0-3-2-15,0 3 0 16,4 0 2-16,0 0 1 0,5 3-1 16,4 1 0-16,0-4-4 15,9 3 1-15,5-3 2 16,4 3 1-16,-1-3-2 15,1 0 1-15,-4 0-2 16,-5 4 0-16,-5-4 1 16,1 0 1-16,-5-4-1 15,0 4 0-15,-4 0-1 16,4 0 1-16,-9 0-3 16,0 0 1-16,-4 0-8 0,0 0 0 15,-9 0-10-15,0 0 0 0</inkml:trace>
  <inkml:trace contextRef="#ctx0" brushRef="#br0" timeOffset="490520.4746">22479 11882 25 0,'-17'-10'12'0,"12"10"2"0,5 7-13 0,-4-1 0 15,-1-2 0-15,1-4 3 16,0 0 1-16,-1 0-3 15,5 3 0-15,0 4-2 16,9-1 1-16,4 1 0 0,14 0 1 0,4-4-2 16,9-3 0-16,4 3-1 15,5-6 1-15,4 3 0 32,0 3 0-32,-5-3 1 15,-3 0 1-15,-5 0-2 16,-9 0 1-16,-5 7-1 15,-4-7 1-15,-4 3-1 0,-5 1 1 0,-4-4 0 32,-5 9 0-32,-4 5-1 0,-4 6 0 0,0 6 0 15,-10 11 1-15,-3 12-1 0,-5 18 0 32,-5 2 1-32,-4 11 0 15,4-4 0-15,1-6 0 16,4-10-3-16,4-10 1 15,0-7-4-15,5-10 0 16,4-3-3-16,0-10 1 16,5-14-16-16,4-16 0 15,4-10 19-15,10-9 0 0</inkml:trace>
  <inkml:trace contextRef="#ctx0" brushRef="#br0" timeOffset="491141.3141">23701 11915 21 0,'17'-46'10'0,"-3"72"-2"0,-14-26-12 16,0 0 2-16,-14-3 0 15,1-4 2-15,-9 4 0 16,-9-4 1-16,-4 1 0 16,-10-1 1-16,1 4 0 0,-4-4-2 15,-1 7 0-15,0-3 0 16,5 3 1 0,4 0 0-16,5 3 1 15,4 4-1-15,4 6 0 0,5-6 0 16,4 6 0-16,1 4 1 15,3 3 0-15,6 3-1 16,3 0 0-16,1 7 0 16,8 0 0-16,1 0 0 15,3 3 1-15,1 0-2 0,4-3 1 16,5-4 1-16,0-2 1 16,4-5-3-16,0-5 0 15,9-4-2-15,0-4 1 16,0 1 0-16,0 0 1 15,0-1 0-15,-9 1 0 16,0-1 0-16,-8 4 1 16,-1 4-1-16,-4-1 0 15,-9 4 1-15,0-4 0 16,-9 0 2-16,0 4 0 16,-9-7-5-16,-4 3 0 15,0 0 1-15,-5 0 1 0,-4-3-1 16,5-3 1-16,-1 0-4 15,1-4 0-15,4-6-9 32,4-7 0-32,5 0 0 15,4 3 0-15</inkml:trace>
  <inkml:trace contextRef="#ctx0" brushRef="#br0" timeOffset="491392.8146">23873 11968 36 0,'-4'-23'18'0,"-5"30"-6"0,9-7-18 15,0 0 6-15,0 0 1 0,4-4-2 16,1 1 1-16,-5 0-13 16,4 3 1-16,1 3-5 15,-1 4 0-15</inkml:trace>
  <inkml:trace contextRef="#ctx0" brushRef="#br0" timeOffset="491767.8196">23913 12337 27 0,'0'0'13'0,"5"3"3"0,-1 0-14 16,5 1 1-16,0 2 0 16,8 1 1-16,-3-1 0 15,3 1-2-15,1 6 1 16,4 1 0-16,0 2 0 16,0 1 0-16,1 13 0 0,-10 3-3 15,0 7 1-15,-8 3-2 16,-10-3 1-16,-4 6-4 15,-8-6 0-15,-10 0 1 16,0-7 0-16,-3-7-5 16,3-6 1-16,0-6-23 15,5-4 1-15</inkml:trace>
  <inkml:trace contextRef="#ctx0" brushRef="#br3" timeOffset="680722.8851">3394 4292 8 0,'22'-4'4'0,"18"4"2"16,-27 4-4-16,9 2-3 31,5 1 1-31,13 0 1 0,8-1 1 16,10 4 0-16,8-3 1 0,23 3-3 16,-1-4 0-16,14 4 0 15,9-6 0-15,-5 2 0 16,18 1 0-16,4-7 0 15,9-3 1-15,1-1-2 16,3 4 1-16,5 4 0 16,-4-8 0-16,-1-2 2 15,5 9 0-15,5-6-2 0,-1-1 0 16,-8 1 1-16,-5 6 0 16,-4-6 0-16,-5 0 1 15,-8-1-1-15,-10-2 0 16,-4-1 0-16,-4 4 1 15,0-4-2-15,4 4 0 16,-4-7 0 0,0 0 1-16,0-7-1 15,-5 4 0-15,5 0-1 0,-5 3 0 16,-13-3 2-16,-9-1 0 16,-17-2-1-16,-14-4 0 15,-8 0 2-15,-10-3 1 16,-13-4-2-16,-8-3 1 15,-10 0-2-15,-8-9 0 16,-5-5-1-16,-8 1 1 0,-10-6 0 16,-3 2 0-16,-6 4 0 15,-8 3 1-15,-13 10-1 16,-14 4 0-16,-13-1 0 16,-4 4 0-16,-5 3 0 15,0 4 1-15,-13 6-2 16,-4-7 1-16,-5 7 0 15,4 7 0-15,-3-1-1 16,-10 4 0-16,-4 0 1 16,-5 0 0-16,5 0 0 15,-5 7 1-15,1-7-1 16,-1 3 0-16,14 1-1 0,-5 2 1 16,0-6 0-16,0 0 1 15,1 0-1-15,8 0 1 16,0 7-2-16,-9 0 0 0,14 3 1 15,-10-1 0-15,19 1 1 16,12 4 1-16,1-1-3 31,4 0 0-31,13 4 1 16,-8-1 0-16,8 4 0 16,5 0 1-16,9 7 0 0,-1-11 1 15,10 4-1-15,-5-3 1 16,4-1-3-16,10 4 1 15,3 4 0-15,10-1 1 16,0 0-2-16,12 7 0 16,15 0 0-16,-1 0 1 15,22 6 0-15,-4 4 0 16,17 0-2-16,10-1 0 16,21-5-2-16,14 2 0 15,13 1-3-15,27-7 1 0,17-1-8 16,23-2 1-16</inkml:trace>
  <inkml:trace contextRef="#ctx0" brushRef="#br4" timeOffset="826800.9679">5638 6644 24 0,'-5'-14'12'0,"27"14"0"0,-8 4-12 0,3-8 0 16,10 4 1-16,8-3-1 15,5-3 0-15,13 6 1 16,0-4 0-16,-4 1-1 15,13-4 0-15,4 4 0 16,5 0 1-16,9-7 12 16,13 6 0-16,4 4-13 15,9 0 1-15,0 0-1 16,9-6 0-16,14 6 0 0,-5-4 1 16,4 4-1-16,-4-3 0 15,4-4-1-15,1 4 1 16,-14-7 0-16,0 10 0 15,-9-13 0-15,-4 10 0 16,-1-4 0-16,6 0 0 16,-19-6 0-16,-4 10 1 15,5-11-1-15,-10 8 0 16,1-4-1-16,-9 3 1 16,-5-6 0-16,1 0 1 15,-10-1-1-15,-4 1 0 16,-4-7 0-16,-5 4 0 15,0-8 0-15,-8 5 0 0,-10-1 0 16,1 0 1-16,-5 3-1 16,0-9 0-16,-4 2-1 15,-1-5 1-15,1-8 0 16,-5-6 0-16,1-4 0 16,-5 11 0-16,-1-4 0 15,-3 0 0-15,-5-3 0 16,0 0 0-16,0 0 0 15,-5 3 0 1,-8-10-2 0,0 4 1-16,0 9 0 15,-1 1 0-15,1 6 0 16,0 4 1-16,4 2 0 16,-4 1 1-16,4 0-1 15,0 0 0-15,5 3 0 0,-1-3 1 16,1 6-1-16,4 0 0 15,0 1 1-15,0 2 1 16,0 5 1-16,0 2 0 16,0 0-4-16,0-6 1 31,0 3 0-31,0 3 1 16,0 4-1-16,0 0 0 15,-5 3 0-15,5 0 0 16,-4 0-2-16,-5 0 1 0,0 6 1 15,-4 4 0-15,0 0 0 16,4 0 0-16,4 0 0 16,1 3 0-16,8-6 0 15,1 0 0-15,-5-7 0 16,0 0 0-16,0 0 1 0,4-4 0 16,-4-2-2-16,5-4 1 0,-1 3 1 15,0-3 1-15,10 7-4 16,-1-7 0-16,14 7 2 15,4-1 0-15,4 11 1 16,0 0 0-16,5 3-10 16,0 0 0-16,0 3-11 15,-5 3 0-15,-8 4 7 16,-10-6 1-16</inkml:trace>
  <inkml:trace contextRef="#ctx0" brushRef="#br4" timeOffset="827926.7817">2089 6577 27 0,'-5'-6'13'0,"5"6"1"0,0 0-14 16,0 0 0-16,0 0 1 16,0 6-1-16,0 1 0 15,0 10 0-15,5 9 1 0,-1 11 0 16,0 6 0-16,5-3-1 15,9-1 0-15,4 1 0 16,5-10 0-16,-1-7-2 16,5-9 1-16,-4-11-3 15,8-10 0-15,-8-9-2 16,4-11 0-16,0-19 0 16,-5-1 0-16,1 1 8 15,-14-1 1-15,0 11 6 16,-4 9 0-16,0 4-5 15,4 13 0-15,-4 13-2 16,0 11 1-16,0 9-4 16,0 10 1-16,4 4-2 0,5-1 1 15,-9 11-7-15,4-8 1 16,0 1-13-16,-4-13 1 16</inkml:trace>
  <inkml:trace contextRef="#ctx0" brushRef="#br4" timeOffset="828276.4097">2673 6571 21 0,'4'0'10'0,"23"26"2"0,-23-16-11 0,5 4-1 15,4 2 0-15,-4 4 1 16,0 0 1-16,4-4-2 15,-4 1 0-15,-9-4 0 16,5-3 0-16,-1-3 1 16,5-7 0-16,0-7 1 15,0-6 1-15,-1-10-3 16,10-4 1-16,-9 4-1 0,4 0 1 16,5 3 0-16,-5 0 1 15,5 3-3-15,-5 1 0 16,5 6 1-16,0 10 1 15,-1 13-1-15,-3 4 1 16,3 9-1-16,-4 7 0 16,1 1-7-16,3-1 0 15,1-7-15-15,4-6 0 0</inkml:trace>
  <inkml:trace contextRef="#ctx0" brushRef="#br4" timeOffset="828548.3957">3456 6528 26 0,'-13'-7'13'0,"-1"10"2"16,6 1-14-16,-6-1 0 16,-3 4 0-16,3 3-3 15,-8-7 1-15,5 0 1 0,-1 4 1 16,5 6-3-16,-10 7 1 15,10 3 2-15,4 7 0 16,5 3-1-16,4-3 1 16,4-3-3-16,10-7 0 15,8-1-8-15,9-5 0 16,4-11-5 0,5-10 0-16</inkml:trace>
  <inkml:trace contextRef="#ctx0" brushRef="#br4" timeOffset="828879.7042">3598 6302 26 0,'-9'30'13'0,"26"53"1"0,-17-60-12 16,5 10-2-16,-5 7 0 15,4 10 0-15,1-4 1 16,-1-6-2-16,-4 0 0 15,9-7 0-15,0-6 1 16,-9-8 1-16,0-2 0 16,4-14-3-16,-4-13 1 15,9-9 1-15,0-11 1 16,0-7 0-16,0 4 0 16,0 6 0-16,4 14 0 15,0 7 0-15,0 9 0 0,1 7-1 16,-6 13 1-16,-3 7-2 15,-1-4 1-15,5 1-7 16,4-4 1-16,5-3-17 16,4-7 1-16</inkml:trace>
  <inkml:trace contextRef="#ctx0" brushRef="#br4" timeOffset="829244.9198">4168 6534 27 0,'-4'-10'13'0,"-9"7"0"0,8 0-14 16,-4 3 1-16,-4-4 1 15,-5 1-1-15,-8 6 1 16,-1 7 0-16,5 4 1 16,0 12-1-16,0 1 0 15,4-1-2-15,5 1 0 16,9-1 0-16,4-6 1 15,0-3 1-15,8-4 1 16,6-6-2-16,-1-7 0 16,0-7-1-16,1-6 1 15,-1-1 0-15,0 1 0 0,5 7 1 16,0 6 1-16,4 10 0 16,0 6 1-16,-9 4-5 15,14 3 0-15,-1 4-3 16,-4-4 1-16,5-3-6 0,-1-3 1 15,-4-14-8-15,1-6 1 16</inkml:trace>
  <inkml:trace contextRef="#ctx0" brushRef="#br4" timeOffset="829901.249">4390 6524 24 0,'-9'-56'12'0,"9"76"3"0,9-17-11 15,-9 7-2-15,4 7 0 16,-4-1-1-16,5 11 1 15,-1-7 0-15,0 0 1 16,1-4-3-16,4 1 0 16,-5-7 1-16,5-7 0 15,-5-6-2-15,1-4 0 16,-5-19 2 0,4-4 1-16,5 10-4 15,-5 0 1-15,5 10 1 16,0 10 1-16,4 7 0 15,-4 12 0-15,0 5-1 16,4 2 0-16,1 1 0 16,8 3 1-16,4-4-1 15,5-6 1 1,14-7-5-16,-6-6 0 16,10-10 2-16,-5-11 0 15,-4-6 1-15,-4-3 0 16,-10-7 1-16,-8-6 0 0,-14 3 2 15,1 0 1-15,-5 13 0 16,-5 10 0-16,-4 10-2 16,-4 13 0-16,0 4-2 15,4 9 1-15,-4 1-1 16,13-4 0-16,0-3 0 16,0-4 1-16,0-6 0 15,9-10 0-15,-1-3 0 16,1-7 0-16,0-3 0 0,0-4 0 15,0 4-1-15,0 3 1 16,4 13 2-16,0 14 1 16,5 13-3-16,0 10 0 15,4 9 0-15,-9 11 0 16,-4 6 0-16,0-3 0 0,-9-3 0 16,-5 0 0-16,-8-4 0 15,-9 1 1-15,-9-14-1 16,0-3 1-16,0-7-2 15,4-13 0-15,1-14-8 16,4-16 1-16,4-20-8 16,5-16 1-16,8-10 4 15,14-21 0-15</inkml:trace>
  <inkml:trace contextRef="#ctx0" brushRef="#br4" timeOffset="830213.7519">5120 6717 31 0,'13'3'15'0,"14"0"7"0,-18-3-17 16,4 0-6-16,4-3 0 16,6-4 1-16,-1 1 0 15,4-8 0-15,1 1 0 16,-1-3-2-16,1-4 0 16,-5 0-1-16,-4-3 1 15,-5-1 2-15,-9 4 0 16,-4-6 4-16,-4 3 0 15,-9 9-1-15,-1 8 1 16,-3 6-5-16,-1 6 1 16,0 8 0-16,1 6 0 15,3 9 0-15,6 1 0 16,3 0-1-16,5-3 1 0,9-1-6 16,4-9 0-16,9-7-8 15,14-10 1-15,4-7-5 16,4-6 1-16</inkml:trace>
  <inkml:trace contextRef="#ctx0" brushRef="#br4" timeOffset="830567.3104">5757 6554 23 0,'22'-16'11'0,"-9"-21"8"15,-8 30-13-15,-5-3-4 16,0-9 0 0,0 2-2-16,-5 0 1 15,-3 4-2-15,-6 0 0 0,-3 10 1 16,-6 13 0-16,1 9 2 15,-4 8 1-15,4 9-5 16,4 8 1-16,0-1 1 16,1-7 0-16,8-6 0 15,4-10 0-15,5-13-2 16,5-11 0-16,4-6-1 16,4-10 0-16,-9-13 1 15,1-10 1-15,-5-17 2 16,0-13 0-16,0-6-1 15,-5 2 1-15,5 14 4 16,0 17 1-16,0 19-2 16,5 24 0-16,-1 30-1 0,1 26 1 15,3 13-4-15,6 14 1 16,8 6-10-16,0-3 1 16,4 0-24-16,10-20 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DRAW DIAGRAM ON WHITEBOARD to contrast two</a:t>
            </a:r>
            <a:r>
              <a:rPr lang="en-US" baseline="0" dirty="0" smtClean="0"/>
              <a:t> approaches.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38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6177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Shape 6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britney{ "Britney Spears", 34, "Snickers", 163};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6726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Shape 6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britney{ "Britney Spears", 34, "Snickers", 163};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926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6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Shape 6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170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Shape 6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britney{ "Britney Spears", 34, "Snickers", 163};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936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Shape 6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britney{ "Britney Spears", 34, "Snickers", 163};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5677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Shape 8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Shape 8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161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Shape 9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Shape 9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7903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Shape 9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Shape 9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360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Shape 11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Shape 1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276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Shape 1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Shape 1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121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Shape 12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Shape 1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1488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Shape 13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Shape 1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719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Shape 1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Shape 1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169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Shape 14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Shape 14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303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4/27/2016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1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64100" y="445031"/>
            <a:ext cx="8295600" cy="57262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64100" y="1152469"/>
            <a:ext cx="8295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1pPr>
            <a:lvl2pPr lvl="1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2pPr>
            <a:lvl3pPr lvl="2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3pPr>
            <a:lvl4pPr lvl="3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4pPr>
            <a:lvl5pPr lvl="4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5pPr>
            <a:lvl6pPr lvl="5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6pPr>
            <a:lvl7pPr lvl="6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7pPr>
            <a:lvl8pPr lvl="7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8pPr>
            <a:lvl9pPr lvl="8">
              <a:spcBef>
                <a:spcPts val="0"/>
              </a:spcBef>
              <a:buClr>
                <a:srgbClr val="000000"/>
              </a:buClr>
              <a:buSzPct val="100000"/>
              <a:defRPr sz="15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7"/>
            <a:ext cx="548700" cy="39352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fld id="{00000000-1234-1234-1234-123412341234}" type="slidenum">
              <a:rPr lang="en" smtClean="0"/>
              <a:pPr>
                <a:spcBef>
                  <a:spcPts val="0"/>
                </a:spcBef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993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1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4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customXml" Target="../ink/ink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" Type="http://schemas.openxmlformats.org/officeDocument/2006/relationships/tags" Target="../tags/tag17.xml"/><Relationship Id="rId21" Type="http://schemas.openxmlformats.org/officeDocument/2006/relationships/tags" Target="../tags/tag35.xml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notesSlide" Target="../notesSlides/notesSlide2.xml"/><Relationship Id="rId10" Type="http://schemas.openxmlformats.org/officeDocument/2006/relationships/tags" Target="../tags/tag24.xml"/><Relationship Id="rId19" Type="http://schemas.openxmlformats.org/officeDocument/2006/relationships/tags" Target="../tags/tag33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tags" Target="../tags/tag61.xml"/><Relationship Id="rId3" Type="http://schemas.openxmlformats.org/officeDocument/2006/relationships/tags" Target="../tags/tag38.xml"/><Relationship Id="rId21" Type="http://schemas.openxmlformats.org/officeDocument/2006/relationships/tags" Target="../tags/tag56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tags" Target="../tags/tag55.xml"/><Relationship Id="rId29" Type="http://schemas.openxmlformats.org/officeDocument/2006/relationships/customXml" Target="../ink/ink2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notesSlide" Target="../notesSlides/notesSlide3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slideLayout" Target="../slideLayouts/slideLayout10.xml"/><Relationship Id="rId30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image" Target="../media/image6.emf"/><Relationship Id="rId2" Type="http://schemas.openxmlformats.org/officeDocument/2006/relationships/tags" Target="../tags/tag67.xml"/><Relationship Id="rId16" Type="http://schemas.openxmlformats.org/officeDocument/2006/relationships/customXml" Target="../ink/ink3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tags" Target="../tags/tag81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tags" Target="../tags/tag86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9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tags" Target="../tags/tag108.xml"/><Relationship Id="rId26" Type="http://schemas.openxmlformats.org/officeDocument/2006/relationships/notesSlide" Target="../notesSlides/notesSlide8.xml"/><Relationship Id="rId3" Type="http://schemas.openxmlformats.org/officeDocument/2006/relationships/tags" Target="../tags/tag93.xml"/><Relationship Id="rId21" Type="http://schemas.openxmlformats.org/officeDocument/2006/relationships/tags" Target="../tags/tag111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tags" Target="../tags/tag107.xml"/><Relationship Id="rId25" Type="http://schemas.openxmlformats.org/officeDocument/2006/relationships/slideLayout" Target="../slideLayouts/slideLayout10.xml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20" Type="http://schemas.openxmlformats.org/officeDocument/2006/relationships/tags" Target="../tags/tag110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24" Type="http://schemas.openxmlformats.org/officeDocument/2006/relationships/tags" Target="../tags/tag114.xml"/><Relationship Id="rId5" Type="http://schemas.openxmlformats.org/officeDocument/2006/relationships/tags" Target="../tags/tag95.xml"/><Relationship Id="rId15" Type="http://schemas.openxmlformats.org/officeDocument/2006/relationships/tags" Target="../tags/tag105.xml"/><Relationship Id="rId23" Type="http://schemas.openxmlformats.org/officeDocument/2006/relationships/tags" Target="../tags/tag113.xml"/><Relationship Id="rId10" Type="http://schemas.openxmlformats.org/officeDocument/2006/relationships/tags" Target="../tags/tag100.xml"/><Relationship Id="rId19" Type="http://schemas.openxmlformats.org/officeDocument/2006/relationships/tags" Target="../tags/tag109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tags" Target="../tags/tag1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26" Type="http://schemas.openxmlformats.org/officeDocument/2006/relationships/notesSlide" Target="../notesSlides/notesSlide10.xml"/><Relationship Id="rId3" Type="http://schemas.openxmlformats.org/officeDocument/2006/relationships/tags" Target="../tags/tag118.xml"/><Relationship Id="rId21" Type="http://schemas.openxmlformats.org/officeDocument/2006/relationships/tags" Target="../tags/tag136.xml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slideLayout" Target="../slideLayouts/slideLayout10.xml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20" Type="http://schemas.openxmlformats.org/officeDocument/2006/relationships/tags" Target="../tags/tag135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24" Type="http://schemas.openxmlformats.org/officeDocument/2006/relationships/tags" Target="../tags/tag139.xml"/><Relationship Id="rId5" Type="http://schemas.openxmlformats.org/officeDocument/2006/relationships/tags" Target="../tags/tag120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10" Type="http://schemas.openxmlformats.org/officeDocument/2006/relationships/tags" Target="../tags/tag125.xml"/><Relationship Id="rId19" Type="http://schemas.openxmlformats.org/officeDocument/2006/relationships/tags" Target="../tags/tag134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Relationship Id="rId22" Type="http://schemas.openxmlformats.org/officeDocument/2006/relationships/tags" Target="../tags/tag137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152.xml"/><Relationship Id="rId18" Type="http://schemas.openxmlformats.org/officeDocument/2006/relationships/tags" Target="../tags/tag157.xml"/><Relationship Id="rId26" Type="http://schemas.openxmlformats.org/officeDocument/2006/relationships/tags" Target="../tags/tag165.xml"/><Relationship Id="rId39" Type="http://schemas.openxmlformats.org/officeDocument/2006/relationships/tags" Target="../tags/tag178.xml"/><Relationship Id="rId21" Type="http://schemas.openxmlformats.org/officeDocument/2006/relationships/tags" Target="../tags/tag160.xml"/><Relationship Id="rId34" Type="http://schemas.openxmlformats.org/officeDocument/2006/relationships/tags" Target="../tags/tag173.xml"/><Relationship Id="rId42" Type="http://schemas.openxmlformats.org/officeDocument/2006/relationships/tags" Target="../tags/tag181.xml"/><Relationship Id="rId47" Type="http://schemas.openxmlformats.org/officeDocument/2006/relationships/tags" Target="../tags/tag186.xml"/><Relationship Id="rId50" Type="http://schemas.openxmlformats.org/officeDocument/2006/relationships/tags" Target="../tags/tag189.xml"/><Relationship Id="rId55" Type="http://schemas.openxmlformats.org/officeDocument/2006/relationships/tags" Target="../tags/tag194.xml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tags" Target="../tags/tag156.xml"/><Relationship Id="rId25" Type="http://schemas.openxmlformats.org/officeDocument/2006/relationships/tags" Target="../tags/tag164.xml"/><Relationship Id="rId33" Type="http://schemas.openxmlformats.org/officeDocument/2006/relationships/tags" Target="../tags/tag172.xml"/><Relationship Id="rId38" Type="http://schemas.openxmlformats.org/officeDocument/2006/relationships/tags" Target="../tags/tag177.xml"/><Relationship Id="rId46" Type="http://schemas.openxmlformats.org/officeDocument/2006/relationships/tags" Target="../tags/tag185.xml"/><Relationship Id="rId59" Type="http://schemas.openxmlformats.org/officeDocument/2006/relationships/notesSlide" Target="../notesSlides/notesSlide11.xml"/><Relationship Id="rId2" Type="http://schemas.openxmlformats.org/officeDocument/2006/relationships/tags" Target="../tags/tag141.xml"/><Relationship Id="rId16" Type="http://schemas.openxmlformats.org/officeDocument/2006/relationships/tags" Target="../tags/tag155.xml"/><Relationship Id="rId20" Type="http://schemas.openxmlformats.org/officeDocument/2006/relationships/tags" Target="../tags/tag159.xml"/><Relationship Id="rId29" Type="http://schemas.openxmlformats.org/officeDocument/2006/relationships/tags" Target="../tags/tag168.xml"/><Relationship Id="rId41" Type="http://schemas.openxmlformats.org/officeDocument/2006/relationships/tags" Target="../tags/tag180.xml"/><Relationship Id="rId54" Type="http://schemas.openxmlformats.org/officeDocument/2006/relationships/tags" Target="../tags/tag193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24" Type="http://schemas.openxmlformats.org/officeDocument/2006/relationships/tags" Target="../tags/tag163.xml"/><Relationship Id="rId32" Type="http://schemas.openxmlformats.org/officeDocument/2006/relationships/tags" Target="../tags/tag171.xml"/><Relationship Id="rId37" Type="http://schemas.openxmlformats.org/officeDocument/2006/relationships/tags" Target="../tags/tag176.xml"/><Relationship Id="rId40" Type="http://schemas.openxmlformats.org/officeDocument/2006/relationships/tags" Target="../tags/tag179.xml"/><Relationship Id="rId45" Type="http://schemas.openxmlformats.org/officeDocument/2006/relationships/tags" Target="../tags/tag184.xml"/><Relationship Id="rId53" Type="http://schemas.openxmlformats.org/officeDocument/2006/relationships/tags" Target="../tags/tag192.xml"/><Relationship Id="rId58" Type="http://schemas.openxmlformats.org/officeDocument/2006/relationships/slideLayout" Target="../slideLayouts/slideLayout10.xml"/><Relationship Id="rId5" Type="http://schemas.openxmlformats.org/officeDocument/2006/relationships/tags" Target="../tags/tag144.xml"/><Relationship Id="rId15" Type="http://schemas.openxmlformats.org/officeDocument/2006/relationships/tags" Target="../tags/tag154.xml"/><Relationship Id="rId23" Type="http://schemas.openxmlformats.org/officeDocument/2006/relationships/tags" Target="../tags/tag162.xml"/><Relationship Id="rId28" Type="http://schemas.openxmlformats.org/officeDocument/2006/relationships/tags" Target="../tags/tag167.xml"/><Relationship Id="rId36" Type="http://schemas.openxmlformats.org/officeDocument/2006/relationships/tags" Target="../tags/tag175.xml"/><Relationship Id="rId49" Type="http://schemas.openxmlformats.org/officeDocument/2006/relationships/tags" Target="../tags/tag188.xml"/><Relationship Id="rId57" Type="http://schemas.openxmlformats.org/officeDocument/2006/relationships/tags" Target="../tags/tag196.xml"/><Relationship Id="rId10" Type="http://schemas.openxmlformats.org/officeDocument/2006/relationships/tags" Target="../tags/tag149.xml"/><Relationship Id="rId19" Type="http://schemas.openxmlformats.org/officeDocument/2006/relationships/tags" Target="../tags/tag158.xml"/><Relationship Id="rId31" Type="http://schemas.openxmlformats.org/officeDocument/2006/relationships/tags" Target="../tags/tag170.xml"/><Relationship Id="rId44" Type="http://schemas.openxmlformats.org/officeDocument/2006/relationships/tags" Target="../tags/tag183.xml"/><Relationship Id="rId52" Type="http://schemas.openxmlformats.org/officeDocument/2006/relationships/tags" Target="../tags/tag191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Relationship Id="rId22" Type="http://schemas.openxmlformats.org/officeDocument/2006/relationships/tags" Target="../tags/tag161.xml"/><Relationship Id="rId27" Type="http://schemas.openxmlformats.org/officeDocument/2006/relationships/tags" Target="../tags/tag166.xml"/><Relationship Id="rId30" Type="http://schemas.openxmlformats.org/officeDocument/2006/relationships/tags" Target="../tags/tag169.xml"/><Relationship Id="rId35" Type="http://schemas.openxmlformats.org/officeDocument/2006/relationships/tags" Target="../tags/tag174.xml"/><Relationship Id="rId43" Type="http://schemas.openxmlformats.org/officeDocument/2006/relationships/tags" Target="../tags/tag182.xml"/><Relationship Id="rId48" Type="http://schemas.openxmlformats.org/officeDocument/2006/relationships/tags" Target="../tags/tag187.xml"/><Relationship Id="rId56" Type="http://schemas.openxmlformats.org/officeDocument/2006/relationships/tags" Target="../tags/tag195.xml"/><Relationship Id="rId8" Type="http://schemas.openxmlformats.org/officeDocument/2006/relationships/tags" Target="../tags/tag147.xml"/><Relationship Id="rId51" Type="http://schemas.openxmlformats.org/officeDocument/2006/relationships/tags" Target="../tags/tag190.xml"/><Relationship Id="rId3" Type="http://schemas.openxmlformats.org/officeDocument/2006/relationships/tags" Target="../tags/tag14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tags" Target="../tags/tag209.xml"/><Relationship Id="rId18" Type="http://schemas.openxmlformats.org/officeDocument/2006/relationships/tags" Target="../tags/tag214.xml"/><Relationship Id="rId26" Type="http://schemas.openxmlformats.org/officeDocument/2006/relationships/tags" Target="../tags/tag222.xml"/><Relationship Id="rId3" Type="http://schemas.openxmlformats.org/officeDocument/2006/relationships/tags" Target="../tags/tag199.xml"/><Relationship Id="rId21" Type="http://schemas.openxmlformats.org/officeDocument/2006/relationships/tags" Target="../tags/tag217.xml"/><Relationship Id="rId7" Type="http://schemas.openxmlformats.org/officeDocument/2006/relationships/tags" Target="../tags/tag203.xml"/><Relationship Id="rId12" Type="http://schemas.openxmlformats.org/officeDocument/2006/relationships/tags" Target="../tags/tag208.xml"/><Relationship Id="rId17" Type="http://schemas.openxmlformats.org/officeDocument/2006/relationships/tags" Target="../tags/tag213.xml"/><Relationship Id="rId25" Type="http://schemas.openxmlformats.org/officeDocument/2006/relationships/tags" Target="../tags/tag221.xml"/><Relationship Id="rId2" Type="http://schemas.openxmlformats.org/officeDocument/2006/relationships/tags" Target="../tags/tag198.xml"/><Relationship Id="rId16" Type="http://schemas.openxmlformats.org/officeDocument/2006/relationships/tags" Target="../tags/tag212.xml"/><Relationship Id="rId20" Type="http://schemas.openxmlformats.org/officeDocument/2006/relationships/tags" Target="../tags/tag216.xml"/><Relationship Id="rId29" Type="http://schemas.openxmlformats.org/officeDocument/2006/relationships/tags" Target="../tags/tag225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24" Type="http://schemas.openxmlformats.org/officeDocument/2006/relationships/tags" Target="../tags/tag220.xml"/><Relationship Id="rId5" Type="http://schemas.openxmlformats.org/officeDocument/2006/relationships/tags" Target="../tags/tag201.xml"/><Relationship Id="rId15" Type="http://schemas.openxmlformats.org/officeDocument/2006/relationships/tags" Target="../tags/tag211.xml"/><Relationship Id="rId23" Type="http://schemas.openxmlformats.org/officeDocument/2006/relationships/tags" Target="../tags/tag219.xml"/><Relationship Id="rId28" Type="http://schemas.openxmlformats.org/officeDocument/2006/relationships/tags" Target="../tags/tag224.xml"/><Relationship Id="rId10" Type="http://schemas.openxmlformats.org/officeDocument/2006/relationships/tags" Target="../tags/tag206.xml"/><Relationship Id="rId19" Type="http://schemas.openxmlformats.org/officeDocument/2006/relationships/tags" Target="../tags/tag215.xml"/><Relationship Id="rId31" Type="http://schemas.openxmlformats.org/officeDocument/2006/relationships/notesSlide" Target="../notesSlides/notesSlide12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tags" Target="../tags/tag210.xml"/><Relationship Id="rId22" Type="http://schemas.openxmlformats.org/officeDocument/2006/relationships/tags" Target="../tags/tag218.xml"/><Relationship Id="rId27" Type="http://schemas.openxmlformats.org/officeDocument/2006/relationships/tags" Target="../tags/tag223.xml"/><Relationship Id="rId30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18" Type="http://schemas.openxmlformats.org/officeDocument/2006/relationships/tags" Target="../tags/tag243.xml"/><Relationship Id="rId26" Type="http://schemas.openxmlformats.org/officeDocument/2006/relationships/tags" Target="../tags/tag251.xml"/><Relationship Id="rId3" Type="http://schemas.openxmlformats.org/officeDocument/2006/relationships/tags" Target="../tags/tag228.xml"/><Relationship Id="rId21" Type="http://schemas.openxmlformats.org/officeDocument/2006/relationships/tags" Target="../tags/tag246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tags" Target="../tags/tag242.xml"/><Relationship Id="rId25" Type="http://schemas.openxmlformats.org/officeDocument/2006/relationships/tags" Target="../tags/tag250.xml"/><Relationship Id="rId2" Type="http://schemas.openxmlformats.org/officeDocument/2006/relationships/tags" Target="../tags/tag227.xml"/><Relationship Id="rId16" Type="http://schemas.openxmlformats.org/officeDocument/2006/relationships/tags" Target="../tags/tag241.xml"/><Relationship Id="rId20" Type="http://schemas.openxmlformats.org/officeDocument/2006/relationships/tags" Target="../tags/tag245.xml"/><Relationship Id="rId29" Type="http://schemas.openxmlformats.org/officeDocument/2006/relationships/tags" Target="../tags/tag254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24" Type="http://schemas.openxmlformats.org/officeDocument/2006/relationships/tags" Target="../tags/tag249.xml"/><Relationship Id="rId32" Type="http://schemas.openxmlformats.org/officeDocument/2006/relationships/notesSlide" Target="../notesSlides/notesSlide13.xml"/><Relationship Id="rId5" Type="http://schemas.openxmlformats.org/officeDocument/2006/relationships/tags" Target="../tags/tag230.xml"/><Relationship Id="rId15" Type="http://schemas.openxmlformats.org/officeDocument/2006/relationships/tags" Target="../tags/tag240.xml"/><Relationship Id="rId23" Type="http://schemas.openxmlformats.org/officeDocument/2006/relationships/tags" Target="../tags/tag248.xml"/><Relationship Id="rId28" Type="http://schemas.openxmlformats.org/officeDocument/2006/relationships/tags" Target="../tags/tag253.xml"/><Relationship Id="rId10" Type="http://schemas.openxmlformats.org/officeDocument/2006/relationships/tags" Target="../tags/tag235.xml"/><Relationship Id="rId19" Type="http://schemas.openxmlformats.org/officeDocument/2006/relationships/tags" Target="../tags/tag244.xml"/><Relationship Id="rId31" Type="http://schemas.openxmlformats.org/officeDocument/2006/relationships/slideLayout" Target="../slideLayouts/slideLayout10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Relationship Id="rId22" Type="http://schemas.openxmlformats.org/officeDocument/2006/relationships/tags" Target="../tags/tag247.xml"/><Relationship Id="rId27" Type="http://schemas.openxmlformats.org/officeDocument/2006/relationships/tags" Target="../tags/tag252.xml"/><Relationship Id="rId30" Type="http://schemas.openxmlformats.org/officeDocument/2006/relationships/tags" Target="../tags/tag25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13" Type="http://schemas.openxmlformats.org/officeDocument/2006/relationships/tags" Target="../tags/tag268.xml"/><Relationship Id="rId18" Type="http://schemas.openxmlformats.org/officeDocument/2006/relationships/tags" Target="../tags/tag273.xml"/><Relationship Id="rId26" Type="http://schemas.openxmlformats.org/officeDocument/2006/relationships/tags" Target="../tags/tag281.xml"/><Relationship Id="rId3" Type="http://schemas.openxmlformats.org/officeDocument/2006/relationships/tags" Target="../tags/tag258.xml"/><Relationship Id="rId21" Type="http://schemas.openxmlformats.org/officeDocument/2006/relationships/tags" Target="../tags/tag276.xml"/><Relationship Id="rId34" Type="http://schemas.openxmlformats.org/officeDocument/2006/relationships/image" Target="../media/image10.png"/><Relationship Id="rId7" Type="http://schemas.openxmlformats.org/officeDocument/2006/relationships/tags" Target="../tags/tag262.xml"/><Relationship Id="rId12" Type="http://schemas.openxmlformats.org/officeDocument/2006/relationships/tags" Target="../tags/tag267.xml"/><Relationship Id="rId17" Type="http://schemas.openxmlformats.org/officeDocument/2006/relationships/tags" Target="../tags/tag272.xml"/><Relationship Id="rId25" Type="http://schemas.openxmlformats.org/officeDocument/2006/relationships/tags" Target="../tags/tag280.xml"/><Relationship Id="rId33" Type="http://schemas.openxmlformats.org/officeDocument/2006/relationships/notesSlide" Target="../notesSlides/notesSlide14.xml"/><Relationship Id="rId2" Type="http://schemas.openxmlformats.org/officeDocument/2006/relationships/tags" Target="../tags/tag257.xml"/><Relationship Id="rId16" Type="http://schemas.openxmlformats.org/officeDocument/2006/relationships/tags" Target="../tags/tag271.xml"/><Relationship Id="rId20" Type="http://schemas.openxmlformats.org/officeDocument/2006/relationships/tags" Target="../tags/tag275.xml"/><Relationship Id="rId29" Type="http://schemas.openxmlformats.org/officeDocument/2006/relationships/tags" Target="../tags/tag284.xml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6.xml"/><Relationship Id="rId24" Type="http://schemas.openxmlformats.org/officeDocument/2006/relationships/tags" Target="../tags/tag279.xml"/><Relationship Id="rId32" Type="http://schemas.openxmlformats.org/officeDocument/2006/relationships/slideLayout" Target="../slideLayouts/slideLayout10.xml"/><Relationship Id="rId5" Type="http://schemas.openxmlformats.org/officeDocument/2006/relationships/tags" Target="../tags/tag260.xml"/><Relationship Id="rId15" Type="http://schemas.openxmlformats.org/officeDocument/2006/relationships/tags" Target="../tags/tag270.xml"/><Relationship Id="rId23" Type="http://schemas.openxmlformats.org/officeDocument/2006/relationships/tags" Target="../tags/tag278.xml"/><Relationship Id="rId28" Type="http://schemas.openxmlformats.org/officeDocument/2006/relationships/tags" Target="../tags/tag283.xml"/><Relationship Id="rId10" Type="http://schemas.openxmlformats.org/officeDocument/2006/relationships/tags" Target="../tags/tag265.xml"/><Relationship Id="rId19" Type="http://schemas.openxmlformats.org/officeDocument/2006/relationships/tags" Target="../tags/tag274.xml"/><Relationship Id="rId31" Type="http://schemas.openxmlformats.org/officeDocument/2006/relationships/tags" Target="../tags/tag286.xml"/><Relationship Id="rId4" Type="http://schemas.openxmlformats.org/officeDocument/2006/relationships/tags" Target="../tags/tag259.xml"/><Relationship Id="rId9" Type="http://schemas.openxmlformats.org/officeDocument/2006/relationships/tags" Target="../tags/tag264.xml"/><Relationship Id="rId14" Type="http://schemas.openxmlformats.org/officeDocument/2006/relationships/tags" Target="../tags/tag269.xml"/><Relationship Id="rId22" Type="http://schemas.openxmlformats.org/officeDocument/2006/relationships/tags" Target="../tags/tag277.xml"/><Relationship Id="rId27" Type="http://schemas.openxmlformats.org/officeDocument/2006/relationships/tags" Target="../tags/tag282.xml"/><Relationship Id="rId30" Type="http://schemas.openxmlformats.org/officeDocument/2006/relationships/tags" Target="../tags/tag28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tags" Target="../tags/tag299.xml"/><Relationship Id="rId18" Type="http://schemas.openxmlformats.org/officeDocument/2006/relationships/tags" Target="../tags/tag304.xml"/><Relationship Id="rId26" Type="http://schemas.openxmlformats.org/officeDocument/2006/relationships/tags" Target="../tags/tag312.xml"/><Relationship Id="rId3" Type="http://schemas.openxmlformats.org/officeDocument/2006/relationships/tags" Target="../tags/tag289.xml"/><Relationship Id="rId21" Type="http://schemas.openxmlformats.org/officeDocument/2006/relationships/tags" Target="../tags/tag307.xml"/><Relationship Id="rId34" Type="http://schemas.openxmlformats.org/officeDocument/2006/relationships/image" Target="../media/image10.png"/><Relationship Id="rId7" Type="http://schemas.openxmlformats.org/officeDocument/2006/relationships/tags" Target="../tags/tag293.xml"/><Relationship Id="rId12" Type="http://schemas.openxmlformats.org/officeDocument/2006/relationships/tags" Target="../tags/tag298.xml"/><Relationship Id="rId17" Type="http://schemas.openxmlformats.org/officeDocument/2006/relationships/tags" Target="../tags/tag303.xml"/><Relationship Id="rId25" Type="http://schemas.openxmlformats.org/officeDocument/2006/relationships/tags" Target="../tags/tag311.xml"/><Relationship Id="rId33" Type="http://schemas.openxmlformats.org/officeDocument/2006/relationships/notesSlide" Target="../notesSlides/notesSlide15.xml"/><Relationship Id="rId2" Type="http://schemas.openxmlformats.org/officeDocument/2006/relationships/tags" Target="../tags/tag288.xml"/><Relationship Id="rId16" Type="http://schemas.openxmlformats.org/officeDocument/2006/relationships/tags" Target="../tags/tag302.xml"/><Relationship Id="rId20" Type="http://schemas.openxmlformats.org/officeDocument/2006/relationships/tags" Target="../tags/tag306.xml"/><Relationship Id="rId29" Type="http://schemas.openxmlformats.org/officeDocument/2006/relationships/tags" Target="../tags/tag315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tags" Target="../tags/tag297.xml"/><Relationship Id="rId24" Type="http://schemas.openxmlformats.org/officeDocument/2006/relationships/tags" Target="../tags/tag310.xml"/><Relationship Id="rId32" Type="http://schemas.openxmlformats.org/officeDocument/2006/relationships/slideLayout" Target="../slideLayouts/slideLayout10.xml"/><Relationship Id="rId5" Type="http://schemas.openxmlformats.org/officeDocument/2006/relationships/tags" Target="../tags/tag291.xml"/><Relationship Id="rId15" Type="http://schemas.openxmlformats.org/officeDocument/2006/relationships/tags" Target="../tags/tag301.xml"/><Relationship Id="rId23" Type="http://schemas.openxmlformats.org/officeDocument/2006/relationships/tags" Target="../tags/tag309.xml"/><Relationship Id="rId28" Type="http://schemas.openxmlformats.org/officeDocument/2006/relationships/tags" Target="../tags/tag314.xml"/><Relationship Id="rId10" Type="http://schemas.openxmlformats.org/officeDocument/2006/relationships/tags" Target="../tags/tag296.xml"/><Relationship Id="rId19" Type="http://schemas.openxmlformats.org/officeDocument/2006/relationships/tags" Target="../tags/tag305.xml"/><Relationship Id="rId31" Type="http://schemas.openxmlformats.org/officeDocument/2006/relationships/tags" Target="../tags/tag317.xml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tags" Target="../tags/tag300.xml"/><Relationship Id="rId22" Type="http://schemas.openxmlformats.org/officeDocument/2006/relationships/tags" Target="../tags/tag308.xml"/><Relationship Id="rId27" Type="http://schemas.openxmlformats.org/officeDocument/2006/relationships/tags" Target="../tags/tag313.xml"/><Relationship Id="rId30" Type="http://schemas.openxmlformats.org/officeDocument/2006/relationships/tags" Target="../tags/tag3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tags" Target="../tags/tag330.xml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tags" Target="../tags/tag329.xml"/><Relationship Id="rId17" Type="http://schemas.openxmlformats.org/officeDocument/2006/relationships/image" Target="../media/image10.png"/><Relationship Id="rId2" Type="http://schemas.openxmlformats.org/officeDocument/2006/relationships/tags" Target="../tags/tag319.xml"/><Relationship Id="rId16" Type="http://schemas.openxmlformats.org/officeDocument/2006/relationships/notesSlide" Target="../notesSlides/notesSlide16.xml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tags" Target="../tags/tag328.xml"/><Relationship Id="rId5" Type="http://schemas.openxmlformats.org/officeDocument/2006/relationships/tags" Target="../tags/tag322.xml"/><Relationship Id="rId15" Type="http://schemas.openxmlformats.org/officeDocument/2006/relationships/slideLayout" Target="../slideLayouts/slideLayout10.xml"/><Relationship Id="rId10" Type="http://schemas.openxmlformats.org/officeDocument/2006/relationships/tags" Target="../tags/tag327.xml"/><Relationship Id="rId4" Type="http://schemas.openxmlformats.org/officeDocument/2006/relationships/tags" Target="../tags/tag321.xml"/><Relationship Id="rId9" Type="http://schemas.openxmlformats.org/officeDocument/2006/relationships/tags" Target="../tags/tag326.xml"/><Relationship Id="rId14" Type="http://schemas.openxmlformats.org/officeDocument/2006/relationships/tags" Target="../tags/tag3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33.xml"/><Relationship Id="rId1" Type="http://schemas.openxmlformats.org/officeDocument/2006/relationships/tags" Target="../tags/tag3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image" Target="../media/image11.emf"/><Relationship Id="rId5" Type="http://schemas.openxmlformats.org/officeDocument/2006/relationships/tags" Target="../tags/tag338.xml"/><Relationship Id="rId10" Type="http://schemas.openxmlformats.org/officeDocument/2006/relationships/customXml" Target="../ink/ink6.xml"/><Relationship Id="rId4" Type="http://schemas.openxmlformats.org/officeDocument/2006/relationships/tags" Target="../tags/tag337.xml"/><Relationship Id="rId9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43.xml"/><Relationship Id="rId1" Type="http://schemas.openxmlformats.org/officeDocument/2006/relationships/tags" Target="../tags/tag34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tags" Target="../tags/tag356.xml"/><Relationship Id="rId18" Type="http://schemas.openxmlformats.org/officeDocument/2006/relationships/tags" Target="../tags/tag361.xml"/><Relationship Id="rId3" Type="http://schemas.openxmlformats.org/officeDocument/2006/relationships/tags" Target="../tags/tag346.xml"/><Relationship Id="rId21" Type="http://schemas.openxmlformats.org/officeDocument/2006/relationships/tags" Target="../tags/tag364.xml"/><Relationship Id="rId7" Type="http://schemas.openxmlformats.org/officeDocument/2006/relationships/tags" Target="../tags/tag350.xml"/><Relationship Id="rId12" Type="http://schemas.openxmlformats.org/officeDocument/2006/relationships/tags" Target="../tags/tag355.xml"/><Relationship Id="rId17" Type="http://schemas.openxmlformats.org/officeDocument/2006/relationships/tags" Target="../tags/tag360.xml"/><Relationship Id="rId2" Type="http://schemas.openxmlformats.org/officeDocument/2006/relationships/tags" Target="../tags/tag345.xml"/><Relationship Id="rId16" Type="http://schemas.openxmlformats.org/officeDocument/2006/relationships/tags" Target="../tags/tag359.xml"/><Relationship Id="rId20" Type="http://schemas.openxmlformats.org/officeDocument/2006/relationships/tags" Target="../tags/tag363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tags" Target="../tags/tag354.xml"/><Relationship Id="rId5" Type="http://schemas.openxmlformats.org/officeDocument/2006/relationships/tags" Target="../tags/tag348.xml"/><Relationship Id="rId15" Type="http://schemas.openxmlformats.org/officeDocument/2006/relationships/tags" Target="../tags/tag358.xml"/><Relationship Id="rId23" Type="http://schemas.openxmlformats.org/officeDocument/2006/relationships/slideLayout" Target="../slideLayouts/slideLayout3.xml"/><Relationship Id="rId10" Type="http://schemas.openxmlformats.org/officeDocument/2006/relationships/tags" Target="../tags/tag353.xml"/><Relationship Id="rId19" Type="http://schemas.openxmlformats.org/officeDocument/2006/relationships/tags" Target="../tags/tag362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tags" Target="../tags/tag357.xml"/><Relationship Id="rId22" Type="http://schemas.openxmlformats.org/officeDocument/2006/relationships/tags" Target="../tags/tag36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70.xml"/><Relationship Id="rId10" Type="http://schemas.openxmlformats.org/officeDocument/2006/relationships/tags" Target="../tags/tag375.xml"/><Relationship Id="rId4" Type="http://schemas.openxmlformats.org/officeDocument/2006/relationships/tags" Target="../tags/tag369.xml"/><Relationship Id="rId9" Type="http://schemas.openxmlformats.org/officeDocument/2006/relationships/tags" Target="../tags/tag3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7700963" cy="3989318"/>
          </a:xfrm>
        </p:spPr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This week: Memory and Pointers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Monday: revisit some topics from last week in more detail: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Deeper look at new/delete dynamic memory allocation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Deeper look at what a pointer is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Today: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Finish up the music album example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Linked nodes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Friday: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Linked List data structure</a:t>
            </a:r>
          </a:p>
          <a:p>
            <a:pPr lvl="3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(if we have time) priority queues and binary trees</a:t>
            </a:r>
          </a:p>
          <a:p>
            <a:pPr lvl="1"/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Hat tip to Victoria Kirst of Google for some of today’s slides!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Pointers recap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**Pointers recap so far** (bookmark this slide)</a:t>
            </a:r>
            <a:endParaRPr lang="en-US" sz="2700" dirty="0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705757" y="970643"/>
            <a:ext cx="7412525" cy="3886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The first pointer we saw was a </a:t>
            </a:r>
            <a:r>
              <a:rPr lang="en-US" sz="1600" b="1" dirty="0">
                <a:solidFill>
                  <a:schemeClr val="tx1"/>
                </a:solidFill>
              </a:rPr>
              <a:t>dynamically allocated</a:t>
            </a:r>
            <a:r>
              <a:rPr lang="en-US" sz="1600" i="1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array</a:t>
            </a:r>
          </a:p>
          <a:p>
            <a:pPr lvl="3"/>
            <a:r>
              <a:rPr lang="en-US" sz="1600" b="1" i="1" dirty="0">
                <a:solidFill>
                  <a:schemeClr val="tx1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* </a:t>
            </a:r>
            <a:r>
              <a:rPr lang="en-US" sz="1600" b="1" i="1" dirty="0">
                <a:solidFill>
                  <a:schemeClr val="tx1"/>
                </a:solidFill>
                <a:latin typeface="Consolas" panose="020B0609020204030204" pitchFamily="49" charset="0"/>
              </a:rPr>
              <a:t>name 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= new </a:t>
            </a:r>
            <a:r>
              <a:rPr lang="en-US" sz="1600" b="1" i="1" dirty="0">
                <a:solidFill>
                  <a:schemeClr val="tx1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[</a:t>
            </a:r>
            <a:r>
              <a:rPr lang="en-US" sz="1600" b="1" i="1" dirty="0">
                <a:solidFill>
                  <a:schemeClr val="tx1"/>
                </a:solidFill>
                <a:latin typeface="Consolas" panose="020B0609020204030204" pitchFamily="49" charset="0"/>
              </a:rPr>
              <a:t>length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];</a:t>
            </a:r>
          </a:p>
          <a:p>
            <a:pPr lvl="3"/>
            <a:r>
              <a:rPr lang="en-US" sz="16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* data = new </a:t>
            </a:r>
            <a:r>
              <a:rPr lang="en-US" sz="16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[10];</a:t>
            </a:r>
            <a:endParaRPr lang="en-US" sz="1600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A pointer is a variable that stores a </a:t>
            </a:r>
            <a:r>
              <a:rPr lang="en-US" sz="1600" b="1" dirty="0" smtClean="0">
                <a:solidFill>
                  <a:schemeClr val="tx1"/>
                </a:solidFill>
              </a:rPr>
              <a:t>memory address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A memory address is just a number, like an array index but where the array is the entire memory of the computer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You can use the </a:t>
            </a:r>
            <a:r>
              <a:rPr lang="en-US" sz="1600" b="1" dirty="0" smtClean="0">
                <a:solidFill>
                  <a:schemeClr val="tx1"/>
                </a:solidFill>
              </a:rPr>
              <a:t>address-of operator &amp;</a:t>
            </a:r>
            <a:r>
              <a:rPr lang="en-US" sz="1600" dirty="0" smtClean="0">
                <a:solidFill>
                  <a:schemeClr val="tx1"/>
                </a:solidFill>
              </a:rPr>
              <a:t> to ask for the address of any named variable in your program</a:t>
            </a:r>
          </a:p>
          <a:p>
            <a:pPr lvl="3"/>
            <a:r>
              <a:rPr lang="en-US" sz="16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x = 3;</a:t>
            </a:r>
          </a:p>
          <a:p>
            <a:pPr lvl="3"/>
            <a:r>
              <a:rPr lang="en-US" sz="16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* </a:t>
            </a:r>
            <a:r>
              <a:rPr lang="en-US" sz="16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ptr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= &amp;x;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M</a:t>
            </a:r>
            <a:r>
              <a:rPr lang="en-US" sz="1600" dirty="0" smtClean="0">
                <a:solidFill>
                  <a:schemeClr val="tx1"/>
                </a:solidFill>
              </a:rPr>
              <a:t>any common types of variables (like </a:t>
            </a:r>
            <a:r>
              <a:rPr lang="en-US" sz="1600" dirty="0" err="1" smtClean="0">
                <a:solidFill>
                  <a:schemeClr val="tx1"/>
                </a:solidFill>
              </a:rPr>
              <a:t>ints</a:t>
            </a:r>
            <a:r>
              <a:rPr lang="en-US" sz="1600" dirty="0" smtClean="0">
                <a:solidFill>
                  <a:schemeClr val="tx1"/>
                </a:solidFill>
              </a:rPr>
              <a:t>) consume 4 </a:t>
            </a:r>
            <a:r>
              <a:rPr lang="en-US" sz="1600" b="1" dirty="0" smtClean="0">
                <a:solidFill>
                  <a:schemeClr val="tx1"/>
                </a:solidFill>
              </a:rPr>
              <a:t>bytes</a:t>
            </a:r>
            <a:r>
              <a:rPr lang="en-US" sz="1600" dirty="0" smtClean="0">
                <a:solidFill>
                  <a:schemeClr val="tx1"/>
                </a:solidFill>
              </a:rPr>
              <a:t> of memory, so addresses increment by 4 between adjacent variables. Other types (like doubles and pointers) might take 8 or more bytes to store because they are more complex.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In general, </a:t>
            </a:r>
            <a:r>
              <a:rPr lang="en-US" sz="1600" u="sng" dirty="0" smtClean="0">
                <a:solidFill>
                  <a:schemeClr val="tx1"/>
                </a:solidFill>
              </a:rPr>
              <a:t>you don’t really need to worry about this detail</a:t>
            </a:r>
            <a:r>
              <a:rPr lang="en-US" sz="1600" dirty="0" smtClean="0">
                <a:solidFill>
                  <a:schemeClr val="tx1"/>
                </a:solidFill>
              </a:rPr>
              <a:t> for this course, but it’s good to be aware of it.</a:t>
            </a:r>
          </a:p>
          <a:p>
            <a:pPr lvl="2"/>
            <a:r>
              <a:rPr lang="en-US" sz="1600" b="1" dirty="0" smtClean="0">
                <a:solidFill>
                  <a:schemeClr val="tx1"/>
                </a:solidFill>
              </a:rPr>
              <a:t>Sharing information </a:t>
            </a:r>
            <a:r>
              <a:rPr lang="en-US" sz="1600" dirty="0" smtClean="0">
                <a:solidFill>
                  <a:schemeClr val="tx1"/>
                </a:solidFill>
              </a:rPr>
              <a:t>between several objects is a common use case for a pointer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Each album object contains a pointer to the artist object, so they can all share the artist information instead of many copies</a:t>
            </a:r>
            <a:endParaRPr lang="en-US" sz="1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618200" y="1572120"/>
              <a:ext cx="1481040" cy="46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8840" y="1562760"/>
                <a:ext cx="1499760" cy="6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62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Next steps with pointers and </a:t>
            </a:r>
            <a:r>
              <a:rPr lang="en-US" dirty="0" err="1" smtClean="0"/>
              <a:t>structs</a:t>
            </a:r>
            <a:r>
              <a:rPr lang="en-US" dirty="0" smtClean="0"/>
              <a:t>/classes/objects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1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27388" y="216412"/>
            <a:ext cx="6221700" cy="752344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Pointers replace redudant copies with a “please see,” like a book/paper citation</a:t>
            </a:r>
            <a:endParaRPr lang="en" dirty="0"/>
          </a:p>
          <a:p>
            <a:endParaRPr dirty="0"/>
          </a:p>
          <a:p>
            <a:endParaRPr dirty="0"/>
          </a:p>
        </p:txBody>
      </p:sp>
      <p:sp>
        <p:nvSpPr>
          <p:cNvPr id="201" name="Shape 201"/>
          <p:cNvSpPr txBox="1"/>
          <p:nvPr>
            <p:custDataLst>
              <p:tags r:id="rId2"/>
            </p:custDataLst>
          </p:nvPr>
        </p:nvSpPr>
        <p:spPr>
          <a:xfrm>
            <a:off x="4105874" y="2898221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>
                <a:latin typeface="Consolas"/>
                <a:ea typeface="Consolas"/>
                <a:cs typeface="Consolas"/>
                <a:sym typeface="Consolas"/>
              </a:rPr>
              <a:t>blackout</a:t>
            </a:r>
          </a:p>
        </p:txBody>
      </p:sp>
      <p:sp>
        <p:nvSpPr>
          <p:cNvPr id="202" name="Shape 202"/>
          <p:cNvSpPr/>
          <p:nvPr>
            <p:custDataLst>
              <p:tags r:id="rId3"/>
            </p:custDataLst>
          </p:nvPr>
        </p:nvSpPr>
        <p:spPr>
          <a:xfrm>
            <a:off x="4017208" y="968756"/>
            <a:ext cx="1943100" cy="1965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"Blackout",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2007,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{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"Britney Spears",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34,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"Snickers",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163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 }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</p:txBody>
      </p:sp>
      <p:sp>
        <p:nvSpPr>
          <p:cNvPr id="203" name="Shape 203"/>
          <p:cNvSpPr txBox="1"/>
          <p:nvPr>
            <p:custDataLst>
              <p:tags r:id="rId4"/>
            </p:custDataLst>
          </p:nvPr>
        </p:nvSpPr>
        <p:spPr>
          <a:xfrm>
            <a:off x="6017458" y="2895627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>
                <a:latin typeface="Consolas"/>
                <a:ea typeface="Consolas"/>
                <a:cs typeface="Consolas"/>
                <a:sym typeface="Consolas"/>
              </a:rPr>
              <a:t>circus</a:t>
            </a:r>
          </a:p>
        </p:txBody>
      </p:sp>
      <p:sp>
        <p:nvSpPr>
          <p:cNvPr id="204" name="Shape 204"/>
          <p:cNvSpPr/>
          <p:nvPr>
            <p:custDataLst>
              <p:tags r:id="rId5"/>
            </p:custDataLst>
          </p:nvPr>
        </p:nvSpPr>
        <p:spPr>
          <a:xfrm>
            <a:off x="6017458" y="968756"/>
            <a:ext cx="1943100" cy="1965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"Circus",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2008,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{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"Britney Spears",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34,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"Snickers",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highlight>
                  <a:srgbClr val="F4CCCC"/>
                </a:highlight>
                <a:latin typeface="Consolas"/>
                <a:ea typeface="Consolas"/>
                <a:cs typeface="Consolas"/>
                <a:sym typeface="Consolas"/>
              </a:rPr>
              <a:t>     163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 }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</p:txBody>
      </p:sp>
      <p:sp>
        <p:nvSpPr>
          <p:cNvPr id="205" name="Shape 205"/>
          <p:cNvSpPr txBox="1"/>
          <p:nvPr>
            <p:custDataLst>
              <p:tags r:id="rId6"/>
            </p:custDataLst>
          </p:nvPr>
        </p:nvSpPr>
        <p:spPr>
          <a:xfrm>
            <a:off x="2131258" y="1905581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britney</a:t>
            </a: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6" name="Shape 206"/>
          <p:cNvSpPr/>
          <p:nvPr>
            <p:custDataLst>
              <p:tags r:id="rId7"/>
            </p:custDataLst>
          </p:nvPr>
        </p:nvSpPr>
        <p:spPr>
          <a:xfrm>
            <a:off x="2136846" y="968756"/>
            <a:ext cx="1766025" cy="9047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"Britney Spears",</a:t>
            </a:r>
            <a:endParaRPr lang="en" sz="12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34,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"Snickers",</a:t>
            </a:r>
          </a:p>
          <a:p>
            <a:pPr>
              <a:spcBef>
                <a:spcPts val="0"/>
              </a:spcBef>
            </a:pPr>
            <a:r>
              <a:rPr lang="en" sz="12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163</a:t>
            </a:r>
            <a:endParaRPr lang="en" sz="12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" name="Shape 265"/>
          <p:cNvSpPr txBox="1"/>
          <p:nvPr>
            <p:custDataLst>
              <p:tags r:id="rId8"/>
            </p:custDataLst>
          </p:nvPr>
        </p:nvSpPr>
        <p:spPr>
          <a:xfrm>
            <a:off x="4105874" y="4659269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>
                <a:latin typeface="Consolas"/>
                <a:ea typeface="Consolas"/>
                <a:cs typeface="Consolas"/>
                <a:sym typeface="Consolas"/>
              </a:rPr>
              <a:t>blackout</a:t>
            </a:r>
          </a:p>
        </p:txBody>
      </p:sp>
      <p:sp>
        <p:nvSpPr>
          <p:cNvPr id="16" name="Shape 266"/>
          <p:cNvSpPr/>
          <p:nvPr>
            <p:custDataLst>
              <p:tags r:id="rId9"/>
            </p:custDataLst>
          </p:nvPr>
        </p:nvSpPr>
        <p:spPr>
          <a:xfrm>
            <a:off x="4015949" y="3546869"/>
            <a:ext cx="1943100" cy="1112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title: "Blackout",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year: 2007,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artist: </a:t>
            </a:r>
            <a:r>
              <a:rPr lang="en" sz="1200" b="1">
                <a:solidFill>
                  <a:srgbClr val="0000FF"/>
                </a:solidFill>
              </a:rPr>
              <a:t>Please see the "</a:t>
            </a:r>
            <a:r>
              <a:rPr lang="en" sz="1200" b="1">
                <a:solidFill>
                  <a:srgbClr val="0000FF"/>
                </a:solidFill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200" b="1">
                <a:solidFill>
                  <a:srgbClr val="0000FF"/>
                </a:solidFill>
              </a:rPr>
              <a:t>" object</a:t>
            </a:r>
          </a:p>
        </p:txBody>
      </p:sp>
      <p:sp>
        <p:nvSpPr>
          <p:cNvPr id="17" name="Shape 267"/>
          <p:cNvSpPr txBox="1"/>
          <p:nvPr>
            <p:custDataLst>
              <p:tags r:id="rId10"/>
            </p:custDataLst>
          </p:nvPr>
        </p:nvSpPr>
        <p:spPr>
          <a:xfrm>
            <a:off x="6060055" y="4642031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>
                <a:latin typeface="Consolas"/>
                <a:ea typeface="Consolas"/>
                <a:cs typeface="Consolas"/>
                <a:sym typeface="Consolas"/>
              </a:rPr>
              <a:t>circus</a:t>
            </a:r>
          </a:p>
        </p:txBody>
      </p:sp>
      <p:sp>
        <p:nvSpPr>
          <p:cNvPr id="19" name="Shape 269"/>
          <p:cNvSpPr/>
          <p:nvPr>
            <p:custDataLst>
              <p:tags r:id="rId11"/>
            </p:custDataLst>
          </p:nvPr>
        </p:nvSpPr>
        <p:spPr>
          <a:xfrm>
            <a:off x="2164181" y="3546869"/>
            <a:ext cx="1766025" cy="9047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"Britney Spears",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age: 34,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food: "Snickers",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height: 163</a:t>
            </a:r>
          </a:p>
        </p:txBody>
      </p:sp>
      <p:sp>
        <p:nvSpPr>
          <p:cNvPr id="20" name="Shape 271"/>
          <p:cNvSpPr/>
          <p:nvPr>
            <p:custDataLst>
              <p:tags r:id="rId12"/>
            </p:custDataLst>
          </p:nvPr>
        </p:nvSpPr>
        <p:spPr>
          <a:xfrm>
            <a:off x="6073349" y="3546869"/>
            <a:ext cx="1943100" cy="1112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title: "Circus",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year: 2008,</a:t>
            </a:r>
          </a:p>
          <a:p>
            <a:pPr>
              <a:spcBef>
                <a:spcPts val="0"/>
              </a:spcBef>
            </a:pPr>
            <a:r>
              <a:rPr lang="en" sz="120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artist: </a:t>
            </a:r>
            <a:r>
              <a:rPr lang="en" sz="1200" b="1">
                <a:solidFill>
                  <a:srgbClr val="0000FF"/>
                </a:solidFill>
              </a:rPr>
              <a:t>Please see the "</a:t>
            </a:r>
            <a:r>
              <a:rPr lang="en" sz="1200" b="1">
                <a:solidFill>
                  <a:srgbClr val="0000FF"/>
                </a:solidFill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200" b="1">
                <a:solidFill>
                  <a:srgbClr val="0000FF"/>
                </a:solidFill>
              </a:rPr>
              <a:t>" object</a:t>
            </a:r>
          </a:p>
        </p:txBody>
      </p:sp>
      <p:sp>
        <p:nvSpPr>
          <p:cNvPr id="2" name="Rectangle 1"/>
          <p:cNvSpPr/>
          <p:nvPr>
            <p:custDataLst>
              <p:tags r:id="rId13"/>
            </p:custDataLst>
          </p:nvPr>
        </p:nvSpPr>
        <p:spPr>
          <a:xfrm>
            <a:off x="677111" y="1252502"/>
            <a:ext cx="1391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Redundancy: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>
            <p:custDataLst>
              <p:tags r:id="rId14"/>
            </p:custDataLst>
          </p:nvPr>
        </p:nvSpPr>
        <p:spPr>
          <a:xfrm>
            <a:off x="677111" y="3456738"/>
            <a:ext cx="1377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Sharing/ efficiency:</a:t>
            </a:r>
          </a:p>
          <a:p>
            <a:pPr algn="ctr"/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5" name="Shape 709"/>
          <p:cNvSpPr/>
          <p:nvPr>
            <p:custDataLst>
              <p:tags r:id="rId15"/>
            </p:custDataLst>
          </p:nvPr>
        </p:nvSpPr>
        <p:spPr>
          <a:xfrm>
            <a:off x="4010361" y="3554913"/>
            <a:ext cx="1943100" cy="11043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title: "Blackout",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year: 2007,</a:t>
            </a:r>
          </a:p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artist: </a:t>
            </a:r>
            <a:r>
              <a:rPr lang="en" sz="1200" b="1" dirty="0" smtClean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200" b="1" dirty="0">
              <a:solidFill>
                <a:srgbClr val="333336"/>
              </a:solidFill>
              <a:highlight>
                <a:srgbClr val="FFFF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7" name="Shape 711"/>
          <p:cNvSpPr/>
          <p:nvPr>
            <p:custDataLst>
              <p:tags r:id="rId16"/>
            </p:custDataLst>
          </p:nvPr>
        </p:nvSpPr>
        <p:spPr>
          <a:xfrm>
            <a:off x="6070949" y="3550164"/>
            <a:ext cx="1977244" cy="11043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title: "Blackout",</a:t>
            </a:r>
          </a:p>
          <a:p>
            <a:pPr>
              <a:spcBef>
                <a:spcPts val="0"/>
              </a:spcBef>
            </a:pPr>
            <a:r>
              <a:rPr lang="en" sz="12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year: 2007,</a:t>
            </a:r>
          </a:p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artist: </a:t>
            </a:r>
            <a:r>
              <a:rPr lang="en" sz="1200" b="1" dirty="0" smtClean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200" b="1" dirty="0">
              <a:solidFill>
                <a:srgbClr val="333336"/>
              </a:solidFill>
              <a:highlight>
                <a:srgbClr val="FFFF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8" name="Shape 712"/>
          <p:cNvSpPr txBox="1"/>
          <p:nvPr>
            <p:custDataLst>
              <p:tags r:id="rId17"/>
            </p:custDataLst>
          </p:nvPr>
        </p:nvSpPr>
        <p:spPr>
          <a:xfrm>
            <a:off x="2166305" y="4683098"/>
            <a:ext cx="1170900" cy="401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>
                <a:latin typeface="Consolas"/>
                <a:ea typeface="Consolas"/>
                <a:cs typeface="Consolas"/>
                <a:sym typeface="Consolas"/>
              </a:rPr>
              <a:t>britney</a:t>
            </a:r>
          </a:p>
        </p:txBody>
      </p:sp>
      <p:sp>
        <p:nvSpPr>
          <p:cNvPr id="30" name="Shape 715"/>
          <p:cNvSpPr txBox="1"/>
          <p:nvPr>
            <p:custDataLst>
              <p:tags r:id="rId18"/>
            </p:custDataLst>
          </p:nvPr>
        </p:nvSpPr>
        <p:spPr>
          <a:xfrm>
            <a:off x="2158593" y="3203764"/>
            <a:ext cx="1851750" cy="3147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68750"/>
            </a:pPr>
            <a:r>
              <a:rPr lang="en" sz="1200" b="1" dirty="0" smtClean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200" b="1" dirty="0">
              <a:solidFill>
                <a:srgbClr val="333336"/>
              </a:solidFill>
              <a:highlight>
                <a:srgbClr val="FFFF00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1" name="Shape 716"/>
          <p:cNvSpPr txBox="1"/>
          <p:nvPr>
            <p:custDataLst>
              <p:tags r:id="rId19"/>
            </p:custDataLst>
          </p:nvPr>
        </p:nvSpPr>
        <p:spPr>
          <a:xfrm>
            <a:off x="4010361" y="3208039"/>
            <a:ext cx="1851750" cy="3147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512</a:t>
            </a:r>
            <a:endParaRPr lang="en" sz="12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2" name="Shape 717"/>
          <p:cNvSpPr txBox="1"/>
          <p:nvPr>
            <p:custDataLst>
              <p:tags r:id="rId20"/>
            </p:custDataLst>
          </p:nvPr>
        </p:nvSpPr>
        <p:spPr>
          <a:xfrm>
            <a:off x="6067761" y="3208039"/>
            <a:ext cx="1851750" cy="3147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1024</a:t>
            </a:r>
            <a:endParaRPr lang="en" sz="12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3" name="Shape 269"/>
          <p:cNvSpPr/>
          <p:nvPr>
            <p:custDataLst>
              <p:tags r:id="rId21"/>
            </p:custDataLst>
          </p:nvPr>
        </p:nvSpPr>
        <p:spPr>
          <a:xfrm>
            <a:off x="2949586" y="4683098"/>
            <a:ext cx="479601" cy="3393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2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91747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17616" y="241952"/>
            <a:ext cx="62217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Fixing the Album/Artist example with pointers</a:t>
            </a:r>
            <a:endParaRPr lang="en" dirty="0"/>
          </a:p>
          <a:p>
            <a:endParaRPr dirty="0"/>
          </a:p>
          <a:p>
            <a:endParaRPr dirty="0"/>
          </a:p>
        </p:txBody>
      </p:sp>
      <p:sp>
        <p:nvSpPr>
          <p:cNvPr id="700" name="Shape 700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490963" y="720077"/>
            <a:ext cx="2746350" cy="15907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Artist {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name;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age;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favorite_food;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height; // in cm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1" name="Shape 701"/>
          <p:cNvSpPr txBox="1"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81932" y="720077"/>
            <a:ext cx="2583000" cy="17941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Album {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title;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year;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  Artist* artist;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2" name="Shape 702"/>
          <p:cNvSpPr txBox="1"/>
          <p:nvPr>
            <p:custDataLst>
              <p:tags r:id="rId4"/>
            </p:custDataLst>
          </p:nvPr>
        </p:nvSpPr>
        <p:spPr>
          <a:xfrm>
            <a:off x="1526063" y="2249689"/>
            <a:ext cx="6151500" cy="1957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Artist* </a:t>
            </a:r>
            <a:r>
              <a:rPr lang="en" sz="1425" dirty="0">
                <a:latin typeface="Consolas"/>
                <a:ea typeface="Consolas"/>
                <a:cs typeface="Consolas"/>
                <a:sym typeface="Consolas"/>
              </a:rPr>
              <a:t>britney = </a:t>
            </a: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new Artist;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 TODO: now we need to set the fields of britney</a:t>
            </a:r>
            <a:endParaRPr sz="1500" dirty="0"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endParaRPr lang="en" sz="1500" dirty="0" smtClean="0"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Album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blackout = { "Blackout", 2007, </a:t>
            </a:r>
            <a:r>
              <a:rPr lang="en" sz="1500" dirty="0" smtClean="0"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};</a:t>
            </a:r>
          </a:p>
          <a:p>
            <a:pPr>
              <a:spcBef>
                <a:spcPts val="0"/>
              </a:spcBef>
            </a:pPr>
            <a:r>
              <a:rPr lang="en" sz="15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Album circus = { "Circus", 2008, </a:t>
            </a:r>
            <a:r>
              <a:rPr lang="en" sz="1500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};</a:t>
            </a:r>
            <a:endParaRPr lang="en" sz="15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" name="Shape 1902"/>
          <p:cNvSpPr/>
          <p:nvPr>
            <p:custDataLst>
              <p:tags r:id="rId5"/>
            </p:custDataLst>
          </p:nvPr>
        </p:nvSpPr>
        <p:spPr>
          <a:xfrm rot="-485">
            <a:off x="6939609" y="57143"/>
            <a:ext cx="2269680" cy="4149599"/>
          </a:xfrm>
          <a:prstGeom prst="cloudCallout">
            <a:avLst>
              <a:gd name="adj1" fmla="val 40622"/>
              <a:gd name="adj2" fmla="val 70234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7" name="Shape 1903"/>
          <p:cNvSpPr txBox="1"/>
          <p:nvPr>
            <p:custDataLst>
              <p:tags r:id="rId6"/>
            </p:custDataLst>
          </p:nvPr>
        </p:nvSpPr>
        <p:spPr>
          <a:xfrm>
            <a:off x="6511678" y="1601868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britney</a:t>
            </a:r>
            <a:endParaRPr lang="en" sz="15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" name="Shape 1904"/>
          <p:cNvSpPr/>
          <p:nvPr>
            <p:custDataLst>
              <p:tags r:id="rId7"/>
            </p:custDataLst>
          </p:nvPr>
        </p:nvSpPr>
        <p:spPr>
          <a:xfrm>
            <a:off x="7596462" y="1730755"/>
            <a:ext cx="1027350" cy="34537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" name="Shape 1905"/>
          <p:cNvSpPr txBox="1"/>
          <p:nvPr>
            <p:custDataLst>
              <p:tags r:id="rId8"/>
            </p:custDataLst>
          </p:nvPr>
        </p:nvSpPr>
        <p:spPr>
          <a:xfrm>
            <a:off x="8661202" y="1352447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512</a:t>
            </a: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0" name="Shape 1906"/>
          <p:cNvSpPr txBox="1"/>
          <p:nvPr>
            <p:custDataLst>
              <p:tags r:id="rId9"/>
            </p:custDataLst>
          </p:nvPr>
        </p:nvSpPr>
        <p:spPr>
          <a:xfrm>
            <a:off x="8621719" y="3296121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256</a:t>
            </a: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1" name="Shape 1907"/>
          <p:cNvSpPr/>
          <p:nvPr>
            <p:custDataLst>
              <p:tags r:id="rId10"/>
            </p:custDataLst>
          </p:nvPr>
        </p:nvSpPr>
        <p:spPr>
          <a:xfrm>
            <a:off x="7590532" y="2658960"/>
            <a:ext cx="1027350" cy="34537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75" dirty="0">
                <a:solidFill>
                  <a:schemeClr val="bg1">
                    <a:lumMod val="8500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234123523</a:t>
            </a:r>
          </a:p>
        </p:txBody>
      </p:sp>
      <p:sp>
        <p:nvSpPr>
          <p:cNvPr id="22" name="Shape 1908"/>
          <p:cNvSpPr/>
          <p:nvPr>
            <p:custDataLst>
              <p:tags r:id="rId11"/>
            </p:custDataLst>
          </p:nvPr>
        </p:nvSpPr>
        <p:spPr>
          <a:xfrm>
            <a:off x="7590532" y="3001860"/>
            <a:ext cx="1027350" cy="34537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64705"/>
            </a:pPr>
            <a:r>
              <a:rPr lang="en" sz="1275" dirty="0" smtClean="0">
                <a:solidFill>
                  <a:schemeClr val="bg1">
                    <a:lumMod val="8500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3567</a:t>
            </a:r>
            <a:endParaRPr lang="en" sz="1275" dirty="0">
              <a:solidFill>
                <a:schemeClr val="bg1">
                  <a:lumMod val="85000"/>
                </a:schemeClr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3" name="Shape 1909"/>
          <p:cNvCxnSpPr/>
          <p:nvPr>
            <p:custDataLst>
              <p:tags r:id="rId12"/>
            </p:custDataLst>
          </p:nvPr>
        </p:nvCxnSpPr>
        <p:spPr>
          <a:xfrm>
            <a:off x="6939316" y="2198039"/>
            <a:ext cx="2425275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dot"/>
            <a:round/>
            <a:headEnd type="none" w="lg" len="lg"/>
            <a:tailEnd type="none" w="lg" len="lg"/>
          </a:ln>
        </p:spPr>
      </p:cxnSp>
      <p:sp>
        <p:nvSpPr>
          <p:cNvPr id="24" name="Shape 1910"/>
          <p:cNvSpPr txBox="1"/>
          <p:nvPr>
            <p:custDataLst>
              <p:tags r:id="rId13"/>
            </p:custDataLst>
          </p:nvPr>
        </p:nvSpPr>
        <p:spPr>
          <a:xfrm>
            <a:off x="6170022" y="1817540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dirty="0"/>
              <a:t>stack</a:t>
            </a:r>
          </a:p>
        </p:txBody>
      </p:sp>
      <p:sp>
        <p:nvSpPr>
          <p:cNvPr id="25" name="Shape 1911"/>
          <p:cNvSpPr txBox="1"/>
          <p:nvPr>
            <p:custDataLst>
              <p:tags r:id="rId14"/>
            </p:custDataLst>
          </p:nvPr>
        </p:nvSpPr>
        <p:spPr>
          <a:xfrm>
            <a:off x="6170022" y="2131445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dirty="0"/>
              <a:t>heap</a:t>
            </a:r>
          </a:p>
        </p:txBody>
      </p:sp>
      <p:sp>
        <p:nvSpPr>
          <p:cNvPr id="28" name="Shape 1908"/>
          <p:cNvSpPr/>
          <p:nvPr>
            <p:custDataLst>
              <p:tags r:id="rId15"/>
            </p:custDataLst>
          </p:nvPr>
        </p:nvSpPr>
        <p:spPr>
          <a:xfrm>
            <a:off x="7594562" y="3324686"/>
            <a:ext cx="1027350" cy="34537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64705"/>
            </a:pPr>
            <a:r>
              <a:rPr lang="en" sz="1275" dirty="0" smtClean="0">
                <a:solidFill>
                  <a:schemeClr val="bg1">
                    <a:lumMod val="8500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-10044</a:t>
            </a:r>
            <a:endParaRPr lang="en" sz="1275" dirty="0">
              <a:solidFill>
                <a:schemeClr val="bg1">
                  <a:lumMod val="85000"/>
                </a:schemeClr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9" name="Shape 1908"/>
          <p:cNvSpPr/>
          <p:nvPr>
            <p:custDataLst>
              <p:tags r:id="rId16"/>
            </p:custDataLst>
          </p:nvPr>
        </p:nvSpPr>
        <p:spPr>
          <a:xfrm>
            <a:off x="7590532" y="2317224"/>
            <a:ext cx="1027350" cy="34537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64705"/>
            </a:pPr>
            <a:r>
              <a:rPr lang="en" sz="1275" dirty="0" smtClean="0">
                <a:solidFill>
                  <a:schemeClr val="bg1">
                    <a:lumMod val="8500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-10044</a:t>
            </a:r>
            <a:endParaRPr lang="en" sz="1275" dirty="0">
              <a:solidFill>
                <a:schemeClr val="bg1">
                  <a:lumMod val="85000"/>
                </a:schemeClr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" name="Shape 1904"/>
          <p:cNvSpPr/>
          <p:nvPr>
            <p:custDataLst>
              <p:tags r:id="rId17"/>
            </p:custDataLst>
          </p:nvPr>
        </p:nvSpPr>
        <p:spPr>
          <a:xfrm>
            <a:off x="7578277" y="225040"/>
            <a:ext cx="1082925" cy="67219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"Circus"</a:t>
            </a:r>
          </a:p>
          <a:p>
            <a:pPr algn="ctr"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2007</a:t>
            </a:r>
          </a:p>
          <a:p>
            <a:pPr algn="ctr">
              <a:spcBef>
                <a:spcPts val="0"/>
              </a:spcBef>
            </a:pP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4" name="Straight Connector 3"/>
          <p:cNvCxnSpPr/>
          <p:nvPr>
            <p:custDataLst>
              <p:tags r:id="rId18"/>
            </p:custDataLst>
          </p:nvPr>
        </p:nvCxnSpPr>
        <p:spPr>
          <a:xfrm>
            <a:off x="7578277" y="463164"/>
            <a:ext cx="1082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>
            <p:custDataLst>
              <p:tags r:id="rId19"/>
            </p:custDataLst>
          </p:nvPr>
        </p:nvCxnSpPr>
        <p:spPr>
          <a:xfrm>
            <a:off x="7578277" y="651463"/>
            <a:ext cx="1082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Shape 1904"/>
          <p:cNvSpPr/>
          <p:nvPr>
            <p:custDataLst>
              <p:tags r:id="rId20"/>
            </p:custDataLst>
          </p:nvPr>
        </p:nvSpPr>
        <p:spPr>
          <a:xfrm>
            <a:off x="7578277" y="973913"/>
            <a:ext cx="1082925" cy="67219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"Blackout"</a:t>
            </a:r>
          </a:p>
          <a:p>
            <a:pPr algn="ctr"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2007</a:t>
            </a:r>
          </a:p>
          <a:p>
            <a:pPr algn="ctr">
              <a:spcBef>
                <a:spcPts val="0"/>
              </a:spcBef>
            </a:pP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5" name="Straight Connector 34"/>
          <p:cNvCxnSpPr/>
          <p:nvPr>
            <p:custDataLst>
              <p:tags r:id="rId21"/>
            </p:custDataLst>
          </p:nvPr>
        </p:nvCxnSpPr>
        <p:spPr>
          <a:xfrm>
            <a:off x="7578277" y="1212037"/>
            <a:ext cx="1082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>
            <p:custDataLst>
              <p:tags r:id="rId22"/>
            </p:custDataLst>
          </p:nvPr>
        </p:nvCxnSpPr>
        <p:spPr>
          <a:xfrm>
            <a:off x="7578277" y="1400336"/>
            <a:ext cx="1082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Shape 1903"/>
          <p:cNvSpPr txBox="1"/>
          <p:nvPr>
            <p:custDataLst>
              <p:tags r:id="rId23"/>
            </p:custDataLst>
          </p:nvPr>
        </p:nvSpPr>
        <p:spPr>
          <a:xfrm>
            <a:off x="6501757" y="1091120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blackout</a:t>
            </a:r>
            <a:endParaRPr lang="en" sz="15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8" name="Shape 1903"/>
          <p:cNvSpPr txBox="1"/>
          <p:nvPr>
            <p:custDataLst>
              <p:tags r:id="rId24"/>
            </p:custDataLst>
          </p:nvPr>
        </p:nvSpPr>
        <p:spPr>
          <a:xfrm>
            <a:off x="6489502" y="516960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circus</a:t>
            </a:r>
            <a:endParaRPr lang="en" sz="15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" name="Shape 1905"/>
          <p:cNvSpPr txBox="1"/>
          <p:nvPr>
            <p:custDataLst>
              <p:tags r:id="rId25"/>
            </p:custDataLst>
          </p:nvPr>
        </p:nvSpPr>
        <p:spPr>
          <a:xfrm>
            <a:off x="8665194" y="627773"/>
            <a:ext cx="1088775" cy="3903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350" dirty="0" smtClean="0">
                <a:latin typeface="Consolas"/>
                <a:ea typeface="Consolas"/>
                <a:cs typeface="Consolas"/>
                <a:sym typeface="Consolas"/>
              </a:rPr>
              <a:t>1024</a:t>
            </a:r>
            <a:endParaRPr lang="en" sz="1350" dirty="0">
              <a:latin typeface="Consolas"/>
              <a:ea typeface="Consolas"/>
              <a:cs typeface="Consolas"/>
              <a:sym typeface="Consola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" name="Ink 1"/>
              <p14:cNvContentPartPr/>
              <p14:nvPr>
                <p:custDataLst>
                  <p:tags r:id="rId26"/>
                </p:custDataLst>
              </p14:nvPr>
            </p14:nvContentPartPr>
            <p14:xfrm>
              <a:off x="1437840" y="146160"/>
              <a:ext cx="7535520" cy="3839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432440" y="142920"/>
                <a:ext cx="7543800" cy="38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617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0963" y="158718"/>
            <a:ext cx="62217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Fixing the Album/Artist example with pointers</a:t>
            </a:r>
            <a:endParaRPr lang="en" dirty="0"/>
          </a:p>
          <a:p>
            <a:endParaRPr dirty="0"/>
          </a:p>
          <a:p>
            <a:endParaRPr dirty="0"/>
          </a:p>
        </p:txBody>
      </p:sp>
      <p:sp>
        <p:nvSpPr>
          <p:cNvPr id="700" name="Shape 700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490963" y="720077"/>
            <a:ext cx="2746350" cy="15907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Artist {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name;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age;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favorite_food;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height; // in cm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1" name="Shape 701"/>
          <p:cNvSpPr txBox="1"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81932" y="720077"/>
            <a:ext cx="2583000" cy="17941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Album {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title;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year;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  Artist* artist;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2" name="Shape 702"/>
          <p:cNvSpPr txBox="1"/>
          <p:nvPr>
            <p:custDataLst>
              <p:tags r:id="rId4"/>
            </p:custDataLst>
          </p:nvPr>
        </p:nvSpPr>
        <p:spPr>
          <a:xfrm>
            <a:off x="1526062" y="2249689"/>
            <a:ext cx="6981123" cy="1957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Artist* </a:t>
            </a:r>
            <a:r>
              <a:rPr lang="en" sz="1425" dirty="0">
                <a:latin typeface="Consolas"/>
                <a:ea typeface="Consolas"/>
                <a:cs typeface="Consolas"/>
                <a:sym typeface="Consolas"/>
              </a:rPr>
              <a:t>britney = </a:t>
            </a: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new Artist;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 TODO: now we need to set the fields of britney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britney.name = "Britney Spears"; // no! type is Artist* not Artist</a:t>
            </a:r>
          </a:p>
          <a:p>
            <a:pPr>
              <a:spcBef>
                <a:spcPts val="0"/>
              </a:spcBef>
            </a:pPr>
            <a:r>
              <a:rPr lang="en" sz="1425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						 // we need a new tool that says</a:t>
            </a:r>
          </a:p>
          <a:p>
            <a:pPr>
              <a:spcBef>
                <a:spcPts val="0"/>
              </a:spcBef>
            </a:pPr>
            <a:r>
              <a:rPr lang="en" sz="1425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						 </a:t>
            </a:r>
            <a:r>
              <a:rPr lang="en" sz="1425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 “follow the </a:t>
            </a: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pointer”</a:t>
            </a:r>
            <a:endParaRPr sz="1500" dirty="0"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Album blackout = { "Blackout", 2007, </a:t>
            </a:r>
            <a:r>
              <a:rPr lang="en" sz="1500" dirty="0" smtClean="0"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};</a:t>
            </a:r>
          </a:p>
          <a:p>
            <a:pPr>
              <a:spcBef>
                <a:spcPts val="0"/>
              </a:spcBef>
            </a:pPr>
            <a:r>
              <a:rPr lang="en" sz="15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Album circus = { "Circus", 2008, </a:t>
            </a:r>
            <a:r>
              <a:rPr lang="en" sz="1500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};</a:t>
            </a:r>
            <a:endParaRPr lang="en" sz="15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67031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Shape 615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5681925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"Dereferencing" a pointer </a:t>
            </a:r>
          </a:p>
        </p:txBody>
      </p:sp>
      <p:sp>
        <p:nvSpPr>
          <p:cNvPr id="620" name="Shape 620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491075" y="1074806"/>
            <a:ext cx="5974650" cy="364230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 indent="-171450">
              <a:buClr>
                <a:schemeClr val="dk1"/>
              </a:buClr>
            </a:pPr>
            <a:r>
              <a:rPr lang="en" dirty="0">
                <a:solidFill>
                  <a:schemeClr val="dk1"/>
                </a:solidFill>
              </a:rPr>
              <a:t>You can follow ("</a:t>
            </a:r>
            <a:r>
              <a:rPr lang="en" b="1" dirty="0">
                <a:solidFill>
                  <a:schemeClr val="dk1"/>
                </a:solidFill>
              </a:rPr>
              <a:t>dereference</a:t>
            </a:r>
            <a:r>
              <a:rPr lang="en" dirty="0">
                <a:solidFill>
                  <a:schemeClr val="dk1"/>
                </a:solidFill>
              </a:rPr>
              <a:t>") a pointer by writing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b="1" i="1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r>
              <a:rPr lang="en" b="1" i="1" dirty="0">
                <a:solidFill>
                  <a:srgbClr val="0000FF"/>
                </a:solidFill>
              </a:rPr>
              <a:t>variable_name</a:t>
            </a: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>
              <a:solidFill>
                <a:srgbClr val="0000FF"/>
              </a:solidFill>
            </a:endParaRPr>
          </a:p>
          <a:p>
            <a:endParaRPr b="1" dirty="0"/>
          </a:p>
          <a:p>
            <a:endParaRPr b="1" dirty="0"/>
          </a:p>
        </p:txBody>
      </p:sp>
      <p:sp>
        <p:nvSpPr>
          <p:cNvPr id="621" name="Shape 621"/>
          <p:cNvSpPr txBox="1"/>
          <p:nvPr>
            <p:custDataLst>
              <p:tags r:id="rId3"/>
            </p:custDataLst>
          </p:nvPr>
        </p:nvSpPr>
        <p:spPr>
          <a:xfrm>
            <a:off x="4769925" y="2139267"/>
            <a:ext cx="1327050" cy="346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x</a:t>
            </a:r>
          </a:p>
        </p:txBody>
      </p:sp>
      <p:sp>
        <p:nvSpPr>
          <p:cNvPr id="626" name="Shape 626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424663" y="2046356"/>
            <a:ext cx="4790700" cy="2484225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 sz="18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int x = 10</a:t>
            </a:r>
          </a:p>
          <a:p>
            <a:pPr>
              <a:spcAft>
                <a:spcPts val="0"/>
              </a:spcAft>
            </a:pPr>
            <a:r>
              <a:rPr lang="en" sz="18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int* ptr_to_x = &amp;x;</a:t>
            </a:r>
          </a:p>
          <a:p>
            <a:pPr>
              <a:spcAft>
                <a:spcPts val="0"/>
              </a:spcAft>
            </a:pPr>
            <a:r>
              <a:rPr lang="en" sz="18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cout &lt;&lt; </a:t>
            </a:r>
            <a:r>
              <a:rPr lang="en" sz="18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*ptr_to_x </a:t>
            </a:r>
            <a:r>
              <a:rPr lang="en" sz="1800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&lt;&lt; endl</a:t>
            </a:r>
            <a:r>
              <a:rPr lang="en" sz="1800" dirty="0" smtClean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" sz="1800" b="1" dirty="0">
                <a:solidFill>
                  <a:srgbClr val="6AA84F"/>
                </a:solidFill>
                <a:latin typeface="Consolas"/>
                <a:ea typeface="Consolas"/>
                <a:cs typeface="Consolas"/>
                <a:sym typeface="Consolas"/>
              </a:rPr>
              <a:t> // </a:t>
            </a:r>
            <a:r>
              <a:rPr lang="en" sz="1800" b="1" dirty="0" smtClean="0">
                <a:solidFill>
                  <a:srgbClr val="6AA84F"/>
                </a:solidFill>
                <a:latin typeface="Consolas"/>
                <a:ea typeface="Consolas"/>
                <a:cs typeface="Consolas"/>
                <a:sym typeface="Consolas"/>
              </a:rPr>
              <a:t>10</a:t>
            </a:r>
            <a:endParaRPr lang="en" sz="1800" dirty="0">
              <a:solidFill>
                <a:srgbClr val="33333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>
              <a:spcAft>
                <a:spcPts val="0"/>
              </a:spcAft>
            </a:pPr>
            <a:endParaRPr sz="1800" b="1" dirty="0">
              <a:latin typeface="Consolas"/>
              <a:ea typeface="Consolas"/>
              <a:cs typeface="Consolas"/>
              <a:sym typeface="Consolas"/>
            </a:endParaRPr>
          </a:p>
          <a:p>
            <a:pPr>
              <a:spcAft>
                <a:spcPts val="0"/>
              </a:spcAft>
            </a:pPr>
            <a:endParaRPr sz="1800" b="1" dirty="0">
              <a:solidFill>
                <a:srgbClr val="6AA84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6" name="Shape 616"/>
          <p:cNvSpPr txBox="1"/>
          <p:nvPr>
            <p:custDataLst>
              <p:tags r:id="rId5"/>
            </p:custDataLst>
          </p:nvPr>
        </p:nvSpPr>
        <p:spPr>
          <a:xfrm>
            <a:off x="6986553" y="2024967"/>
            <a:ext cx="414900" cy="346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40</a:t>
            </a:r>
            <a:endParaRPr lang="en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7" name="Shape 617"/>
          <p:cNvSpPr txBox="1"/>
          <p:nvPr>
            <p:custDataLst>
              <p:tags r:id="rId6"/>
            </p:custDataLst>
          </p:nvPr>
        </p:nvSpPr>
        <p:spPr>
          <a:xfrm>
            <a:off x="6986553" y="2484782"/>
            <a:ext cx="414900" cy="346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36</a:t>
            </a:r>
            <a:endParaRPr lang="en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8" name="Shape 618"/>
          <p:cNvSpPr txBox="1"/>
          <p:nvPr>
            <p:custDataLst>
              <p:tags r:id="rId7"/>
            </p:custDataLst>
          </p:nvPr>
        </p:nvSpPr>
        <p:spPr>
          <a:xfrm>
            <a:off x="6986553" y="2944598"/>
            <a:ext cx="414900" cy="346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32</a:t>
            </a:r>
            <a:endParaRPr lang="en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9" name="Shape 619"/>
          <p:cNvSpPr txBox="1"/>
          <p:nvPr>
            <p:custDataLst>
              <p:tags r:id="rId8"/>
            </p:custDataLst>
          </p:nvPr>
        </p:nvSpPr>
        <p:spPr>
          <a:xfrm>
            <a:off x="6986553" y="3404414"/>
            <a:ext cx="414900" cy="346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 smtClean="0">
                <a:latin typeface="Consolas"/>
                <a:ea typeface="Consolas"/>
                <a:cs typeface="Consolas"/>
                <a:sym typeface="Consolas"/>
              </a:rPr>
              <a:t>28</a:t>
            </a:r>
            <a:endParaRPr lang="en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2" name="Shape 622"/>
          <p:cNvSpPr/>
          <p:nvPr>
            <p:custDataLst>
              <p:tags r:id="rId9"/>
            </p:custDataLst>
          </p:nvPr>
        </p:nvSpPr>
        <p:spPr>
          <a:xfrm>
            <a:off x="6173681" y="2102156"/>
            <a:ext cx="850500" cy="463050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623" name="Shape 623"/>
          <p:cNvSpPr/>
          <p:nvPr>
            <p:custDataLst>
              <p:tags r:id="rId10"/>
            </p:custDataLst>
          </p:nvPr>
        </p:nvSpPr>
        <p:spPr>
          <a:xfrm>
            <a:off x="6173681" y="2561972"/>
            <a:ext cx="850500" cy="46305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82391</a:t>
            </a:r>
          </a:p>
        </p:txBody>
      </p:sp>
      <p:sp>
        <p:nvSpPr>
          <p:cNvPr id="624" name="Shape 624"/>
          <p:cNvSpPr/>
          <p:nvPr>
            <p:custDataLst>
              <p:tags r:id="rId11"/>
            </p:custDataLst>
          </p:nvPr>
        </p:nvSpPr>
        <p:spPr>
          <a:xfrm>
            <a:off x="6173681" y="3021787"/>
            <a:ext cx="850500" cy="46305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23532</a:t>
            </a:r>
          </a:p>
        </p:txBody>
      </p:sp>
      <p:sp>
        <p:nvSpPr>
          <p:cNvPr id="625" name="Shape 625"/>
          <p:cNvSpPr/>
          <p:nvPr>
            <p:custDataLst>
              <p:tags r:id="rId12"/>
            </p:custDataLst>
          </p:nvPr>
        </p:nvSpPr>
        <p:spPr>
          <a:xfrm>
            <a:off x="6173681" y="3481603"/>
            <a:ext cx="850500" cy="46305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 dirty="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93042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" name="Ink 1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1404360" y="2364480"/>
              <a:ext cx="1243080" cy="990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99320" y="2359080"/>
                <a:ext cx="1250640" cy="100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53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0963" y="158718"/>
            <a:ext cx="62217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Fixing the Album/Artist example with pointers</a:t>
            </a:r>
            <a:endParaRPr lang="en" dirty="0"/>
          </a:p>
          <a:p>
            <a:endParaRPr dirty="0"/>
          </a:p>
          <a:p>
            <a:endParaRPr dirty="0"/>
          </a:p>
        </p:txBody>
      </p:sp>
      <p:sp>
        <p:nvSpPr>
          <p:cNvPr id="700" name="Shape 700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490963" y="720077"/>
            <a:ext cx="2746350" cy="15907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Artist {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name;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age;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favorite_food;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height; // in cm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1" name="Shape 701"/>
          <p:cNvSpPr txBox="1"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81932" y="720077"/>
            <a:ext cx="2583000" cy="17941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Album {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title;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year;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  Artist* artist;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2" name="Shape 702"/>
          <p:cNvSpPr txBox="1"/>
          <p:nvPr>
            <p:custDataLst>
              <p:tags r:id="rId4"/>
            </p:custDataLst>
          </p:nvPr>
        </p:nvSpPr>
        <p:spPr>
          <a:xfrm>
            <a:off x="1526062" y="2249689"/>
            <a:ext cx="6981123" cy="1957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Artist* </a:t>
            </a:r>
            <a:r>
              <a:rPr lang="en" sz="1425" dirty="0">
                <a:latin typeface="Consolas"/>
                <a:ea typeface="Consolas"/>
                <a:cs typeface="Consolas"/>
                <a:sym typeface="Consolas"/>
              </a:rPr>
              <a:t>britney = </a:t>
            </a: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new Artist;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 TODO: now we need to set the fields of britney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(*britney).name = "Britney Spears"; // this works but really clunky</a:t>
            </a:r>
          </a:p>
          <a:p>
            <a:pPr>
              <a:spcBef>
                <a:spcPts val="0"/>
              </a:spcBef>
            </a:pPr>
            <a:endParaRPr lang="en" sz="1500" dirty="0" smtClean="0"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Album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blackout = { "Blackout", 2007, </a:t>
            </a:r>
            <a:r>
              <a:rPr lang="en" sz="1500" dirty="0" smtClean="0"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};</a:t>
            </a:r>
          </a:p>
          <a:p>
            <a:pPr>
              <a:spcBef>
                <a:spcPts val="0"/>
              </a:spcBef>
            </a:pPr>
            <a:r>
              <a:rPr lang="en" sz="15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Album circus = { "Circus", 2008, </a:t>
            </a:r>
            <a:r>
              <a:rPr lang="en" sz="1500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};</a:t>
            </a:r>
            <a:endParaRPr lang="en" sz="15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291400" y="2009520"/>
              <a:ext cx="3813480" cy="1351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88880" y="2005920"/>
                <a:ext cx="3825360" cy="13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980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22781" y="158718"/>
            <a:ext cx="7318301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b="1" dirty="0" smtClean="0"/>
              <a:t>-&gt; operator</a:t>
            </a:r>
            <a:r>
              <a:rPr lang="en" dirty="0" smtClean="0"/>
              <a:t>: Dereferencing and accessing a member</a:t>
            </a:r>
            <a:endParaRPr lang="en" dirty="0"/>
          </a:p>
          <a:p>
            <a:endParaRPr dirty="0"/>
          </a:p>
          <a:p>
            <a:endParaRPr dirty="0"/>
          </a:p>
        </p:txBody>
      </p:sp>
      <p:sp>
        <p:nvSpPr>
          <p:cNvPr id="700" name="Shape 700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490963" y="720077"/>
            <a:ext cx="2746350" cy="15907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Artist {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name;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age;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favorite_food;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height; // in cm</a:t>
            </a:r>
          </a:p>
          <a:p>
            <a:pPr>
              <a:spcAft>
                <a:spcPts val="0"/>
              </a:spcAft>
            </a:pPr>
            <a:r>
              <a:rPr lang="en" dirty="0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1" name="Shape 701"/>
          <p:cNvSpPr txBox="1"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681932" y="720077"/>
            <a:ext cx="2583000" cy="1794150"/>
          </a:xfrm>
          <a:prstGeom prst="rect">
            <a:avLst/>
          </a:prstGeom>
        </p:spPr>
        <p:txBody>
          <a:bodyPr vert="horz" lIns="68569" tIns="68569" rIns="68569" bIns="68569" rtlCol="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struct Album {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string title;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  int year;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  Artist* artist;</a:t>
            </a:r>
          </a:p>
          <a:p>
            <a:pPr>
              <a:spcAft>
                <a:spcPts val="0"/>
              </a:spcAft>
            </a:pPr>
            <a:r>
              <a:rPr lang="en">
                <a:solidFill>
                  <a:srgbClr val="33333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  <p:sp>
        <p:nvSpPr>
          <p:cNvPr id="702" name="Shape 702"/>
          <p:cNvSpPr txBox="1"/>
          <p:nvPr>
            <p:custDataLst>
              <p:tags r:id="rId4"/>
            </p:custDataLst>
          </p:nvPr>
        </p:nvSpPr>
        <p:spPr>
          <a:xfrm>
            <a:off x="1526062" y="2249689"/>
            <a:ext cx="7503638" cy="1957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Artist* </a:t>
            </a:r>
            <a:r>
              <a:rPr lang="en" sz="1425" dirty="0">
                <a:latin typeface="Consolas"/>
                <a:ea typeface="Consolas"/>
                <a:cs typeface="Consolas"/>
                <a:sym typeface="Consolas"/>
              </a:rPr>
              <a:t>britney = </a:t>
            </a:r>
            <a:r>
              <a:rPr lang="en" sz="1425" dirty="0" smtClean="0">
                <a:latin typeface="Consolas"/>
                <a:ea typeface="Consolas"/>
                <a:cs typeface="Consolas"/>
                <a:sym typeface="Consolas"/>
              </a:rPr>
              <a:t>new Artist;</a:t>
            </a:r>
          </a:p>
          <a:p>
            <a:pPr>
              <a:spcBef>
                <a:spcPts val="0"/>
              </a:spcBef>
            </a:pP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 TODO: now we need to set the fields of britney</a:t>
            </a:r>
          </a:p>
          <a:p>
            <a:pPr>
              <a:spcBef>
                <a:spcPts val="0"/>
              </a:spcBef>
            </a:pPr>
            <a:r>
              <a:rPr lang="en-US" sz="1425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b</a:t>
            </a:r>
            <a:r>
              <a:rPr lang="en" sz="1425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ritney-&gt;name = "Britney Spears"; </a:t>
            </a:r>
            <a:r>
              <a:rPr lang="en" sz="1200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//</a:t>
            </a:r>
            <a:r>
              <a:rPr lang="en" sz="1100" dirty="0" smtClean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200" b="1" i="1" dirty="0" smtClean="0">
                <a:solidFill>
                  <a:srgbClr val="0000FF"/>
                </a:solidFill>
              </a:rPr>
              <a:t>ptr</a:t>
            </a:r>
            <a:r>
              <a:rPr lang="en" sz="1200" b="1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-&gt;</a:t>
            </a:r>
            <a:r>
              <a:rPr lang="en" sz="1200" b="1" i="1" dirty="0" smtClean="0">
                <a:solidFill>
                  <a:srgbClr val="0000FF"/>
                </a:solidFill>
              </a:rPr>
              <a:t>member</a:t>
            </a:r>
            <a:r>
              <a:rPr lang="en" sz="1200" dirty="0" smtClean="0">
                <a:solidFill>
                  <a:schemeClr val="dk1"/>
                </a:solidFill>
              </a:rPr>
              <a:t> </a:t>
            </a:r>
            <a:r>
              <a:rPr lang="en" sz="1200" dirty="0">
                <a:solidFill>
                  <a:schemeClr val="dk1"/>
                </a:solidFill>
              </a:rPr>
              <a:t>is the exact same as </a:t>
            </a:r>
            <a:r>
              <a:rPr lang="en" sz="1200" b="1" dirty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(*</a:t>
            </a:r>
            <a:r>
              <a:rPr lang="en" sz="1200" b="1" i="1" dirty="0">
                <a:solidFill>
                  <a:srgbClr val="0000FF"/>
                </a:solidFill>
              </a:rPr>
              <a:t>ptr</a:t>
            </a:r>
            <a:r>
              <a:rPr lang="en" sz="1200" b="1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).</a:t>
            </a:r>
            <a:r>
              <a:rPr lang="en" sz="1200" b="1" i="1" dirty="0" smtClean="0">
                <a:solidFill>
                  <a:srgbClr val="0000FF"/>
                </a:solidFill>
              </a:rPr>
              <a:t>member</a:t>
            </a:r>
            <a:endParaRPr lang="en" sz="1200" b="1" i="1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en" sz="1500" dirty="0" smtClean="0">
              <a:latin typeface="Consolas"/>
              <a:ea typeface="Consolas"/>
              <a:cs typeface="Consolas"/>
              <a:sym typeface="Consolas"/>
            </a:endParaRPr>
          </a:p>
          <a:p>
            <a:pPr>
              <a:spcBef>
                <a:spcPts val="0"/>
              </a:spcBef>
            </a:pP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Album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blackout = { "Blackout", 2007, </a:t>
            </a:r>
            <a:r>
              <a:rPr lang="en" sz="1500" dirty="0" smtClean="0"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500" dirty="0">
                <a:latin typeface="Consolas"/>
                <a:ea typeface="Consolas"/>
                <a:cs typeface="Consolas"/>
                <a:sym typeface="Consolas"/>
              </a:rPr>
              <a:t>};</a:t>
            </a:r>
          </a:p>
          <a:p>
            <a:pPr>
              <a:spcBef>
                <a:spcPts val="0"/>
              </a:spcBef>
            </a:pPr>
            <a:r>
              <a:rPr lang="en" sz="15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Album circus = { "Circus", 2008, </a:t>
            </a:r>
            <a:r>
              <a:rPr lang="en" sz="1500" dirty="0" smtClean="0">
                <a:solidFill>
                  <a:schemeClr val="dk1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britney</a:t>
            </a:r>
            <a:r>
              <a:rPr lang="en" sz="1500" dirty="0" smtClean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};</a:t>
            </a:r>
            <a:endParaRPr lang="en" sz="15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498440" y="891360"/>
              <a:ext cx="1749600" cy="3214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91240" y="884160"/>
                <a:ext cx="1762200" cy="322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77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Nodes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Another important application of pointers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We’ll start by looking at a limitation of the array</a:t>
            </a:r>
          </a:p>
        </p:txBody>
      </p:sp>
    </p:spTree>
    <p:extLst>
      <p:ext uri="{BB962C8B-B14F-4D97-AF65-F5344CB8AC3E}">
        <p14:creationId xmlns:p14="http://schemas.microsoft.com/office/powerpoint/2010/main" val="211989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Shape 886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3979422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Arrays</a:t>
            </a:r>
            <a:endParaRPr lang="en" dirty="0"/>
          </a:p>
        </p:txBody>
      </p:sp>
      <p:sp>
        <p:nvSpPr>
          <p:cNvPr id="887" name="Shape 887"/>
          <p:cNvSpPr/>
          <p:nvPr>
            <p:custDataLst>
              <p:tags r:id="rId2"/>
            </p:custDataLst>
          </p:nvPr>
        </p:nvSpPr>
        <p:spPr>
          <a:xfrm>
            <a:off x="24580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888" name="Shape 888"/>
          <p:cNvSpPr txBox="1"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491075" y="1152469"/>
            <a:ext cx="6083550" cy="1240650"/>
          </a:xfrm>
          <a:prstGeom prst="rect">
            <a:avLst/>
          </a:prstGeom>
          <a:noFill/>
          <a:ln>
            <a:noFill/>
          </a:ln>
        </p:spPr>
        <p:txBody>
          <a:bodyPr vert="horz" lIns="68569" tIns="68569" rIns="68569" bIns="68569" rtlCol="0" anchor="t" anchorCtr="0">
            <a:noAutofit/>
          </a:bodyPr>
          <a:lstStyle/>
          <a:p>
            <a:endParaRPr dirty="0"/>
          </a:p>
          <a:p>
            <a:r>
              <a:rPr lang="en" dirty="0"/>
              <a:t>What are arrays good at? What are arrays bad at?</a:t>
            </a:r>
          </a:p>
        </p:txBody>
      </p:sp>
      <p:sp>
        <p:nvSpPr>
          <p:cNvPr id="889" name="Shape 889"/>
          <p:cNvSpPr/>
          <p:nvPr>
            <p:custDataLst>
              <p:tags r:id="rId4"/>
            </p:custDataLst>
          </p:nvPr>
        </p:nvSpPr>
        <p:spPr>
          <a:xfrm>
            <a:off x="29102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890" name="Shape 890"/>
          <p:cNvSpPr/>
          <p:nvPr>
            <p:custDataLst>
              <p:tags r:id="rId5"/>
            </p:custDataLst>
          </p:nvPr>
        </p:nvSpPr>
        <p:spPr>
          <a:xfrm>
            <a:off x="33625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891" name="Shape 891"/>
          <p:cNvSpPr/>
          <p:nvPr>
            <p:custDataLst>
              <p:tags r:id="rId6"/>
            </p:custDataLst>
          </p:nvPr>
        </p:nvSpPr>
        <p:spPr>
          <a:xfrm>
            <a:off x="38147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892" name="Shape 892"/>
          <p:cNvSpPr/>
          <p:nvPr>
            <p:custDataLst>
              <p:tags r:id="rId7"/>
            </p:custDataLst>
          </p:nvPr>
        </p:nvSpPr>
        <p:spPr>
          <a:xfrm>
            <a:off x="42670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132121</a:t>
            </a:r>
          </a:p>
        </p:txBody>
      </p:sp>
      <p:sp>
        <p:nvSpPr>
          <p:cNvPr id="893" name="Shape 893"/>
          <p:cNvSpPr/>
          <p:nvPr>
            <p:custDataLst>
              <p:tags r:id="rId8"/>
            </p:custDataLst>
          </p:nvPr>
        </p:nvSpPr>
        <p:spPr>
          <a:xfrm>
            <a:off x="47192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124112</a:t>
            </a:r>
          </a:p>
        </p:txBody>
      </p:sp>
      <p:sp>
        <p:nvSpPr>
          <p:cNvPr id="894" name="Shape 894"/>
          <p:cNvSpPr/>
          <p:nvPr>
            <p:custDataLst>
              <p:tags r:id="rId9"/>
            </p:custDataLst>
          </p:nvPr>
        </p:nvSpPr>
        <p:spPr>
          <a:xfrm>
            <a:off x="51715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834252</a:t>
            </a:r>
          </a:p>
        </p:txBody>
      </p:sp>
      <p:sp>
        <p:nvSpPr>
          <p:cNvPr id="895" name="Shape 895"/>
          <p:cNvSpPr/>
          <p:nvPr>
            <p:custDataLst>
              <p:tags r:id="rId10"/>
            </p:custDataLst>
          </p:nvPr>
        </p:nvSpPr>
        <p:spPr>
          <a:xfrm>
            <a:off x="56237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926073</a:t>
            </a:r>
          </a:p>
        </p:txBody>
      </p:sp>
      <p:sp>
        <p:nvSpPr>
          <p:cNvPr id="896" name="Shape 896"/>
          <p:cNvSpPr/>
          <p:nvPr>
            <p:custDataLst>
              <p:tags r:id="rId11"/>
            </p:custDataLst>
          </p:nvPr>
        </p:nvSpPr>
        <p:spPr>
          <a:xfrm>
            <a:off x="60760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234132</a:t>
            </a:r>
          </a:p>
        </p:txBody>
      </p:sp>
      <p:sp>
        <p:nvSpPr>
          <p:cNvPr id="897" name="Shape 897"/>
          <p:cNvSpPr/>
          <p:nvPr>
            <p:custDataLst>
              <p:tags r:id="rId12"/>
            </p:custDataLst>
          </p:nvPr>
        </p:nvSpPr>
        <p:spPr>
          <a:xfrm>
            <a:off x="65282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645453</a:t>
            </a:r>
          </a:p>
        </p:txBody>
      </p:sp>
      <p:sp>
        <p:nvSpPr>
          <p:cNvPr id="898" name="Shape 898"/>
          <p:cNvSpPr txBox="1"/>
          <p:nvPr>
            <p:custDataLst>
              <p:tags r:id="rId13"/>
            </p:custDataLst>
          </p:nvPr>
        </p:nvSpPr>
        <p:spPr>
          <a:xfrm>
            <a:off x="25108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899" name="Shape 899"/>
          <p:cNvSpPr txBox="1"/>
          <p:nvPr>
            <p:custDataLst>
              <p:tags r:id="rId14"/>
            </p:custDataLst>
          </p:nvPr>
        </p:nvSpPr>
        <p:spPr>
          <a:xfrm>
            <a:off x="29680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900" name="Shape 900"/>
          <p:cNvSpPr txBox="1"/>
          <p:nvPr>
            <p:custDataLst>
              <p:tags r:id="rId15"/>
            </p:custDataLst>
          </p:nvPr>
        </p:nvSpPr>
        <p:spPr>
          <a:xfrm>
            <a:off x="34252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901" name="Shape 901"/>
          <p:cNvSpPr txBox="1"/>
          <p:nvPr>
            <p:custDataLst>
              <p:tags r:id="rId16"/>
            </p:custDataLst>
          </p:nvPr>
        </p:nvSpPr>
        <p:spPr>
          <a:xfrm>
            <a:off x="38824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902" name="Shape 902"/>
          <p:cNvSpPr txBox="1"/>
          <p:nvPr>
            <p:custDataLst>
              <p:tags r:id="rId17"/>
            </p:custDataLst>
          </p:nvPr>
        </p:nvSpPr>
        <p:spPr>
          <a:xfrm>
            <a:off x="43124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903" name="Shape 903"/>
          <p:cNvSpPr txBox="1"/>
          <p:nvPr>
            <p:custDataLst>
              <p:tags r:id="rId18"/>
            </p:custDataLst>
          </p:nvPr>
        </p:nvSpPr>
        <p:spPr>
          <a:xfrm>
            <a:off x="47696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904" name="Shape 904"/>
          <p:cNvSpPr txBox="1"/>
          <p:nvPr>
            <p:custDataLst>
              <p:tags r:id="rId19"/>
            </p:custDataLst>
          </p:nvPr>
        </p:nvSpPr>
        <p:spPr>
          <a:xfrm>
            <a:off x="56840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905" name="Shape 905"/>
          <p:cNvSpPr txBox="1"/>
          <p:nvPr>
            <p:custDataLst>
              <p:tags r:id="rId20"/>
            </p:custDataLst>
          </p:nvPr>
        </p:nvSpPr>
        <p:spPr>
          <a:xfrm>
            <a:off x="52268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906" name="Shape 906"/>
          <p:cNvSpPr txBox="1"/>
          <p:nvPr>
            <p:custDataLst>
              <p:tags r:id="rId21"/>
            </p:custDataLst>
          </p:nvPr>
        </p:nvSpPr>
        <p:spPr>
          <a:xfrm>
            <a:off x="61288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907" name="Shape 907"/>
          <p:cNvSpPr txBox="1"/>
          <p:nvPr>
            <p:custDataLst>
              <p:tags r:id="rId22"/>
            </p:custDataLst>
          </p:nvPr>
        </p:nvSpPr>
        <p:spPr>
          <a:xfrm>
            <a:off x="65984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908" name="Shape 908"/>
          <p:cNvSpPr txBox="1"/>
          <p:nvPr>
            <p:custDataLst>
              <p:tags r:id="rId23"/>
            </p:custDataLst>
          </p:nvPr>
        </p:nvSpPr>
        <p:spPr>
          <a:xfrm>
            <a:off x="1415332" y="3078375"/>
            <a:ext cx="984781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sp>
        <p:nvSpPr>
          <p:cNvPr id="909" name="Shape 909"/>
          <p:cNvSpPr txBox="1"/>
          <p:nvPr>
            <p:custDataLst>
              <p:tags r:id="rId24"/>
            </p:custDataLst>
          </p:nvPr>
        </p:nvSpPr>
        <p:spPr>
          <a:xfrm>
            <a:off x="1683713" y="267832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406854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Shape 914"/>
          <p:cNvPicPr preferRelativeResize="0"/>
          <p:nvPr>
            <p:custDataLst>
              <p:tags r:id="rId1"/>
            </p:custDataLst>
          </p:nvPr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63610"/>
            <a:ext cx="9144000" cy="5693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58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Shape 962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33030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/>
              <a:t>Memory is a giant array...</a:t>
            </a:r>
          </a:p>
        </p:txBody>
      </p:sp>
      <p:sp>
        <p:nvSpPr>
          <p:cNvPr id="963" name="Shape 963"/>
          <p:cNvSpPr/>
          <p:nvPr>
            <p:custDataLst>
              <p:tags r:id="rId2"/>
            </p:custDataLst>
          </p:nvPr>
        </p:nvSpPr>
        <p:spPr>
          <a:xfrm>
            <a:off x="2458013" y="141630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964" name="Shape 964"/>
          <p:cNvSpPr/>
          <p:nvPr>
            <p:custDataLst>
              <p:tags r:id="rId3"/>
            </p:custDataLst>
          </p:nvPr>
        </p:nvSpPr>
        <p:spPr>
          <a:xfrm>
            <a:off x="2910263" y="141630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965" name="Shape 965"/>
          <p:cNvSpPr/>
          <p:nvPr>
            <p:custDataLst>
              <p:tags r:id="rId4"/>
            </p:custDataLst>
          </p:nvPr>
        </p:nvSpPr>
        <p:spPr>
          <a:xfrm>
            <a:off x="3362513" y="141630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966" name="Shape 966"/>
          <p:cNvSpPr/>
          <p:nvPr>
            <p:custDataLst>
              <p:tags r:id="rId5"/>
            </p:custDataLst>
          </p:nvPr>
        </p:nvSpPr>
        <p:spPr>
          <a:xfrm>
            <a:off x="3814763" y="141630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967" name="Shape 967"/>
          <p:cNvSpPr txBox="1"/>
          <p:nvPr>
            <p:custDataLst>
              <p:tags r:id="rId6"/>
            </p:custDataLst>
          </p:nvPr>
        </p:nvSpPr>
        <p:spPr>
          <a:xfrm>
            <a:off x="2510888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68" name="Shape 968"/>
          <p:cNvSpPr txBox="1"/>
          <p:nvPr>
            <p:custDataLst>
              <p:tags r:id="rId7"/>
            </p:custDataLst>
          </p:nvPr>
        </p:nvSpPr>
        <p:spPr>
          <a:xfrm>
            <a:off x="2968088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969" name="Shape 969"/>
          <p:cNvSpPr txBox="1"/>
          <p:nvPr>
            <p:custDataLst>
              <p:tags r:id="rId8"/>
            </p:custDataLst>
          </p:nvPr>
        </p:nvSpPr>
        <p:spPr>
          <a:xfrm>
            <a:off x="3425288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970" name="Shape 970"/>
          <p:cNvSpPr txBox="1"/>
          <p:nvPr>
            <p:custDataLst>
              <p:tags r:id="rId9"/>
            </p:custDataLst>
          </p:nvPr>
        </p:nvSpPr>
        <p:spPr>
          <a:xfrm>
            <a:off x="3882488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971" name="Shape 971"/>
          <p:cNvSpPr txBox="1"/>
          <p:nvPr>
            <p:custDataLst>
              <p:tags r:id="rId10"/>
            </p:custDataLst>
          </p:nvPr>
        </p:nvSpPr>
        <p:spPr>
          <a:xfrm>
            <a:off x="4312463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972" name="Shape 972"/>
          <p:cNvSpPr txBox="1"/>
          <p:nvPr>
            <p:custDataLst>
              <p:tags r:id="rId11"/>
            </p:custDataLst>
          </p:nvPr>
        </p:nvSpPr>
        <p:spPr>
          <a:xfrm>
            <a:off x="4769663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973" name="Shape 973"/>
          <p:cNvSpPr txBox="1"/>
          <p:nvPr>
            <p:custDataLst>
              <p:tags r:id="rId12"/>
            </p:custDataLst>
          </p:nvPr>
        </p:nvSpPr>
        <p:spPr>
          <a:xfrm>
            <a:off x="5684063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974" name="Shape 974"/>
          <p:cNvSpPr txBox="1"/>
          <p:nvPr>
            <p:custDataLst>
              <p:tags r:id="rId13"/>
            </p:custDataLst>
          </p:nvPr>
        </p:nvSpPr>
        <p:spPr>
          <a:xfrm>
            <a:off x="5226863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975" name="Shape 975"/>
          <p:cNvSpPr txBox="1"/>
          <p:nvPr>
            <p:custDataLst>
              <p:tags r:id="rId14"/>
            </p:custDataLst>
          </p:nvPr>
        </p:nvSpPr>
        <p:spPr>
          <a:xfrm>
            <a:off x="6128888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976" name="Shape 976"/>
          <p:cNvSpPr txBox="1"/>
          <p:nvPr>
            <p:custDataLst>
              <p:tags r:id="rId15"/>
            </p:custDataLst>
          </p:nvPr>
        </p:nvSpPr>
        <p:spPr>
          <a:xfrm>
            <a:off x="6598463" y="187822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977" name="Shape 977"/>
          <p:cNvSpPr txBox="1"/>
          <p:nvPr>
            <p:custDataLst>
              <p:tags r:id="rId16"/>
            </p:custDataLst>
          </p:nvPr>
        </p:nvSpPr>
        <p:spPr>
          <a:xfrm>
            <a:off x="1491075" y="1878225"/>
            <a:ext cx="909038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sp>
        <p:nvSpPr>
          <p:cNvPr id="978" name="Shape 978"/>
          <p:cNvSpPr txBox="1"/>
          <p:nvPr>
            <p:custDataLst>
              <p:tags r:id="rId17"/>
            </p:custDataLst>
          </p:nvPr>
        </p:nvSpPr>
        <p:spPr>
          <a:xfrm>
            <a:off x="1683713" y="147817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list</a:t>
            </a:r>
          </a:p>
        </p:txBody>
      </p:sp>
      <p:sp>
        <p:nvSpPr>
          <p:cNvPr id="979" name="Shape 979"/>
          <p:cNvSpPr txBox="1"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1485788" y="2276869"/>
            <a:ext cx="6172425" cy="2529000"/>
          </a:xfrm>
          <a:prstGeom prst="rect">
            <a:avLst/>
          </a:prstGeom>
          <a:noFill/>
          <a:ln>
            <a:noFill/>
          </a:ln>
        </p:spPr>
        <p:txBody>
          <a:bodyPr vert="horz" lIns="68569" tIns="68569" rIns="68569" bIns="68569" rtlCol="0" anchor="t" anchorCtr="0">
            <a:noAutofit/>
          </a:bodyPr>
          <a:lstStyle/>
          <a:p>
            <a:pPr algn="ctr"/>
            <a:r>
              <a:rPr lang="en"/>
              <a:t>What are the most annoying operations on a tightly packed book shelf, liquor cabinet, shoe closet, etc?</a:t>
            </a:r>
          </a:p>
          <a:p>
            <a:pPr algn="ctr"/>
            <a:endParaRPr/>
          </a:p>
          <a:p>
            <a:pPr indent="-314325"/>
            <a:r>
              <a:rPr lang="en" sz="2250"/>
              <a:t>Insertion - </a:t>
            </a:r>
            <a:r>
              <a:rPr lang="en" sz="2250" b="1">
                <a:solidFill>
                  <a:srgbClr val="CC0000"/>
                </a:solidFill>
              </a:rPr>
              <a:t>O(n)</a:t>
            </a:r>
          </a:p>
          <a:p>
            <a:pPr indent="-314325"/>
            <a:r>
              <a:rPr lang="en" sz="2250"/>
              <a:t>Deletion - </a:t>
            </a:r>
            <a:r>
              <a:rPr lang="en" sz="2250" b="1">
                <a:solidFill>
                  <a:srgbClr val="CC0000"/>
                </a:solidFill>
              </a:rPr>
              <a:t>O(n)</a:t>
            </a:r>
          </a:p>
          <a:p>
            <a:pPr indent="-314325">
              <a:buClr>
                <a:schemeClr val="dk1"/>
              </a:buClr>
            </a:pPr>
            <a:r>
              <a:rPr lang="en" sz="2250">
                <a:solidFill>
                  <a:schemeClr val="dk1"/>
                </a:solidFill>
              </a:rPr>
              <a:t>Lookup - </a:t>
            </a:r>
            <a:r>
              <a:rPr lang="en" sz="2250" b="1">
                <a:solidFill>
                  <a:srgbClr val="38761D"/>
                </a:solidFill>
              </a:rPr>
              <a:t>O(1)</a:t>
            </a:r>
          </a:p>
          <a:p>
            <a:endParaRPr sz="1350"/>
          </a:p>
          <a:p>
            <a:r>
              <a:rPr lang="en"/>
              <a:t>Let's brainstorm ways to improve insertion and deletion....</a:t>
            </a:r>
          </a:p>
        </p:txBody>
      </p:sp>
      <p:sp>
        <p:nvSpPr>
          <p:cNvPr id="980" name="Shape 980"/>
          <p:cNvSpPr/>
          <p:nvPr>
            <p:custDataLst>
              <p:tags r:id="rId19"/>
            </p:custDataLst>
          </p:nvPr>
        </p:nvSpPr>
        <p:spPr>
          <a:xfrm>
            <a:off x="426701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81" name="Shape 981"/>
          <p:cNvSpPr/>
          <p:nvPr>
            <p:custDataLst>
              <p:tags r:id="rId20"/>
            </p:custDataLst>
          </p:nvPr>
        </p:nvSpPr>
        <p:spPr>
          <a:xfrm>
            <a:off x="471926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82" name="Shape 982"/>
          <p:cNvSpPr/>
          <p:nvPr>
            <p:custDataLst>
              <p:tags r:id="rId21"/>
            </p:custDataLst>
          </p:nvPr>
        </p:nvSpPr>
        <p:spPr>
          <a:xfrm>
            <a:off x="517151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83" name="Shape 983"/>
          <p:cNvSpPr/>
          <p:nvPr>
            <p:custDataLst>
              <p:tags r:id="rId22"/>
            </p:custDataLst>
          </p:nvPr>
        </p:nvSpPr>
        <p:spPr>
          <a:xfrm>
            <a:off x="562376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84" name="Shape 984"/>
          <p:cNvSpPr/>
          <p:nvPr>
            <p:custDataLst>
              <p:tags r:id="rId23"/>
            </p:custDataLst>
          </p:nvPr>
        </p:nvSpPr>
        <p:spPr>
          <a:xfrm>
            <a:off x="607601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985" name="Shape 985"/>
          <p:cNvSpPr/>
          <p:nvPr>
            <p:custDataLst>
              <p:tags r:id="rId24"/>
            </p:custDataLst>
          </p:nvPr>
        </p:nvSpPr>
        <p:spPr>
          <a:xfrm>
            <a:off x="6528263" y="141630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0993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1169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33030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/>
              <a:t>Add to front</a:t>
            </a:r>
          </a:p>
        </p:txBody>
      </p:sp>
      <p:sp>
        <p:nvSpPr>
          <p:cNvPr id="1170" name="Shape 1170"/>
          <p:cNvSpPr/>
          <p:nvPr>
            <p:custDataLst>
              <p:tags r:id="rId2"/>
            </p:custDataLst>
          </p:nvPr>
        </p:nvSpPr>
        <p:spPr>
          <a:xfrm>
            <a:off x="2458013" y="15877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171" name="Shape 1171"/>
          <p:cNvSpPr/>
          <p:nvPr>
            <p:custDataLst>
              <p:tags r:id="rId3"/>
            </p:custDataLst>
          </p:nvPr>
        </p:nvSpPr>
        <p:spPr>
          <a:xfrm>
            <a:off x="2910263" y="15877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172" name="Shape 1172"/>
          <p:cNvSpPr/>
          <p:nvPr>
            <p:custDataLst>
              <p:tags r:id="rId4"/>
            </p:custDataLst>
          </p:nvPr>
        </p:nvSpPr>
        <p:spPr>
          <a:xfrm>
            <a:off x="3362513" y="15877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173" name="Shape 1173"/>
          <p:cNvSpPr/>
          <p:nvPr>
            <p:custDataLst>
              <p:tags r:id="rId5"/>
            </p:custDataLst>
          </p:nvPr>
        </p:nvSpPr>
        <p:spPr>
          <a:xfrm>
            <a:off x="3814763" y="15877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174" name="Shape 1174"/>
          <p:cNvSpPr/>
          <p:nvPr>
            <p:custDataLst>
              <p:tags r:id="rId6"/>
            </p:custDataLst>
          </p:nvPr>
        </p:nvSpPr>
        <p:spPr>
          <a:xfrm>
            <a:off x="426701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75" name="Shape 1175"/>
          <p:cNvSpPr/>
          <p:nvPr>
            <p:custDataLst>
              <p:tags r:id="rId7"/>
            </p:custDataLst>
          </p:nvPr>
        </p:nvSpPr>
        <p:spPr>
          <a:xfrm>
            <a:off x="471926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76" name="Shape 1176"/>
          <p:cNvSpPr/>
          <p:nvPr>
            <p:custDataLst>
              <p:tags r:id="rId8"/>
            </p:custDataLst>
          </p:nvPr>
        </p:nvSpPr>
        <p:spPr>
          <a:xfrm>
            <a:off x="517151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77" name="Shape 1177"/>
          <p:cNvSpPr/>
          <p:nvPr>
            <p:custDataLst>
              <p:tags r:id="rId9"/>
            </p:custDataLst>
          </p:nvPr>
        </p:nvSpPr>
        <p:spPr>
          <a:xfrm>
            <a:off x="562376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78" name="Shape 1178"/>
          <p:cNvSpPr/>
          <p:nvPr>
            <p:custDataLst>
              <p:tags r:id="rId10"/>
            </p:custDataLst>
          </p:nvPr>
        </p:nvSpPr>
        <p:spPr>
          <a:xfrm>
            <a:off x="607601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79" name="Shape 1179"/>
          <p:cNvSpPr/>
          <p:nvPr>
            <p:custDataLst>
              <p:tags r:id="rId11"/>
            </p:custDataLst>
          </p:nvPr>
        </p:nvSpPr>
        <p:spPr>
          <a:xfrm>
            <a:off x="6528263" y="15877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80" name="Shape 1180"/>
          <p:cNvSpPr txBox="1"/>
          <p:nvPr>
            <p:custDataLst>
              <p:tags r:id="rId12"/>
            </p:custDataLst>
          </p:nvPr>
        </p:nvSpPr>
        <p:spPr>
          <a:xfrm>
            <a:off x="2510888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81" name="Shape 1181"/>
          <p:cNvSpPr txBox="1"/>
          <p:nvPr>
            <p:custDataLst>
              <p:tags r:id="rId13"/>
            </p:custDataLst>
          </p:nvPr>
        </p:nvSpPr>
        <p:spPr>
          <a:xfrm>
            <a:off x="2968088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182" name="Shape 1182"/>
          <p:cNvSpPr txBox="1"/>
          <p:nvPr>
            <p:custDataLst>
              <p:tags r:id="rId14"/>
            </p:custDataLst>
          </p:nvPr>
        </p:nvSpPr>
        <p:spPr>
          <a:xfrm>
            <a:off x="3425288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183" name="Shape 1183"/>
          <p:cNvSpPr txBox="1"/>
          <p:nvPr>
            <p:custDataLst>
              <p:tags r:id="rId15"/>
            </p:custDataLst>
          </p:nvPr>
        </p:nvSpPr>
        <p:spPr>
          <a:xfrm>
            <a:off x="3882488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184" name="Shape 1184"/>
          <p:cNvSpPr txBox="1"/>
          <p:nvPr>
            <p:custDataLst>
              <p:tags r:id="rId16"/>
            </p:custDataLst>
          </p:nvPr>
        </p:nvSpPr>
        <p:spPr>
          <a:xfrm>
            <a:off x="4312463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185" name="Shape 1185"/>
          <p:cNvSpPr txBox="1"/>
          <p:nvPr>
            <p:custDataLst>
              <p:tags r:id="rId17"/>
            </p:custDataLst>
          </p:nvPr>
        </p:nvSpPr>
        <p:spPr>
          <a:xfrm>
            <a:off x="4769663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186" name="Shape 1186"/>
          <p:cNvSpPr txBox="1"/>
          <p:nvPr>
            <p:custDataLst>
              <p:tags r:id="rId18"/>
            </p:custDataLst>
          </p:nvPr>
        </p:nvSpPr>
        <p:spPr>
          <a:xfrm>
            <a:off x="5684063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187" name="Shape 1187"/>
          <p:cNvSpPr txBox="1"/>
          <p:nvPr>
            <p:custDataLst>
              <p:tags r:id="rId19"/>
            </p:custDataLst>
          </p:nvPr>
        </p:nvSpPr>
        <p:spPr>
          <a:xfrm>
            <a:off x="5226863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188" name="Shape 1188"/>
          <p:cNvSpPr txBox="1"/>
          <p:nvPr>
            <p:custDataLst>
              <p:tags r:id="rId20"/>
            </p:custDataLst>
          </p:nvPr>
        </p:nvSpPr>
        <p:spPr>
          <a:xfrm>
            <a:off x="6128888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189" name="Shape 1189"/>
          <p:cNvSpPr txBox="1"/>
          <p:nvPr>
            <p:custDataLst>
              <p:tags r:id="rId21"/>
            </p:custDataLst>
          </p:nvPr>
        </p:nvSpPr>
        <p:spPr>
          <a:xfrm>
            <a:off x="6598463" y="20496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190" name="Shape 1190"/>
          <p:cNvSpPr txBox="1"/>
          <p:nvPr>
            <p:custDataLst>
              <p:tags r:id="rId22"/>
            </p:custDataLst>
          </p:nvPr>
        </p:nvSpPr>
        <p:spPr>
          <a:xfrm>
            <a:off x="1491075" y="2049675"/>
            <a:ext cx="909038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sp>
        <p:nvSpPr>
          <p:cNvPr id="1191" name="Shape 1191"/>
          <p:cNvSpPr txBox="1"/>
          <p:nvPr>
            <p:custDataLst>
              <p:tags r:id="rId23"/>
            </p:custDataLst>
          </p:nvPr>
        </p:nvSpPr>
        <p:spPr>
          <a:xfrm>
            <a:off x="1267369" y="1649625"/>
            <a:ext cx="113265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Before:</a:t>
            </a:r>
          </a:p>
        </p:txBody>
      </p:sp>
      <p:sp>
        <p:nvSpPr>
          <p:cNvPr id="1192" name="Shape 1192"/>
          <p:cNvSpPr txBox="1"/>
          <p:nvPr>
            <p:custDataLst>
              <p:tags r:id="rId24"/>
            </p:custDataLst>
          </p:nvPr>
        </p:nvSpPr>
        <p:spPr>
          <a:xfrm>
            <a:off x="1497263" y="1063744"/>
            <a:ext cx="6183900" cy="5969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500">
                <a:solidFill>
                  <a:schemeClr val="dk1"/>
                </a:solidFill>
              </a:rPr>
              <a:t>What if we were trying to add an element "20" at index 0?</a:t>
            </a:r>
          </a:p>
        </p:txBody>
      </p:sp>
      <p:sp>
        <p:nvSpPr>
          <p:cNvPr id="1193" name="Shape 1193"/>
          <p:cNvSpPr/>
          <p:nvPr>
            <p:custDataLst>
              <p:tags r:id="rId25"/>
            </p:custDataLst>
          </p:nvPr>
        </p:nvSpPr>
        <p:spPr>
          <a:xfrm>
            <a:off x="24580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194" name="Shape 1194"/>
          <p:cNvSpPr/>
          <p:nvPr>
            <p:custDataLst>
              <p:tags r:id="rId26"/>
            </p:custDataLst>
          </p:nvPr>
        </p:nvSpPr>
        <p:spPr>
          <a:xfrm>
            <a:off x="29102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195" name="Shape 1195"/>
          <p:cNvSpPr/>
          <p:nvPr>
            <p:custDataLst>
              <p:tags r:id="rId27"/>
            </p:custDataLst>
          </p:nvPr>
        </p:nvSpPr>
        <p:spPr>
          <a:xfrm>
            <a:off x="33625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196" name="Shape 1196"/>
          <p:cNvSpPr/>
          <p:nvPr>
            <p:custDataLst>
              <p:tags r:id="rId28"/>
            </p:custDataLst>
          </p:nvPr>
        </p:nvSpPr>
        <p:spPr>
          <a:xfrm>
            <a:off x="38147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197" name="Shape 1197"/>
          <p:cNvSpPr txBox="1"/>
          <p:nvPr>
            <p:custDataLst>
              <p:tags r:id="rId29"/>
            </p:custDataLst>
          </p:nvPr>
        </p:nvSpPr>
        <p:spPr>
          <a:xfrm>
            <a:off x="25108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198" name="Shape 1198"/>
          <p:cNvSpPr txBox="1"/>
          <p:nvPr>
            <p:custDataLst>
              <p:tags r:id="rId30"/>
            </p:custDataLst>
          </p:nvPr>
        </p:nvSpPr>
        <p:spPr>
          <a:xfrm>
            <a:off x="29680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199" name="Shape 1199"/>
          <p:cNvSpPr txBox="1"/>
          <p:nvPr>
            <p:custDataLst>
              <p:tags r:id="rId31"/>
            </p:custDataLst>
          </p:nvPr>
        </p:nvSpPr>
        <p:spPr>
          <a:xfrm>
            <a:off x="34252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200" name="Shape 1200"/>
          <p:cNvSpPr txBox="1"/>
          <p:nvPr>
            <p:custDataLst>
              <p:tags r:id="rId32"/>
            </p:custDataLst>
          </p:nvPr>
        </p:nvSpPr>
        <p:spPr>
          <a:xfrm>
            <a:off x="38824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201" name="Shape 1201"/>
          <p:cNvSpPr txBox="1"/>
          <p:nvPr>
            <p:custDataLst>
              <p:tags r:id="rId33"/>
            </p:custDataLst>
          </p:nvPr>
        </p:nvSpPr>
        <p:spPr>
          <a:xfrm>
            <a:off x="43124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202" name="Shape 1202"/>
          <p:cNvSpPr txBox="1"/>
          <p:nvPr>
            <p:custDataLst>
              <p:tags r:id="rId34"/>
            </p:custDataLst>
          </p:nvPr>
        </p:nvSpPr>
        <p:spPr>
          <a:xfrm>
            <a:off x="47696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203" name="Shape 1203"/>
          <p:cNvSpPr txBox="1"/>
          <p:nvPr>
            <p:custDataLst>
              <p:tags r:id="rId35"/>
            </p:custDataLst>
          </p:nvPr>
        </p:nvSpPr>
        <p:spPr>
          <a:xfrm>
            <a:off x="56840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204" name="Shape 1204"/>
          <p:cNvSpPr txBox="1"/>
          <p:nvPr>
            <p:custDataLst>
              <p:tags r:id="rId36"/>
            </p:custDataLst>
          </p:nvPr>
        </p:nvSpPr>
        <p:spPr>
          <a:xfrm>
            <a:off x="52268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205" name="Shape 1205"/>
          <p:cNvSpPr txBox="1"/>
          <p:nvPr>
            <p:custDataLst>
              <p:tags r:id="rId37"/>
            </p:custDataLst>
          </p:nvPr>
        </p:nvSpPr>
        <p:spPr>
          <a:xfrm>
            <a:off x="6128888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206" name="Shape 1206"/>
          <p:cNvSpPr txBox="1"/>
          <p:nvPr>
            <p:custDataLst>
              <p:tags r:id="rId38"/>
            </p:custDataLst>
          </p:nvPr>
        </p:nvSpPr>
        <p:spPr>
          <a:xfrm>
            <a:off x="6598463" y="30783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207" name="Shape 1207"/>
          <p:cNvSpPr txBox="1"/>
          <p:nvPr>
            <p:custDataLst>
              <p:tags r:id="rId39"/>
            </p:custDataLst>
          </p:nvPr>
        </p:nvSpPr>
        <p:spPr>
          <a:xfrm>
            <a:off x="1497263" y="3078375"/>
            <a:ext cx="90285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sp>
        <p:nvSpPr>
          <p:cNvPr id="1208" name="Shape 1208"/>
          <p:cNvSpPr txBox="1"/>
          <p:nvPr>
            <p:custDataLst>
              <p:tags r:id="rId40"/>
            </p:custDataLst>
          </p:nvPr>
        </p:nvSpPr>
        <p:spPr>
          <a:xfrm>
            <a:off x="1267369" y="2678325"/>
            <a:ext cx="113265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After:</a:t>
            </a:r>
          </a:p>
        </p:txBody>
      </p:sp>
      <p:cxnSp>
        <p:nvCxnSpPr>
          <p:cNvPr id="1209" name="Shape 1209"/>
          <p:cNvCxnSpPr/>
          <p:nvPr>
            <p:custDataLst>
              <p:tags r:id="rId41"/>
            </p:custDataLst>
          </p:nvPr>
        </p:nvCxnSpPr>
        <p:spPr>
          <a:xfrm>
            <a:off x="3598538" y="2049675"/>
            <a:ext cx="457200" cy="56677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lg" len="lg"/>
            <a:tailEnd type="stealth" w="lg" len="lg"/>
          </a:ln>
        </p:spPr>
      </p:cxnSp>
      <p:cxnSp>
        <p:nvCxnSpPr>
          <p:cNvPr id="1210" name="Shape 1210"/>
          <p:cNvCxnSpPr/>
          <p:nvPr>
            <p:custDataLst>
              <p:tags r:id="rId42"/>
            </p:custDataLst>
          </p:nvPr>
        </p:nvCxnSpPr>
        <p:spPr>
          <a:xfrm>
            <a:off x="3141338" y="2049675"/>
            <a:ext cx="457200" cy="56677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lg" len="lg"/>
            <a:tailEnd type="stealth" w="lg" len="lg"/>
          </a:ln>
        </p:spPr>
      </p:cxnSp>
      <p:cxnSp>
        <p:nvCxnSpPr>
          <p:cNvPr id="1211" name="Shape 1211"/>
          <p:cNvCxnSpPr/>
          <p:nvPr>
            <p:custDataLst>
              <p:tags r:id="rId43"/>
            </p:custDataLst>
          </p:nvPr>
        </p:nvCxnSpPr>
        <p:spPr>
          <a:xfrm>
            <a:off x="2684138" y="2049675"/>
            <a:ext cx="457200" cy="56677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lg" len="lg"/>
            <a:tailEnd type="stealth" w="lg" len="lg"/>
          </a:ln>
        </p:spPr>
      </p:cxnSp>
      <p:sp>
        <p:nvSpPr>
          <p:cNvPr id="1212" name="Shape 1212"/>
          <p:cNvSpPr/>
          <p:nvPr>
            <p:custDataLst>
              <p:tags r:id="rId44"/>
            </p:custDataLst>
          </p:nvPr>
        </p:nvSpPr>
        <p:spPr>
          <a:xfrm>
            <a:off x="29053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213" name="Shape 1213"/>
          <p:cNvSpPr/>
          <p:nvPr>
            <p:custDataLst>
              <p:tags r:id="rId45"/>
            </p:custDataLst>
          </p:nvPr>
        </p:nvSpPr>
        <p:spPr>
          <a:xfrm>
            <a:off x="2453063" y="2616450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sp>
        <p:nvSpPr>
          <p:cNvPr id="1214" name="Shape 1214"/>
          <p:cNvSpPr/>
          <p:nvPr>
            <p:custDataLst>
              <p:tags r:id="rId46"/>
            </p:custDataLst>
          </p:nvPr>
        </p:nvSpPr>
        <p:spPr>
          <a:xfrm>
            <a:off x="33575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215" name="Shape 1215"/>
          <p:cNvSpPr/>
          <p:nvPr>
            <p:custDataLst>
              <p:tags r:id="rId47"/>
            </p:custDataLst>
          </p:nvPr>
        </p:nvSpPr>
        <p:spPr>
          <a:xfrm>
            <a:off x="42670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16" name="Shape 1216"/>
          <p:cNvSpPr/>
          <p:nvPr>
            <p:custDataLst>
              <p:tags r:id="rId48"/>
            </p:custDataLst>
          </p:nvPr>
        </p:nvSpPr>
        <p:spPr>
          <a:xfrm>
            <a:off x="47192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17" name="Shape 1217"/>
          <p:cNvSpPr/>
          <p:nvPr>
            <p:custDataLst>
              <p:tags r:id="rId49"/>
            </p:custDataLst>
          </p:nvPr>
        </p:nvSpPr>
        <p:spPr>
          <a:xfrm>
            <a:off x="51715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18" name="Shape 1218"/>
          <p:cNvSpPr/>
          <p:nvPr>
            <p:custDataLst>
              <p:tags r:id="rId50"/>
            </p:custDataLst>
          </p:nvPr>
        </p:nvSpPr>
        <p:spPr>
          <a:xfrm>
            <a:off x="56237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19" name="Shape 1219"/>
          <p:cNvSpPr/>
          <p:nvPr>
            <p:custDataLst>
              <p:tags r:id="rId51"/>
            </p:custDataLst>
          </p:nvPr>
        </p:nvSpPr>
        <p:spPr>
          <a:xfrm>
            <a:off x="607601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20" name="Shape 1220"/>
          <p:cNvSpPr/>
          <p:nvPr>
            <p:custDataLst>
              <p:tags r:id="rId52"/>
            </p:custDataLst>
          </p:nvPr>
        </p:nvSpPr>
        <p:spPr>
          <a:xfrm>
            <a:off x="6528263" y="26164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22" name="Shape 1222"/>
          <p:cNvSpPr/>
          <p:nvPr>
            <p:custDataLst>
              <p:tags r:id="rId53"/>
            </p:custDataLst>
          </p:nvPr>
        </p:nvSpPr>
        <p:spPr>
          <a:xfrm>
            <a:off x="29152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223" name="Shape 1223"/>
          <p:cNvSpPr/>
          <p:nvPr>
            <p:custDataLst>
              <p:tags r:id="rId54"/>
            </p:custDataLst>
          </p:nvPr>
        </p:nvSpPr>
        <p:spPr>
          <a:xfrm>
            <a:off x="33674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224" name="Shape 1224"/>
          <p:cNvSpPr/>
          <p:nvPr>
            <p:custDataLst>
              <p:tags r:id="rId55"/>
            </p:custDataLst>
          </p:nvPr>
        </p:nvSpPr>
        <p:spPr>
          <a:xfrm>
            <a:off x="381971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225" name="Shape 1225"/>
          <p:cNvSpPr/>
          <p:nvPr>
            <p:custDataLst>
              <p:tags r:id="rId56"/>
            </p:custDataLst>
          </p:nvPr>
        </p:nvSpPr>
        <p:spPr>
          <a:xfrm>
            <a:off x="4271963" y="26164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cxnSp>
        <p:nvCxnSpPr>
          <p:cNvPr id="1226" name="Shape 1226"/>
          <p:cNvCxnSpPr/>
          <p:nvPr>
            <p:custDataLst>
              <p:tags r:id="rId57"/>
            </p:custDataLst>
          </p:nvPr>
        </p:nvCxnSpPr>
        <p:spPr>
          <a:xfrm>
            <a:off x="4055738" y="2049675"/>
            <a:ext cx="457200" cy="56677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lg" len="lg"/>
            <a:tailEnd type="stealth" w="lg" len="lg"/>
          </a:ln>
        </p:spPr>
      </p:cxnSp>
    </p:spTree>
    <p:extLst>
      <p:ext uri="{BB962C8B-B14F-4D97-AF65-F5344CB8AC3E}">
        <p14:creationId xmlns:p14="http://schemas.microsoft.com/office/powerpoint/2010/main" val="26107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Shape 1231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33030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/>
              <a:t>Add to front</a:t>
            </a:r>
          </a:p>
        </p:txBody>
      </p:sp>
      <p:sp>
        <p:nvSpPr>
          <p:cNvPr id="1232" name="Shape 1232"/>
          <p:cNvSpPr/>
          <p:nvPr>
            <p:custDataLst>
              <p:tags r:id="rId2"/>
            </p:custDataLst>
          </p:nvPr>
        </p:nvSpPr>
        <p:spPr>
          <a:xfrm>
            <a:off x="2458013" y="1702050"/>
            <a:ext cx="452250" cy="4619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endParaRPr sz="1500">
              <a:solidFill>
                <a:srgbClr val="EFEFE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33" name="Shape 1233"/>
          <p:cNvSpPr/>
          <p:nvPr>
            <p:custDataLst>
              <p:tags r:id="rId3"/>
            </p:custDataLst>
          </p:nvPr>
        </p:nvSpPr>
        <p:spPr>
          <a:xfrm>
            <a:off x="2910263" y="17020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234" name="Shape 1234"/>
          <p:cNvSpPr/>
          <p:nvPr>
            <p:custDataLst>
              <p:tags r:id="rId4"/>
            </p:custDataLst>
          </p:nvPr>
        </p:nvSpPr>
        <p:spPr>
          <a:xfrm>
            <a:off x="3362513" y="17020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235" name="Shape 1235"/>
          <p:cNvSpPr/>
          <p:nvPr>
            <p:custDataLst>
              <p:tags r:id="rId5"/>
            </p:custDataLst>
          </p:nvPr>
        </p:nvSpPr>
        <p:spPr>
          <a:xfrm>
            <a:off x="3814763" y="17020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236" name="Shape 1236"/>
          <p:cNvSpPr/>
          <p:nvPr>
            <p:custDataLst>
              <p:tags r:id="rId6"/>
            </p:custDataLst>
          </p:nvPr>
        </p:nvSpPr>
        <p:spPr>
          <a:xfrm>
            <a:off x="426701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37" name="Shape 1237"/>
          <p:cNvSpPr/>
          <p:nvPr>
            <p:custDataLst>
              <p:tags r:id="rId7"/>
            </p:custDataLst>
          </p:nvPr>
        </p:nvSpPr>
        <p:spPr>
          <a:xfrm>
            <a:off x="471926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38" name="Shape 1238"/>
          <p:cNvSpPr/>
          <p:nvPr>
            <p:custDataLst>
              <p:tags r:id="rId8"/>
            </p:custDataLst>
          </p:nvPr>
        </p:nvSpPr>
        <p:spPr>
          <a:xfrm>
            <a:off x="517151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39" name="Shape 1239"/>
          <p:cNvSpPr/>
          <p:nvPr>
            <p:custDataLst>
              <p:tags r:id="rId9"/>
            </p:custDataLst>
          </p:nvPr>
        </p:nvSpPr>
        <p:spPr>
          <a:xfrm>
            <a:off x="562376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40" name="Shape 1240"/>
          <p:cNvSpPr/>
          <p:nvPr>
            <p:custDataLst>
              <p:tags r:id="rId10"/>
            </p:custDataLst>
          </p:nvPr>
        </p:nvSpPr>
        <p:spPr>
          <a:xfrm>
            <a:off x="607601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41" name="Shape 1241"/>
          <p:cNvSpPr/>
          <p:nvPr>
            <p:custDataLst>
              <p:tags r:id="rId11"/>
            </p:custDataLst>
          </p:nvPr>
        </p:nvSpPr>
        <p:spPr>
          <a:xfrm>
            <a:off x="6528263" y="17020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42" name="Shape 1242"/>
          <p:cNvSpPr txBox="1"/>
          <p:nvPr>
            <p:custDataLst>
              <p:tags r:id="rId12"/>
            </p:custDataLst>
          </p:nvPr>
        </p:nvSpPr>
        <p:spPr>
          <a:xfrm>
            <a:off x="2510888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243" name="Shape 1243"/>
          <p:cNvSpPr txBox="1"/>
          <p:nvPr>
            <p:custDataLst>
              <p:tags r:id="rId13"/>
            </p:custDataLst>
          </p:nvPr>
        </p:nvSpPr>
        <p:spPr>
          <a:xfrm>
            <a:off x="2968088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244" name="Shape 1244"/>
          <p:cNvSpPr txBox="1"/>
          <p:nvPr>
            <p:custDataLst>
              <p:tags r:id="rId14"/>
            </p:custDataLst>
          </p:nvPr>
        </p:nvSpPr>
        <p:spPr>
          <a:xfrm>
            <a:off x="3425288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245" name="Shape 1245"/>
          <p:cNvSpPr txBox="1"/>
          <p:nvPr>
            <p:custDataLst>
              <p:tags r:id="rId15"/>
            </p:custDataLst>
          </p:nvPr>
        </p:nvSpPr>
        <p:spPr>
          <a:xfrm>
            <a:off x="3882488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246" name="Shape 1246"/>
          <p:cNvSpPr txBox="1"/>
          <p:nvPr>
            <p:custDataLst>
              <p:tags r:id="rId16"/>
            </p:custDataLst>
          </p:nvPr>
        </p:nvSpPr>
        <p:spPr>
          <a:xfrm>
            <a:off x="4312463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247" name="Shape 1247"/>
          <p:cNvSpPr txBox="1"/>
          <p:nvPr>
            <p:custDataLst>
              <p:tags r:id="rId17"/>
            </p:custDataLst>
          </p:nvPr>
        </p:nvSpPr>
        <p:spPr>
          <a:xfrm>
            <a:off x="4769663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248" name="Shape 1248"/>
          <p:cNvSpPr txBox="1"/>
          <p:nvPr>
            <p:custDataLst>
              <p:tags r:id="rId18"/>
            </p:custDataLst>
          </p:nvPr>
        </p:nvSpPr>
        <p:spPr>
          <a:xfrm>
            <a:off x="5684063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249" name="Shape 1249"/>
          <p:cNvSpPr txBox="1"/>
          <p:nvPr>
            <p:custDataLst>
              <p:tags r:id="rId19"/>
            </p:custDataLst>
          </p:nvPr>
        </p:nvSpPr>
        <p:spPr>
          <a:xfrm>
            <a:off x="5226863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250" name="Shape 1250"/>
          <p:cNvSpPr txBox="1"/>
          <p:nvPr>
            <p:custDataLst>
              <p:tags r:id="rId20"/>
            </p:custDataLst>
          </p:nvPr>
        </p:nvSpPr>
        <p:spPr>
          <a:xfrm>
            <a:off x="6128888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251" name="Shape 1251"/>
          <p:cNvSpPr txBox="1"/>
          <p:nvPr>
            <p:custDataLst>
              <p:tags r:id="rId21"/>
            </p:custDataLst>
          </p:nvPr>
        </p:nvSpPr>
        <p:spPr>
          <a:xfrm>
            <a:off x="6598463" y="21639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252" name="Shape 1252"/>
          <p:cNvSpPr txBox="1"/>
          <p:nvPr>
            <p:custDataLst>
              <p:tags r:id="rId22"/>
            </p:custDataLst>
          </p:nvPr>
        </p:nvSpPr>
        <p:spPr>
          <a:xfrm>
            <a:off x="1683713" y="216397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sp>
        <p:nvSpPr>
          <p:cNvPr id="1253" name="Shape 1253"/>
          <p:cNvSpPr txBox="1"/>
          <p:nvPr>
            <p:custDataLst>
              <p:tags r:id="rId23"/>
            </p:custDataLst>
          </p:nvPr>
        </p:nvSpPr>
        <p:spPr>
          <a:xfrm>
            <a:off x="1497263" y="1063744"/>
            <a:ext cx="6183900" cy="5969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500"/>
              <a:t>Wouldn't it be nice if we could just do something like:</a:t>
            </a:r>
          </a:p>
        </p:txBody>
      </p:sp>
      <p:cxnSp>
        <p:nvCxnSpPr>
          <p:cNvPr id="1254" name="Shape 1254"/>
          <p:cNvCxnSpPr/>
          <p:nvPr>
            <p:custDataLst>
              <p:tags r:id="rId24"/>
            </p:custDataLst>
          </p:nvPr>
        </p:nvCxnSpPr>
        <p:spPr>
          <a:xfrm>
            <a:off x="2798438" y="3876900"/>
            <a:ext cx="450" cy="53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1255" name="Shape 1255"/>
          <p:cNvSpPr txBox="1"/>
          <p:nvPr>
            <p:custDataLst>
              <p:tags r:id="rId25"/>
            </p:custDataLst>
          </p:nvPr>
        </p:nvSpPr>
        <p:spPr>
          <a:xfrm>
            <a:off x="1999369" y="4522256"/>
            <a:ext cx="5116950" cy="5969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342900" indent="-285750">
              <a:spcBef>
                <a:spcPts val="0"/>
              </a:spcBef>
              <a:buSzPct val="100000"/>
              <a:buAutoNum type="arabicPeriod"/>
            </a:pPr>
            <a:r>
              <a:rPr lang="en"/>
              <a:t>"Start here instead!"</a:t>
            </a:r>
          </a:p>
        </p:txBody>
      </p:sp>
      <p:sp>
        <p:nvSpPr>
          <p:cNvPr id="1256" name="Shape 1256"/>
          <p:cNvSpPr/>
          <p:nvPr>
            <p:custDataLst>
              <p:tags r:id="rId26"/>
            </p:custDataLst>
          </p:nvPr>
        </p:nvSpPr>
        <p:spPr>
          <a:xfrm>
            <a:off x="2510888" y="3351506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sp>
        <p:nvSpPr>
          <p:cNvPr id="1257" name="Shape 1257"/>
          <p:cNvSpPr/>
          <p:nvPr>
            <p:custDataLst>
              <p:tags r:id="rId27"/>
            </p:custDataLst>
          </p:nvPr>
        </p:nvSpPr>
        <p:spPr>
          <a:xfrm>
            <a:off x="2458013" y="17020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cxnSp>
        <p:nvCxnSpPr>
          <p:cNvPr id="1258" name="Shape 1258"/>
          <p:cNvCxnSpPr/>
          <p:nvPr>
            <p:custDataLst>
              <p:tags r:id="rId28"/>
            </p:custDataLst>
          </p:nvPr>
        </p:nvCxnSpPr>
        <p:spPr>
          <a:xfrm>
            <a:off x="2640563" y="2205356"/>
            <a:ext cx="87075" cy="989775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1259" name="Shape 1259"/>
          <p:cNvSpPr txBox="1"/>
          <p:nvPr>
            <p:custDataLst>
              <p:tags r:id="rId29"/>
            </p:custDataLst>
          </p:nvPr>
        </p:nvSpPr>
        <p:spPr>
          <a:xfrm>
            <a:off x="2798438" y="2601365"/>
            <a:ext cx="5116950" cy="5969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2. "Then the next elements are here!"</a:t>
            </a:r>
          </a:p>
        </p:txBody>
      </p:sp>
    </p:spTree>
    <p:extLst>
      <p:ext uri="{BB962C8B-B14F-4D97-AF65-F5344CB8AC3E}">
        <p14:creationId xmlns:p14="http://schemas.microsoft.com/office/powerpoint/2010/main" val="38505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Shape 1298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0963" y="432553"/>
            <a:ext cx="50373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 smtClean="0"/>
              <a:t>Now we add to the front again:</a:t>
            </a:r>
            <a:br>
              <a:rPr lang="en" dirty="0" smtClean="0"/>
            </a:br>
            <a:r>
              <a:rPr lang="en" dirty="0"/>
              <a:t>A</a:t>
            </a:r>
            <a:r>
              <a:rPr lang="en" dirty="0" smtClean="0"/>
              <a:t>rrows </a:t>
            </a:r>
            <a:r>
              <a:rPr lang="en" dirty="0"/>
              <a:t>everywhere!</a:t>
            </a:r>
          </a:p>
        </p:txBody>
      </p:sp>
      <p:sp>
        <p:nvSpPr>
          <p:cNvPr id="1299" name="Shape 1299"/>
          <p:cNvSpPr/>
          <p:nvPr>
            <p:custDataLst>
              <p:tags r:id="rId2"/>
            </p:custDataLst>
          </p:nvPr>
        </p:nvSpPr>
        <p:spPr>
          <a:xfrm>
            <a:off x="2458013" y="2387850"/>
            <a:ext cx="452250" cy="4619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endParaRPr sz="1500">
              <a:solidFill>
                <a:srgbClr val="EFEFE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300" name="Shape 1300"/>
          <p:cNvSpPr/>
          <p:nvPr>
            <p:custDataLst>
              <p:tags r:id="rId3"/>
            </p:custDataLst>
          </p:nvPr>
        </p:nvSpPr>
        <p:spPr>
          <a:xfrm>
            <a:off x="29102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301" name="Shape 1301"/>
          <p:cNvSpPr/>
          <p:nvPr>
            <p:custDataLst>
              <p:tags r:id="rId4"/>
            </p:custDataLst>
          </p:nvPr>
        </p:nvSpPr>
        <p:spPr>
          <a:xfrm>
            <a:off x="33625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02" name="Shape 1302"/>
          <p:cNvSpPr/>
          <p:nvPr>
            <p:custDataLst>
              <p:tags r:id="rId5"/>
            </p:custDataLst>
          </p:nvPr>
        </p:nvSpPr>
        <p:spPr>
          <a:xfrm>
            <a:off x="38147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03" name="Shape 1303"/>
          <p:cNvSpPr/>
          <p:nvPr>
            <p:custDataLst>
              <p:tags r:id="rId6"/>
            </p:custDataLst>
          </p:nvPr>
        </p:nvSpPr>
        <p:spPr>
          <a:xfrm>
            <a:off x="42670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4" name="Shape 1304"/>
          <p:cNvSpPr/>
          <p:nvPr>
            <p:custDataLst>
              <p:tags r:id="rId7"/>
            </p:custDataLst>
          </p:nvPr>
        </p:nvSpPr>
        <p:spPr>
          <a:xfrm>
            <a:off x="47192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5" name="Shape 1305"/>
          <p:cNvSpPr/>
          <p:nvPr>
            <p:custDataLst>
              <p:tags r:id="rId8"/>
            </p:custDataLst>
          </p:nvPr>
        </p:nvSpPr>
        <p:spPr>
          <a:xfrm>
            <a:off x="51715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6" name="Shape 1306"/>
          <p:cNvSpPr/>
          <p:nvPr>
            <p:custDataLst>
              <p:tags r:id="rId9"/>
            </p:custDataLst>
          </p:nvPr>
        </p:nvSpPr>
        <p:spPr>
          <a:xfrm>
            <a:off x="56237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7" name="Shape 1307"/>
          <p:cNvSpPr/>
          <p:nvPr>
            <p:custDataLst>
              <p:tags r:id="rId10"/>
            </p:custDataLst>
          </p:nvPr>
        </p:nvSpPr>
        <p:spPr>
          <a:xfrm>
            <a:off x="60760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8" name="Shape 1308"/>
          <p:cNvSpPr/>
          <p:nvPr>
            <p:custDataLst>
              <p:tags r:id="rId11"/>
            </p:custDataLst>
          </p:nvPr>
        </p:nvSpPr>
        <p:spPr>
          <a:xfrm>
            <a:off x="65282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09" name="Shape 1309"/>
          <p:cNvSpPr txBox="1"/>
          <p:nvPr>
            <p:custDataLst>
              <p:tags r:id="rId12"/>
            </p:custDataLst>
          </p:nvPr>
        </p:nvSpPr>
        <p:spPr>
          <a:xfrm>
            <a:off x="25108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10" name="Shape 1310"/>
          <p:cNvSpPr txBox="1"/>
          <p:nvPr>
            <p:custDataLst>
              <p:tags r:id="rId13"/>
            </p:custDataLst>
          </p:nvPr>
        </p:nvSpPr>
        <p:spPr>
          <a:xfrm>
            <a:off x="29680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311" name="Shape 1311"/>
          <p:cNvSpPr txBox="1"/>
          <p:nvPr>
            <p:custDataLst>
              <p:tags r:id="rId14"/>
            </p:custDataLst>
          </p:nvPr>
        </p:nvSpPr>
        <p:spPr>
          <a:xfrm>
            <a:off x="34252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312" name="Shape 1312"/>
          <p:cNvSpPr txBox="1"/>
          <p:nvPr>
            <p:custDataLst>
              <p:tags r:id="rId15"/>
            </p:custDataLst>
          </p:nvPr>
        </p:nvSpPr>
        <p:spPr>
          <a:xfrm>
            <a:off x="38824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313" name="Shape 1313"/>
          <p:cNvSpPr txBox="1"/>
          <p:nvPr>
            <p:custDataLst>
              <p:tags r:id="rId16"/>
            </p:custDataLst>
          </p:nvPr>
        </p:nvSpPr>
        <p:spPr>
          <a:xfrm>
            <a:off x="43124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314" name="Shape 1314"/>
          <p:cNvSpPr txBox="1"/>
          <p:nvPr>
            <p:custDataLst>
              <p:tags r:id="rId17"/>
            </p:custDataLst>
          </p:nvPr>
        </p:nvSpPr>
        <p:spPr>
          <a:xfrm>
            <a:off x="47696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315" name="Shape 1315"/>
          <p:cNvSpPr txBox="1"/>
          <p:nvPr>
            <p:custDataLst>
              <p:tags r:id="rId18"/>
            </p:custDataLst>
          </p:nvPr>
        </p:nvSpPr>
        <p:spPr>
          <a:xfrm>
            <a:off x="56840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16" name="Shape 1316"/>
          <p:cNvSpPr txBox="1"/>
          <p:nvPr>
            <p:custDataLst>
              <p:tags r:id="rId19"/>
            </p:custDataLst>
          </p:nvPr>
        </p:nvSpPr>
        <p:spPr>
          <a:xfrm>
            <a:off x="52268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317" name="Shape 1317"/>
          <p:cNvSpPr txBox="1"/>
          <p:nvPr>
            <p:custDataLst>
              <p:tags r:id="rId20"/>
            </p:custDataLst>
          </p:nvPr>
        </p:nvSpPr>
        <p:spPr>
          <a:xfrm>
            <a:off x="61288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18" name="Shape 1318"/>
          <p:cNvSpPr txBox="1"/>
          <p:nvPr>
            <p:custDataLst>
              <p:tags r:id="rId21"/>
            </p:custDataLst>
          </p:nvPr>
        </p:nvSpPr>
        <p:spPr>
          <a:xfrm>
            <a:off x="65984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319" name="Shape 1319"/>
          <p:cNvSpPr txBox="1"/>
          <p:nvPr>
            <p:custDataLst>
              <p:tags r:id="rId22"/>
            </p:custDataLst>
          </p:nvPr>
        </p:nvSpPr>
        <p:spPr>
          <a:xfrm>
            <a:off x="1683713" y="284977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cxnSp>
        <p:nvCxnSpPr>
          <p:cNvPr id="1320" name="Shape 1320"/>
          <p:cNvCxnSpPr>
            <a:stCxn id="1321" idx="1"/>
          </p:cNvCxnSpPr>
          <p:nvPr>
            <p:custDataLst>
              <p:tags r:id="rId23"/>
            </p:custDataLst>
          </p:nvPr>
        </p:nvCxnSpPr>
        <p:spPr>
          <a:xfrm flipH="1">
            <a:off x="1835888" y="4268269"/>
            <a:ext cx="675000" cy="2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1321" name="Shape 1321"/>
          <p:cNvSpPr/>
          <p:nvPr>
            <p:custDataLst>
              <p:tags r:id="rId24"/>
            </p:custDataLst>
          </p:nvPr>
        </p:nvSpPr>
        <p:spPr>
          <a:xfrm>
            <a:off x="2510888" y="4037306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sp>
        <p:nvSpPr>
          <p:cNvPr id="1322" name="Shape 1322"/>
          <p:cNvSpPr/>
          <p:nvPr>
            <p:custDataLst>
              <p:tags r:id="rId25"/>
            </p:custDataLst>
          </p:nvPr>
        </p:nvSpPr>
        <p:spPr>
          <a:xfrm>
            <a:off x="24580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cxnSp>
        <p:nvCxnSpPr>
          <p:cNvPr id="1323" name="Shape 1323"/>
          <p:cNvCxnSpPr>
            <a:endCxn id="1321" idx="0"/>
          </p:cNvCxnSpPr>
          <p:nvPr>
            <p:custDataLst>
              <p:tags r:id="rId26"/>
            </p:custDataLst>
          </p:nvPr>
        </p:nvCxnSpPr>
        <p:spPr>
          <a:xfrm>
            <a:off x="2640488" y="2891156"/>
            <a:ext cx="96525" cy="114615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cxnSp>
        <p:nvCxnSpPr>
          <p:cNvPr id="1325" name="Shape 1325"/>
          <p:cNvCxnSpPr>
            <a:stCxn id="1310" idx="0"/>
            <a:endCxn id="1312" idx="0"/>
          </p:cNvCxnSpPr>
          <p:nvPr>
            <p:custDataLst>
              <p:tags r:id="rId27"/>
            </p:custDataLst>
          </p:nvPr>
        </p:nvCxnSpPr>
        <p:spPr>
          <a:xfrm rot="-5400000" flipH="1">
            <a:off x="3598313" y="2392800"/>
            <a:ext cx="450" cy="914400"/>
          </a:xfrm>
          <a:prstGeom prst="curvedConnector3">
            <a:avLst>
              <a:gd name="adj1" fmla="val 12516250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326" name="Shape 1326"/>
          <p:cNvCxnSpPr>
            <a:stCxn id="1322" idx="0"/>
          </p:cNvCxnSpPr>
          <p:nvPr>
            <p:custDataLst>
              <p:tags r:id="rId28"/>
            </p:custDataLst>
          </p:nvPr>
        </p:nvCxnSpPr>
        <p:spPr>
          <a:xfrm rot="-5400000">
            <a:off x="2816100" y="1582463"/>
            <a:ext cx="673425" cy="93735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327" name="Shape 1327"/>
          <p:cNvSpPr/>
          <p:nvPr>
            <p:custDataLst>
              <p:tags r:id="rId29"/>
            </p:custDataLst>
          </p:nvPr>
        </p:nvSpPr>
        <p:spPr>
          <a:xfrm>
            <a:off x="3621488" y="1669209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15</a:t>
            </a:r>
          </a:p>
        </p:txBody>
      </p:sp>
      <p:cxnSp>
        <p:nvCxnSpPr>
          <p:cNvPr id="1328" name="Shape 1328"/>
          <p:cNvCxnSpPr>
            <a:endCxn id="1300" idx="0"/>
          </p:cNvCxnSpPr>
          <p:nvPr>
            <p:custDataLst>
              <p:tags r:id="rId30"/>
            </p:custDataLst>
          </p:nvPr>
        </p:nvCxnSpPr>
        <p:spPr>
          <a:xfrm flipH="1">
            <a:off x="3136388" y="2130900"/>
            <a:ext cx="678375" cy="25695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310741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Shape 1333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50373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/>
              <a:t>Another visualization...</a:t>
            </a:r>
          </a:p>
        </p:txBody>
      </p:sp>
      <p:sp>
        <p:nvSpPr>
          <p:cNvPr id="1334" name="Shape 1334"/>
          <p:cNvSpPr/>
          <p:nvPr>
            <p:custDataLst>
              <p:tags r:id="rId2"/>
            </p:custDataLst>
          </p:nvPr>
        </p:nvSpPr>
        <p:spPr>
          <a:xfrm>
            <a:off x="2458013" y="2387850"/>
            <a:ext cx="452250" cy="4619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endParaRPr sz="1500">
              <a:solidFill>
                <a:srgbClr val="EFEFE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335" name="Shape 1335"/>
          <p:cNvSpPr/>
          <p:nvPr>
            <p:custDataLst>
              <p:tags r:id="rId3"/>
            </p:custDataLst>
          </p:nvPr>
        </p:nvSpPr>
        <p:spPr>
          <a:xfrm>
            <a:off x="29102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336" name="Shape 1336"/>
          <p:cNvSpPr/>
          <p:nvPr>
            <p:custDataLst>
              <p:tags r:id="rId4"/>
            </p:custDataLst>
          </p:nvPr>
        </p:nvSpPr>
        <p:spPr>
          <a:xfrm>
            <a:off x="33625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37" name="Shape 1337"/>
          <p:cNvSpPr/>
          <p:nvPr>
            <p:custDataLst>
              <p:tags r:id="rId5"/>
            </p:custDataLst>
          </p:nvPr>
        </p:nvSpPr>
        <p:spPr>
          <a:xfrm>
            <a:off x="38147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38" name="Shape 1338"/>
          <p:cNvSpPr/>
          <p:nvPr>
            <p:custDataLst>
              <p:tags r:id="rId6"/>
            </p:custDataLst>
          </p:nvPr>
        </p:nvSpPr>
        <p:spPr>
          <a:xfrm>
            <a:off x="42670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39" name="Shape 1339"/>
          <p:cNvSpPr/>
          <p:nvPr>
            <p:custDataLst>
              <p:tags r:id="rId7"/>
            </p:custDataLst>
          </p:nvPr>
        </p:nvSpPr>
        <p:spPr>
          <a:xfrm>
            <a:off x="47192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0" name="Shape 1340"/>
          <p:cNvSpPr/>
          <p:nvPr>
            <p:custDataLst>
              <p:tags r:id="rId8"/>
            </p:custDataLst>
          </p:nvPr>
        </p:nvSpPr>
        <p:spPr>
          <a:xfrm>
            <a:off x="51715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1" name="Shape 1341"/>
          <p:cNvSpPr/>
          <p:nvPr>
            <p:custDataLst>
              <p:tags r:id="rId9"/>
            </p:custDataLst>
          </p:nvPr>
        </p:nvSpPr>
        <p:spPr>
          <a:xfrm>
            <a:off x="56237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2" name="Shape 1342"/>
          <p:cNvSpPr/>
          <p:nvPr>
            <p:custDataLst>
              <p:tags r:id="rId10"/>
            </p:custDataLst>
          </p:nvPr>
        </p:nvSpPr>
        <p:spPr>
          <a:xfrm>
            <a:off x="60760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3" name="Shape 1343"/>
          <p:cNvSpPr/>
          <p:nvPr>
            <p:custDataLst>
              <p:tags r:id="rId11"/>
            </p:custDataLst>
          </p:nvPr>
        </p:nvSpPr>
        <p:spPr>
          <a:xfrm>
            <a:off x="65282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4" name="Shape 1344"/>
          <p:cNvSpPr txBox="1"/>
          <p:nvPr>
            <p:custDataLst>
              <p:tags r:id="rId12"/>
            </p:custDataLst>
          </p:nvPr>
        </p:nvSpPr>
        <p:spPr>
          <a:xfrm>
            <a:off x="25108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45" name="Shape 1345"/>
          <p:cNvSpPr txBox="1"/>
          <p:nvPr>
            <p:custDataLst>
              <p:tags r:id="rId13"/>
            </p:custDataLst>
          </p:nvPr>
        </p:nvSpPr>
        <p:spPr>
          <a:xfrm>
            <a:off x="29680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346" name="Shape 1346"/>
          <p:cNvSpPr txBox="1"/>
          <p:nvPr>
            <p:custDataLst>
              <p:tags r:id="rId14"/>
            </p:custDataLst>
          </p:nvPr>
        </p:nvSpPr>
        <p:spPr>
          <a:xfrm>
            <a:off x="34252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347" name="Shape 1347"/>
          <p:cNvSpPr txBox="1"/>
          <p:nvPr>
            <p:custDataLst>
              <p:tags r:id="rId15"/>
            </p:custDataLst>
          </p:nvPr>
        </p:nvSpPr>
        <p:spPr>
          <a:xfrm>
            <a:off x="38824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348" name="Shape 1348"/>
          <p:cNvSpPr txBox="1"/>
          <p:nvPr>
            <p:custDataLst>
              <p:tags r:id="rId16"/>
            </p:custDataLst>
          </p:nvPr>
        </p:nvSpPr>
        <p:spPr>
          <a:xfrm>
            <a:off x="43124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349" name="Shape 1349"/>
          <p:cNvSpPr txBox="1"/>
          <p:nvPr>
            <p:custDataLst>
              <p:tags r:id="rId17"/>
            </p:custDataLst>
          </p:nvPr>
        </p:nvSpPr>
        <p:spPr>
          <a:xfrm>
            <a:off x="47696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350" name="Shape 1350"/>
          <p:cNvSpPr txBox="1"/>
          <p:nvPr>
            <p:custDataLst>
              <p:tags r:id="rId18"/>
            </p:custDataLst>
          </p:nvPr>
        </p:nvSpPr>
        <p:spPr>
          <a:xfrm>
            <a:off x="56840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51" name="Shape 1351"/>
          <p:cNvSpPr txBox="1"/>
          <p:nvPr>
            <p:custDataLst>
              <p:tags r:id="rId19"/>
            </p:custDataLst>
          </p:nvPr>
        </p:nvSpPr>
        <p:spPr>
          <a:xfrm>
            <a:off x="52268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352" name="Shape 1352"/>
          <p:cNvSpPr txBox="1"/>
          <p:nvPr>
            <p:custDataLst>
              <p:tags r:id="rId20"/>
            </p:custDataLst>
          </p:nvPr>
        </p:nvSpPr>
        <p:spPr>
          <a:xfrm>
            <a:off x="61288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53" name="Shape 1353"/>
          <p:cNvSpPr txBox="1"/>
          <p:nvPr>
            <p:custDataLst>
              <p:tags r:id="rId21"/>
            </p:custDataLst>
          </p:nvPr>
        </p:nvSpPr>
        <p:spPr>
          <a:xfrm>
            <a:off x="659846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354" name="Shape 1354"/>
          <p:cNvSpPr txBox="1"/>
          <p:nvPr>
            <p:custDataLst>
              <p:tags r:id="rId22"/>
            </p:custDataLst>
          </p:nvPr>
        </p:nvSpPr>
        <p:spPr>
          <a:xfrm>
            <a:off x="1683713" y="284977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cxnSp>
        <p:nvCxnSpPr>
          <p:cNvPr id="1355" name="Shape 1355"/>
          <p:cNvCxnSpPr>
            <a:stCxn id="1356" idx="1"/>
          </p:cNvCxnSpPr>
          <p:nvPr>
            <p:custDataLst>
              <p:tags r:id="rId23"/>
            </p:custDataLst>
          </p:nvPr>
        </p:nvCxnSpPr>
        <p:spPr>
          <a:xfrm flipH="1">
            <a:off x="1835888" y="4268269"/>
            <a:ext cx="675000" cy="2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1356" name="Shape 1356"/>
          <p:cNvSpPr/>
          <p:nvPr>
            <p:custDataLst>
              <p:tags r:id="rId24"/>
            </p:custDataLst>
          </p:nvPr>
        </p:nvSpPr>
        <p:spPr>
          <a:xfrm>
            <a:off x="2510888" y="4037306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sp>
        <p:nvSpPr>
          <p:cNvPr id="1357" name="Shape 1357"/>
          <p:cNvSpPr/>
          <p:nvPr>
            <p:custDataLst>
              <p:tags r:id="rId25"/>
            </p:custDataLst>
          </p:nvPr>
        </p:nvSpPr>
        <p:spPr>
          <a:xfrm>
            <a:off x="24580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cxnSp>
        <p:nvCxnSpPr>
          <p:cNvPr id="1358" name="Shape 1358"/>
          <p:cNvCxnSpPr>
            <a:endCxn id="1356" idx="0"/>
          </p:cNvCxnSpPr>
          <p:nvPr>
            <p:custDataLst>
              <p:tags r:id="rId26"/>
            </p:custDataLst>
          </p:nvPr>
        </p:nvCxnSpPr>
        <p:spPr>
          <a:xfrm>
            <a:off x="2640488" y="2891156"/>
            <a:ext cx="96525" cy="114615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cxnSp>
        <p:nvCxnSpPr>
          <p:cNvPr id="1359" name="Shape 1359"/>
          <p:cNvCxnSpPr>
            <a:stCxn id="1345" idx="0"/>
            <a:endCxn id="1347" idx="0"/>
          </p:cNvCxnSpPr>
          <p:nvPr>
            <p:custDataLst>
              <p:tags r:id="rId27"/>
            </p:custDataLst>
          </p:nvPr>
        </p:nvCxnSpPr>
        <p:spPr>
          <a:xfrm rot="-5400000" flipH="1">
            <a:off x="3598313" y="2392800"/>
            <a:ext cx="450" cy="914400"/>
          </a:xfrm>
          <a:prstGeom prst="curvedConnector3">
            <a:avLst>
              <a:gd name="adj1" fmla="val 12516250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360" name="Shape 1360"/>
          <p:cNvCxnSpPr>
            <a:stCxn id="1357" idx="0"/>
          </p:cNvCxnSpPr>
          <p:nvPr>
            <p:custDataLst>
              <p:tags r:id="rId28"/>
            </p:custDataLst>
          </p:nvPr>
        </p:nvCxnSpPr>
        <p:spPr>
          <a:xfrm rot="-5400000">
            <a:off x="2816100" y="1582463"/>
            <a:ext cx="673425" cy="93735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361" name="Shape 1361"/>
          <p:cNvSpPr/>
          <p:nvPr>
            <p:custDataLst>
              <p:tags r:id="rId29"/>
            </p:custDataLst>
          </p:nvPr>
        </p:nvSpPr>
        <p:spPr>
          <a:xfrm>
            <a:off x="3621488" y="1669209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15</a:t>
            </a:r>
          </a:p>
        </p:txBody>
      </p:sp>
      <p:cxnSp>
        <p:nvCxnSpPr>
          <p:cNvPr id="1362" name="Shape 1362"/>
          <p:cNvCxnSpPr>
            <a:endCxn id="1335" idx="0"/>
          </p:cNvCxnSpPr>
          <p:nvPr>
            <p:custDataLst>
              <p:tags r:id="rId30"/>
            </p:custDataLst>
          </p:nvPr>
        </p:nvCxnSpPr>
        <p:spPr>
          <a:xfrm flipH="1">
            <a:off x="3136388" y="2130900"/>
            <a:ext cx="678375" cy="256950"/>
          </a:xfrm>
          <a:prstGeom prst="curved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363" name="Shape 1363"/>
          <p:cNvPicPr preferRelativeResize="0"/>
          <p:nvPr>
            <p:custDataLst>
              <p:tags r:id="rId31"/>
            </p:custDataLst>
          </p:nvPr>
        </p:nvPicPr>
        <p:blipFill>
          <a:blip r:embed="rId34">
            <a:alphaModFix/>
          </a:blip>
          <a:stretch>
            <a:fillRect/>
          </a:stretch>
        </p:blipFill>
        <p:spPr>
          <a:xfrm rot="682430">
            <a:off x="5322619" y="126824"/>
            <a:ext cx="3056662" cy="2398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9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Shape 1368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50373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/>
              <a:t>Another visualization...</a:t>
            </a:r>
          </a:p>
        </p:txBody>
      </p:sp>
      <p:sp>
        <p:nvSpPr>
          <p:cNvPr id="1369" name="Shape 1369"/>
          <p:cNvSpPr/>
          <p:nvPr>
            <p:custDataLst>
              <p:tags r:id="rId2"/>
            </p:custDataLst>
          </p:nvPr>
        </p:nvSpPr>
        <p:spPr>
          <a:xfrm>
            <a:off x="28531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370" name="Shape 1370"/>
          <p:cNvSpPr/>
          <p:nvPr>
            <p:custDataLst>
              <p:tags r:id="rId3"/>
            </p:custDataLst>
          </p:nvPr>
        </p:nvSpPr>
        <p:spPr>
          <a:xfrm>
            <a:off x="34196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71" name="Shape 1371"/>
          <p:cNvSpPr/>
          <p:nvPr>
            <p:custDataLst>
              <p:tags r:id="rId4"/>
            </p:custDataLst>
          </p:nvPr>
        </p:nvSpPr>
        <p:spPr>
          <a:xfrm>
            <a:off x="398621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72" name="Shape 1372"/>
          <p:cNvSpPr/>
          <p:nvPr>
            <p:custDataLst>
              <p:tags r:id="rId5"/>
            </p:custDataLst>
          </p:nvPr>
        </p:nvSpPr>
        <p:spPr>
          <a:xfrm>
            <a:off x="46670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3" name="Shape 1373"/>
          <p:cNvSpPr/>
          <p:nvPr>
            <p:custDataLst>
              <p:tags r:id="rId6"/>
            </p:custDataLst>
          </p:nvPr>
        </p:nvSpPr>
        <p:spPr>
          <a:xfrm>
            <a:off x="51193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4" name="Shape 1374"/>
          <p:cNvSpPr/>
          <p:nvPr>
            <p:custDataLst>
              <p:tags r:id="rId7"/>
            </p:custDataLst>
          </p:nvPr>
        </p:nvSpPr>
        <p:spPr>
          <a:xfrm>
            <a:off x="55715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5" name="Shape 1375"/>
          <p:cNvSpPr/>
          <p:nvPr>
            <p:custDataLst>
              <p:tags r:id="rId8"/>
            </p:custDataLst>
          </p:nvPr>
        </p:nvSpPr>
        <p:spPr>
          <a:xfrm>
            <a:off x="60238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6" name="Shape 1376"/>
          <p:cNvSpPr/>
          <p:nvPr>
            <p:custDataLst>
              <p:tags r:id="rId9"/>
            </p:custDataLst>
          </p:nvPr>
        </p:nvSpPr>
        <p:spPr>
          <a:xfrm>
            <a:off x="647606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7" name="Shape 1377"/>
          <p:cNvSpPr/>
          <p:nvPr>
            <p:custDataLst>
              <p:tags r:id="rId10"/>
            </p:custDataLst>
          </p:nvPr>
        </p:nvSpPr>
        <p:spPr>
          <a:xfrm>
            <a:off x="6928313" y="2387850"/>
            <a:ext cx="452250" cy="461925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350">
                <a:solidFill>
                  <a:srgbClr val="EFEFE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8" name="Shape 1378"/>
          <p:cNvSpPr txBox="1"/>
          <p:nvPr>
            <p:custDataLst>
              <p:tags r:id="rId11"/>
            </p:custDataLst>
          </p:nvPr>
        </p:nvSpPr>
        <p:spPr>
          <a:xfrm>
            <a:off x="25108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0</a:t>
            </a:r>
          </a:p>
        </p:txBody>
      </p:sp>
      <p:sp>
        <p:nvSpPr>
          <p:cNvPr id="1379" name="Shape 1379"/>
          <p:cNvSpPr txBox="1"/>
          <p:nvPr>
            <p:custDataLst>
              <p:tags r:id="rId12"/>
            </p:custDataLst>
          </p:nvPr>
        </p:nvSpPr>
        <p:spPr>
          <a:xfrm>
            <a:off x="29680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1</a:t>
            </a:r>
          </a:p>
        </p:txBody>
      </p:sp>
      <p:sp>
        <p:nvSpPr>
          <p:cNvPr id="1380" name="Shape 1380"/>
          <p:cNvSpPr txBox="1"/>
          <p:nvPr>
            <p:custDataLst>
              <p:tags r:id="rId13"/>
            </p:custDataLst>
          </p:nvPr>
        </p:nvSpPr>
        <p:spPr>
          <a:xfrm>
            <a:off x="34252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2</a:t>
            </a:r>
          </a:p>
        </p:txBody>
      </p:sp>
      <p:sp>
        <p:nvSpPr>
          <p:cNvPr id="1381" name="Shape 1381"/>
          <p:cNvSpPr txBox="1"/>
          <p:nvPr>
            <p:custDataLst>
              <p:tags r:id="rId14"/>
            </p:custDataLst>
          </p:nvPr>
        </p:nvSpPr>
        <p:spPr>
          <a:xfrm>
            <a:off x="388248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382" name="Shape 1382"/>
          <p:cNvSpPr txBox="1"/>
          <p:nvPr>
            <p:custDataLst>
              <p:tags r:id="rId15"/>
            </p:custDataLst>
          </p:nvPr>
        </p:nvSpPr>
        <p:spPr>
          <a:xfrm>
            <a:off x="471251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4</a:t>
            </a:r>
          </a:p>
        </p:txBody>
      </p:sp>
      <p:sp>
        <p:nvSpPr>
          <p:cNvPr id="1383" name="Shape 1383"/>
          <p:cNvSpPr txBox="1"/>
          <p:nvPr>
            <p:custDataLst>
              <p:tags r:id="rId16"/>
            </p:custDataLst>
          </p:nvPr>
        </p:nvSpPr>
        <p:spPr>
          <a:xfrm>
            <a:off x="516971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5</a:t>
            </a:r>
          </a:p>
        </p:txBody>
      </p:sp>
      <p:sp>
        <p:nvSpPr>
          <p:cNvPr id="1384" name="Shape 1384"/>
          <p:cNvSpPr txBox="1"/>
          <p:nvPr>
            <p:custDataLst>
              <p:tags r:id="rId17"/>
            </p:custDataLst>
          </p:nvPr>
        </p:nvSpPr>
        <p:spPr>
          <a:xfrm>
            <a:off x="608411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7</a:t>
            </a:r>
          </a:p>
        </p:txBody>
      </p:sp>
      <p:sp>
        <p:nvSpPr>
          <p:cNvPr id="1385" name="Shape 1385"/>
          <p:cNvSpPr txBox="1"/>
          <p:nvPr>
            <p:custDataLst>
              <p:tags r:id="rId18"/>
            </p:custDataLst>
          </p:nvPr>
        </p:nvSpPr>
        <p:spPr>
          <a:xfrm>
            <a:off x="562691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6</a:t>
            </a:r>
          </a:p>
        </p:txBody>
      </p:sp>
      <p:sp>
        <p:nvSpPr>
          <p:cNvPr id="1386" name="Shape 1386"/>
          <p:cNvSpPr txBox="1"/>
          <p:nvPr>
            <p:custDataLst>
              <p:tags r:id="rId19"/>
            </p:custDataLst>
          </p:nvPr>
        </p:nvSpPr>
        <p:spPr>
          <a:xfrm>
            <a:off x="6528938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387" name="Shape 1387"/>
          <p:cNvSpPr txBox="1"/>
          <p:nvPr>
            <p:custDataLst>
              <p:tags r:id="rId20"/>
            </p:custDataLst>
          </p:nvPr>
        </p:nvSpPr>
        <p:spPr>
          <a:xfrm>
            <a:off x="6998513" y="2849775"/>
            <a:ext cx="3465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9</a:t>
            </a:r>
          </a:p>
        </p:txBody>
      </p:sp>
      <p:sp>
        <p:nvSpPr>
          <p:cNvPr id="1388" name="Shape 1388"/>
          <p:cNvSpPr txBox="1"/>
          <p:nvPr>
            <p:custDataLst>
              <p:tags r:id="rId21"/>
            </p:custDataLst>
          </p:nvPr>
        </p:nvSpPr>
        <p:spPr>
          <a:xfrm>
            <a:off x="1683713" y="2849775"/>
            <a:ext cx="716400" cy="28417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index:</a:t>
            </a:r>
          </a:p>
        </p:txBody>
      </p:sp>
      <p:cxnSp>
        <p:nvCxnSpPr>
          <p:cNvPr id="1389" name="Shape 1389"/>
          <p:cNvCxnSpPr>
            <a:stCxn id="1390" idx="1"/>
          </p:cNvCxnSpPr>
          <p:nvPr>
            <p:custDataLst>
              <p:tags r:id="rId22"/>
            </p:custDataLst>
          </p:nvPr>
        </p:nvCxnSpPr>
        <p:spPr>
          <a:xfrm flipH="1">
            <a:off x="1835888" y="4268269"/>
            <a:ext cx="675000" cy="2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1390" name="Shape 1390"/>
          <p:cNvSpPr/>
          <p:nvPr>
            <p:custDataLst>
              <p:tags r:id="rId23"/>
            </p:custDataLst>
          </p:nvPr>
        </p:nvSpPr>
        <p:spPr>
          <a:xfrm>
            <a:off x="2510888" y="4037306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cxnSp>
        <p:nvCxnSpPr>
          <p:cNvPr id="1391" name="Shape 1391"/>
          <p:cNvCxnSpPr>
            <a:endCxn id="1390" idx="0"/>
          </p:cNvCxnSpPr>
          <p:nvPr>
            <p:custDataLst>
              <p:tags r:id="rId24"/>
            </p:custDataLst>
          </p:nvPr>
        </p:nvCxnSpPr>
        <p:spPr>
          <a:xfrm>
            <a:off x="2640488" y="2891156"/>
            <a:ext cx="96525" cy="114615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cxnSp>
        <p:nvCxnSpPr>
          <p:cNvPr id="1392" name="Shape 1392"/>
          <p:cNvCxnSpPr>
            <a:stCxn id="1379" idx="0"/>
            <a:endCxn id="1381" idx="0"/>
          </p:cNvCxnSpPr>
          <p:nvPr>
            <p:custDataLst>
              <p:tags r:id="rId25"/>
            </p:custDataLst>
          </p:nvPr>
        </p:nvCxnSpPr>
        <p:spPr>
          <a:xfrm rot="-5400000" flipH="1">
            <a:off x="3598313" y="2392800"/>
            <a:ext cx="450" cy="914400"/>
          </a:xfrm>
          <a:prstGeom prst="curvedConnector3">
            <a:avLst>
              <a:gd name="adj1" fmla="val 12516250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393" name="Shape 1393"/>
          <p:cNvCxnSpPr/>
          <p:nvPr>
            <p:custDataLst>
              <p:tags r:id="rId26"/>
            </p:custDataLst>
          </p:nvPr>
        </p:nvCxnSpPr>
        <p:spPr>
          <a:xfrm rot="10800000" flipH="1">
            <a:off x="2569838" y="1714425"/>
            <a:ext cx="937350" cy="673425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395" name="Shape 1395"/>
          <p:cNvSpPr/>
          <p:nvPr>
            <p:custDataLst>
              <p:tags r:id="rId27"/>
            </p:custDataLst>
          </p:nvPr>
        </p:nvSpPr>
        <p:spPr>
          <a:xfrm>
            <a:off x="3507188" y="1612059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15</a:t>
            </a:r>
          </a:p>
        </p:txBody>
      </p:sp>
      <p:cxnSp>
        <p:nvCxnSpPr>
          <p:cNvPr id="1396" name="Shape 1396"/>
          <p:cNvCxnSpPr>
            <a:stCxn id="1395" idx="2"/>
            <a:endCxn id="1369" idx="0"/>
          </p:cNvCxnSpPr>
          <p:nvPr>
            <p:custDataLst>
              <p:tags r:id="rId28"/>
            </p:custDataLst>
          </p:nvPr>
        </p:nvCxnSpPr>
        <p:spPr>
          <a:xfrm rot="5400000">
            <a:off x="3249338" y="1903884"/>
            <a:ext cx="313875" cy="654075"/>
          </a:xfrm>
          <a:prstGeom prst="curvedConnector3">
            <a:avLst>
              <a:gd name="adj1" fmla="val 49999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397" name="Shape 1397"/>
          <p:cNvPicPr preferRelativeResize="0"/>
          <p:nvPr>
            <p:custDataLst>
              <p:tags r:id="rId29"/>
            </p:custDataLst>
          </p:nvPr>
        </p:nvPicPr>
        <p:blipFill>
          <a:blip r:embed="rId34">
            <a:alphaModFix/>
          </a:blip>
          <a:stretch>
            <a:fillRect/>
          </a:stretch>
        </p:blipFill>
        <p:spPr>
          <a:xfrm rot="-3600025">
            <a:off x="5322619" y="126825"/>
            <a:ext cx="3056662" cy="2398106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Shape 1398"/>
          <p:cNvSpPr/>
          <p:nvPr>
            <p:custDataLst>
              <p:tags r:id="rId30"/>
            </p:custDataLst>
          </p:nvPr>
        </p:nvSpPr>
        <p:spPr>
          <a:xfrm>
            <a:off x="4737377" y="1856643"/>
            <a:ext cx="836001" cy="879417"/>
          </a:xfrm>
          <a:prstGeom prst="irregularSeal1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9" name="Shape 1399"/>
          <p:cNvSpPr/>
          <p:nvPr>
            <p:custDataLst>
              <p:tags r:id="rId31"/>
            </p:custDataLst>
          </p:nvPr>
        </p:nvSpPr>
        <p:spPr>
          <a:xfrm>
            <a:off x="2286563" y="2387850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0301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Shape 1423"/>
          <p:cNvSpPr txBox="1"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1075" y="445031"/>
            <a:ext cx="5037300" cy="572625"/>
          </a:xfrm>
          <a:prstGeom prst="rect">
            <a:avLst/>
          </a:prstGeom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This is a </a:t>
            </a:r>
            <a:r>
              <a:rPr lang="en" b="1" dirty="0" smtClean="0"/>
              <a:t>list of linked nodes</a:t>
            </a:r>
            <a:r>
              <a:rPr lang="en" dirty="0" smtClean="0"/>
              <a:t>!</a:t>
            </a:r>
            <a:endParaRPr lang="en" dirty="0"/>
          </a:p>
        </p:txBody>
      </p:sp>
      <p:sp>
        <p:nvSpPr>
          <p:cNvPr id="1424" name="Shape 1424"/>
          <p:cNvSpPr/>
          <p:nvPr>
            <p:custDataLst>
              <p:tags r:id="rId2"/>
            </p:custDataLst>
          </p:nvPr>
        </p:nvSpPr>
        <p:spPr>
          <a:xfrm>
            <a:off x="5325440" y="2042681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10</a:t>
            </a:r>
          </a:p>
        </p:txBody>
      </p:sp>
      <p:sp>
        <p:nvSpPr>
          <p:cNvPr id="1425" name="Shape 1425"/>
          <p:cNvSpPr/>
          <p:nvPr>
            <p:custDataLst>
              <p:tags r:id="rId3"/>
            </p:custDataLst>
          </p:nvPr>
        </p:nvSpPr>
        <p:spPr>
          <a:xfrm>
            <a:off x="6143063" y="2042681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8</a:t>
            </a:r>
          </a:p>
        </p:txBody>
      </p:sp>
      <p:sp>
        <p:nvSpPr>
          <p:cNvPr id="1426" name="Shape 1426"/>
          <p:cNvSpPr/>
          <p:nvPr>
            <p:custDataLst>
              <p:tags r:id="rId4"/>
            </p:custDataLst>
          </p:nvPr>
        </p:nvSpPr>
        <p:spPr>
          <a:xfrm>
            <a:off x="2917444" y="2031431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20</a:t>
            </a:r>
          </a:p>
        </p:txBody>
      </p:sp>
      <p:sp>
        <p:nvSpPr>
          <p:cNvPr id="1427" name="Shape 1427"/>
          <p:cNvSpPr/>
          <p:nvPr>
            <p:custDataLst>
              <p:tags r:id="rId5"/>
            </p:custDataLst>
          </p:nvPr>
        </p:nvSpPr>
        <p:spPr>
          <a:xfrm>
            <a:off x="3714394" y="2031431"/>
            <a:ext cx="452250" cy="461925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3</a:t>
            </a:r>
          </a:p>
        </p:txBody>
      </p:sp>
      <p:sp>
        <p:nvSpPr>
          <p:cNvPr id="1428" name="Shape 1428"/>
          <p:cNvSpPr/>
          <p:nvPr>
            <p:custDataLst>
              <p:tags r:id="rId6"/>
            </p:custDataLst>
          </p:nvPr>
        </p:nvSpPr>
        <p:spPr>
          <a:xfrm>
            <a:off x="4500563" y="2031422"/>
            <a:ext cx="452250" cy="461925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500">
                <a:latin typeface="Consolas"/>
                <a:ea typeface="Consolas"/>
                <a:cs typeface="Consolas"/>
                <a:sym typeface="Consolas"/>
              </a:rPr>
              <a:t>15</a:t>
            </a:r>
          </a:p>
        </p:txBody>
      </p:sp>
      <p:cxnSp>
        <p:nvCxnSpPr>
          <p:cNvPr id="1429" name="Shape 1429"/>
          <p:cNvCxnSpPr>
            <a:stCxn id="1426" idx="1"/>
          </p:cNvCxnSpPr>
          <p:nvPr>
            <p:custDataLst>
              <p:tags r:id="rId7"/>
            </p:custDataLst>
          </p:nvPr>
        </p:nvCxnSpPr>
        <p:spPr>
          <a:xfrm flipH="1">
            <a:off x="2242444" y="2262394"/>
            <a:ext cx="675000" cy="2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cxnSp>
      <p:cxnSp>
        <p:nvCxnSpPr>
          <p:cNvPr id="1430" name="Shape 1430"/>
          <p:cNvCxnSpPr>
            <a:stCxn id="1426" idx="3"/>
            <a:endCxn id="1427" idx="1"/>
          </p:cNvCxnSpPr>
          <p:nvPr>
            <p:custDataLst>
              <p:tags r:id="rId8"/>
            </p:custDataLst>
          </p:nvPr>
        </p:nvCxnSpPr>
        <p:spPr>
          <a:xfrm>
            <a:off x="3369694" y="2262394"/>
            <a:ext cx="34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431" name="Shape 1431"/>
          <p:cNvCxnSpPr/>
          <p:nvPr>
            <p:custDataLst>
              <p:tags r:id="rId9"/>
            </p:custDataLst>
          </p:nvPr>
        </p:nvCxnSpPr>
        <p:spPr>
          <a:xfrm>
            <a:off x="4169794" y="2262394"/>
            <a:ext cx="34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432" name="Shape 1432"/>
          <p:cNvCxnSpPr/>
          <p:nvPr>
            <p:custDataLst>
              <p:tags r:id="rId10"/>
            </p:custDataLst>
          </p:nvPr>
        </p:nvCxnSpPr>
        <p:spPr>
          <a:xfrm>
            <a:off x="4969894" y="2262394"/>
            <a:ext cx="34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433" name="Shape 1433"/>
          <p:cNvCxnSpPr/>
          <p:nvPr>
            <p:custDataLst>
              <p:tags r:id="rId11"/>
            </p:custDataLst>
          </p:nvPr>
        </p:nvCxnSpPr>
        <p:spPr>
          <a:xfrm>
            <a:off x="5769994" y="2262394"/>
            <a:ext cx="34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435" name="Shape 1435"/>
          <p:cNvPicPr preferRelativeResize="0"/>
          <p:nvPr>
            <p:custDataLst>
              <p:tags r:id="rId12"/>
            </p:custDataLst>
          </p:nvPr>
        </p:nvPicPr>
        <p:blipFill>
          <a:blip r:embed="rId17">
            <a:alphaModFix/>
          </a:blip>
          <a:stretch>
            <a:fillRect/>
          </a:stretch>
        </p:blipFill>
        <p:spPr>
          <a:xfrm rot="4688879">
            <a:off x="6834065" y="1040526"/>
            <a:ext cx="793517" cy="6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Shape 1436"/>
          <p:cNvSpPr txBox="1"/>
          <p:nvPr>
            <p:custDataLst>
              <p:tags r:id="rId13"/>
            </p:custDataLst>
          </p:nvPr>
        </p:nvSpPr>
        <p:spPr>
          <a:xfrm>
            <a:off x="1442680" y="2972494"/>
            <a:ext cx="7454830" cy="2020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361950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500" dirty="0"/>
              <a:t>A </a:t>
            </a:r>
            <a:r>
              <a:rPr lang="en" sz="1500" dirty="0" smtClean="0"/>
              <a:t>list of linked nodes (or a </a:t>
            </a:r>
            <a:r>
              <a:rPr lang="en" sz="1500" b="1" dirty="0" smtClean="0"/>
              <a:t>linked list</a:t>
            </a:r>
            <a:r>
              <a:rPr lang="en" sz="1500" dirty="0" smtClean="0"/>
              <a:t>)</a:t>
            </a:r>
            <a:r>
              <a:rPr lang="en" sz="1500" b="1" dirty="0" smtClean="0"/>
              <a:t> </a:t>
            </a:r>
            <a:r>
              <a:rPr lang="en" sz="1500" dirty="0" smtClean="0"/>
              <a:t>is </a:t>
            </a:r>
            <a:r>
              <a:rPr lang="en" sz="1500" dirty="0"/>
              <a:t>composed of interchangeable </a:t>
            </a:r>
            <a:r>
              <a:rPr lang="en" sz="1500" b="1" dirty="0"/>
              <a:t>nodes</a:t>
            </a:r>
            <a:br>
              <a:rPr lang="en" sz="1500" b="1" dirty="0"/>
            </a:br>
            <a:endParaRPr lang="en" sz="1500" b="1" dirty="0"/>
          </a:p>
          <a:p>
            <a:pPr marL="361950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500" dirty="0"/>
              <a:t>Each element is stored separately from the others (vs contiguously in arrays</a:t>
            </a:r>
            <a:r>
              <a:rPr lang="en" sz="1500" dirty="0" smtClean="0"/>
              <a:t>)</a:t>
            </a:r>
            <a:r>
              <a:rPr lang="en" sz="1500" dirty="0"/>
              <a:t/>
            </a:r>
            <a:br>
              <a:rPr lang="en" sz="1500" dirty="0"/>
            </a:br>
            <a:endParaRPr lang="en" sz="1500" dirty="0"/>
          </a:p>
          <a:p>
            <a:pPr marL="361950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500" dirty="0"/>
              <a:t>Elements are chained together to form a one-way </a:t>
            </a:r>
            <a:r>
              <a:rPr lang="en" sz="1500" dirty="0" smtClean="0"/>
              <a:t>sequence using pointers</a:t>
            </a:r>
            <a:endParaRPr lang="en" sz="1500" dirty="0"/>
          </a:p>
        </p:txBody>
      </p:sp>
      <p:sp>
        <p:nvSpPr>
          <p:cNvPr id="1438" name="Shape 1438"/>
          <p:cNvSpPr/>
          <p:nvPr>
            <p:custDataLst>
              <p:tags r:id="rId14"/>
            </p:custDataLst>
          </p:nvPr>
        </p:nvSpPr>
        <p:spPr>
          <a:xfrm>
            <a:off x="7391213" y="899569"/>
            <a:ext cx="167175" cy="242550"/>
          </a:xfrm>
          <a:prstGeom prst="star4">
            <a:avLst>
              <a:gd name="adj" fmla="val 12500"/>
            </a:avLst>
          </a:prstGeom>
          <a:solidFill>
            <a:srgbClr val="F1C23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898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Nodes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 great way to exercise your pointer 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5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7700963" cy="3734878"/>
          </a:xfrm>
        </p:spPr>
        <p:txBody>
          <a:bodyPr>
            <a:normAutofit lnSpcReduction="10000"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can chain these together in memory: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*node1 = new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complete the code to make picture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node1-&gt;data = 10;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node1-&gt;next = NULL;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*node = new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node-&gt;data = 10;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node-&gt;next = node1;</a:t>
            </a:r>
          </a:p>
        </p:txBody>
      </p:sp>
      <p:graphicFrame>
        <p:nvGraphicFramePr>
          <p:cNvPr id="4" name="Group 4" descr="Data in 1st node: 10&#10;Data in 2nd node: 20" title="Linked list with two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122119" y="2611486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3493719" y="2611486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922219" y="2920096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71420" y="2815663"/>
            <a:ext cx="603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node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8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1874470" y="2862946"/>
            <a:ext cx="240128" cy="891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k 8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50240" y="121320"/>
              <a:ext cx="7935480" cy="46461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4840" y="118800"/>
                <a:ext cx="7948080" cy="465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311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3050" y="770748"/>
            <a:ext cx="6432108" cy="85725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FIRST RULE OF LINKED NODE/LISTS CLUB: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2217610" y="1854058"/>
            <a:ext cx="5082988" cy="26317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 algn="ctr"/>
            <a:r>
              <a:rPr lang="en-US" sz="3000" dirty="0"/>
              <a:t>DRAW A PICTURE OF LINKED LISTS</a:t>
            </a:r>
          </a:p>
          <a:p>
            <a:pPr marL="51435" indent="0" algn="ctr"/>
            <a:endParaRPr lang="en-US" sz="3000" dirty="0"/>
          </a:p>
          <a:p>
            <a:pPr marL="51435" indent="0" algn="ctr"/>
            <a:endParaRPr lang="en-US" sz="3000" dirty="0"/>
          </a:p>
          <a:p>
            <a:pPr marL="51435" indent="0" algn="ctr"/>
            <a:r>
              <a:rPr lang="en-US" dirty="0" smtClean="0"/>
              <a:t>Do no attempt to code linked nodes/lists without pictures!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53120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17891" y="-194653"/>
            <a:ext cx="6204939" cy="85725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List code example: Draw </a:t>
            </a:r>
            <a:r>
              <a:rPr lang="en-US" sz="2700" dirty="0"/>
              <a:t>a picture!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51263" y="771763"/>
            <a:ext cx="5751033" cy="43717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/>
            <a:r>
              <a:rPr lang="en-US" sz="1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dirty="0" smtClean="0">
                <a:solidFill>
                  <a:srgbClr val="0070C0"/>
                </a:solidFill>
              </a:rPr>
              <a:t>Before:</a:t>
            </a: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front-&gt;next-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&gt;next = new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next-&gt;next-&gt;data = 40;</a:t>
            </a:r>
          </a:p>
          <a:p>
            <a:pPr marL="51435" indent="0"/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dirty="0" smtClean="0"/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Using “next” that is NULL gives </a:t>
            </a:r>
            <a:r>
              <a:rPr lang="en-US" u="sng" dirty="0" smtClean="0">
                <a:solidFill>
                  <a:srgbClr val="0070C0"/>
                </a:solidFill>
              </a:rPr>
              <a:t>error 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Other/none/more than one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Group 4" descr="Data in 1st node: 10&#10;Data in 2nd node: 20" title="Linked list with two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3460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37176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146183" y="1170085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96237" y="1072744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8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098434" y="1112935"/>
            <a:ext cx="240128" cy="891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9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23651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5"/>
          <p:cNvGraphicFramePr>
            <a:graphicFrameLocks noGrp="1"/>
          </p:cNvGraphicFramePr>
          <p:nvPr>
            <p:custDataLst>
              <p:tags r:id="rId9"/>
            </p:custDataLst>
            <p:extLst/>
          </p:nvPr>
        </p:nvGraphicFramePr>
        <p:xfrm>
          <a:off x="37367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1" name="Line 2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165232" y="284607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2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65206" y="264342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13" name="Line 29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2125005" y="2794635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15"/>
          <p:cNvGraphicFramePr>
            <a:graphicFrameLocks noGrp="1"/>
          </p:cNvGraphicFramePr>
          <p:nvPr>
            <p:custDataLst>
              <p:tags r:id="rId13"/>
            </p:custDataLst>
            <p:extLst/>
          </p:nvPr>
        </p:nvGraphicFramePr>
        <p:xfrm>
          <a:off x="5151356" y="254889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" name="Line 26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517782" y="2846070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" name="Group 4" descr="Data in 1st node: 10&#10;Data in 2nd node: 20&#10;Data in 3rd node: 40" title="Linked list with 3 nodes"/>
          <p:cNvGraphicFramePr>
            <a:graphicFrameLocks noGrp="1"/>
          </p:cNvGraphicFramePr>
          <p:nvPr>
            <p:custDataLst>
              <p:tags r:id="rId15"/>
            </p:custDataLst>
            <p:extLst/>
          </p:nvPr>
        </p:nvGraphicFramePr>
        <p:xfrm>
          <a:off x="23460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15"/>
          <p:cNvGraphicFramePr>
            <a:graphicFrameLocks noGrp="1"/>
          </p:cNvGraphicFramePr>
          <p:nvPr>
            <p:custDataLst>
              <p:tags r:id="rId16"/>
            </p:custDataLst>
            <p:extLst/>
          </p:nvPr>
        </p:nvGraphicFramePr>
        <p:xfrm>
          <a:off x="37176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3" name="Line 26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3146183" y="380619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46157" y="360354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25" name="Line 2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2117484" y="3726180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6" name="Group 15"/>
          <p:cNvGraphicFramePr>
            <a:graphicFrameLocks noGrp="1"/>
          </p:cNvGraphicFramePr>
          <p:nvPr>
            <p:custDataLst>
              <p:tags r:id="rId20"/>
            </p:custDataLst>
            <p:extLst/>
          </p:nvPr>
        </p:nvGraphicFramePr>
        <p:xfrm>
          <a:off x="5132307" y="350901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4446508" y="3806190"/>
            <a:ext cx="628649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>
            <p:custDataLst>
              <p:tags r:id="rId22"/>
            </p:custDataLst>
          </p:nvPr>
        </p:nvSpPr>
        <p:spPr>
          <a:xfrm>
            <a:off x="6275753" y="548275"/>
            <a:ext cx="2337499" cy="1200329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128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17891" y="-194653"/>
            <a:ext cx="6204939" cy="85725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List code example: Draw </a:t>
            </a:r>
            <a:r>
              <a:rPr lang="en-US" sz="2700" dirty="0"/>
              <a:t>a picture!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85016" y="780722"/>
            <a:ext cx="5751033" cy="43717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" indent="0"/>
            <a:r>
              <a:rPr lang="en-US" sz="1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dirty="0" smtClean="0">
                <a:solidFill>
                  <a:srgbClr val="0070C0"/>
                </a:solidFill>
              </a:rPr>
              <a:t>Before:</a:t>
            </a:r>
            <a:endParaRPr lang="en-US" dirty="0">
              <a:solidFill>
                <a:srgbClr val="0070C0"/>
              </a:solidFill>
            </a:endParaRPr>
          </a:p>
          <a:p>
            <a:pPr marL="51435" indent="0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sz="2400" dirty="0" smtClean="0">
                <a:latin typeface="Calibri" panose="020F0502020204030204" pitchFamily="34" charset="0"/>
                <a:cs typeface="Courier New" panose="02070309020205020404" pitchFamily="49" charset="0"/>
              </a:rPr>
              <a:t>Write code that will put these in the reverse order.</a:t>
            </a:r>
          </a:p>
        </p:txBody>
      </p:sp>
      <p:sp>
        <p:nvSpPr>
          <p:cNvPr id="16" name="Rectangle 15"/>
          <p:cNvSpPr/>
          <p:nvPr>
            <p:custDataLst>
              <p:tags r:id="rId3"/>
            </p:custDataLst>
          </p:nvPr>
        </p:nvSpPr>
        <p:spPr>
          <a:xfrm>
            <a:off x="6275753" y="548275"/>
            <a:ext cx="2528256" cy="1200329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LinkNode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data;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LinkNode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*next;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</p:txBody>
      </p:sp>
      <p:graphicFrame>
        <p:nvGraphicFramePr>
          <p:cNvPr id="28" name="Group 4" descr="Data in 1st node: 10&#10;Data in 2nd node: 20&#10;Data in 3rd node: 40" title="Linked list with 3 nodes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246001" y="922682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Group 15"/>
          <p:cNvGraphicFramePr>
            <a:graphicFrameLocks noGrp="1"/>
          </p:cNvGraphicFramePr>
          <p:nvPr>
            <p:custDataLst>
              <p:tags r:id="rId5"/>
            </p:custDataLst>
            <p:extLst/>
          </p:nvPr>
        </p:nvGraphicFramePr>
        <p:xfrm>
          <a:off x="3617601" y="922682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0" name="Line 2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046101" y="1231292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546075" y="1028648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32" name="Line 2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017402" y="1151282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3" name="Group 15"/>
          <p:cNvGraphicFramePr>
            <a:graphicFrameLocks noGrp="1"/>
          </p:cNvGraphicFramePr>
          <p:nvPr>
            <p:custDataLst>
              <p:tags r:id="rId9"/>
            </p:custDataLst>
            <p:extLst/>
          </p:nvPr>
        </p:nvGraphicFramePr>
        <p:xfrm>
          <a:off x="5032225" y="934112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4" name="Line 2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4346426" y="1231292"/>
            <a:ext cx="628649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7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7583</TotalTime>
  <Words>1547</Words>
  <Application>Microsoft Office PowerPoint</Application>
  <PresentationFormat>On-screen Show (16:9)</PresentationFormat>
  <Paragraphs>528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Wingdings</vt:lpstr>
      <vt:lpstr>SU_Preso_16x9_v5</vt:lpstr>
      <vt:lpstr>SU_Template_TopBar</vt:lpstr>
      <vt:lpstr>Programming Abstractions</vt:lpstr>
      <vt:lpstr>Topics:</vt:lpstr>
      <vt:lpstr>Pointers recap</vt:lpstr>
      <vt:lpstr>**Pointers recap so far** (bookmark this slide)</vt:lpstr>
      <vt:lpstr>Next steps with pointers and structs/classes/objects</vt:lpstr>
      <vt:lpstr>Pointers replace redudant copies with a “please see,” like a book/paper citation  </vt:lpstr>
      <vt:lpstr>Fixing the Album/Artist example with pointers  </vt:lpstr>
      <vt:lpstr>Fixing the Album/Artist example with pointers  </vt:lpstr>
      <vt:lpstr>"Dereferencing" a pointer </vt:lpstr>
      <vt:lpstr>Fixing the Album/Artist example with pointers  </vt:lpstr>
      <vt:lpstr>-&gt; operator: Dereferencing and accessing a member  </vt:lpstr>
      <vt:lpstr>Linked Nodes</vt:lpstr>
      <vt:lpstr>Arrays</vt:lpstr>
      <vt:lpstr>PowerPoint Presentation</vt:lpstr>
      <vt:lpstr>Memory is a giant array...</vt:lpstr>
      <vt:lpstr>Add to front</vt:lpstr>
      <vt:lpstr>Add to front</vt:lpstr>
      <vt:lpstr>Now we add to the front again: Arrows everywhere!</vt:lpstr>
      <vt:lpstr>Another visualization...</vt:lpstr>
      <vt:lpstr>Another visualization...</vt:lpstr>
      <vt:lpstr>This is a list of linked nodes!</vt:lpstr>
      <vt:lpstr>Linked Nodes</vt:lpstr>
      <vt:lpstr>Linked Node</vt:lpstr>
      <vt:lpstr>FIRST RULE OF LINKED NODE/LISTS CLUB:</vt:lpstr>
      <vt:lpstr>List code example: Draw a picture!</vt:lpstr>
      <vt:lpstr>List code example: Draw a picture!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124</cp:revision>
  <dcterms:created xsi:type="dcterms:W3CDTF">2014-04-02T04:36:08Z</dcterms:created>
  <dcterms:modified xsi:type="dcterms:W3CDTF">2016-04-27T22:21:39Z</dcterms:modified>
</cp:coreProperties>
</file>