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ink/ink1.xml" ContentType="application/inkml+xml"/>
  <Override PartName="/ppt/ink/ink2.xml" ContentType="application/inkml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ink/ink3.xml" ContentType="application/inkml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.xml" ContentType="application/vnd.openxmlformats-officedocument.presentationml.notesSlide+xml"/>
  <Override PartName="/ppt/ink/ink4.xml" ContentType="application/inkml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ink/ink5.xml" ContentType="application/inkml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ink/ink6.xml" ContentType="application/inkml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ink/ink7.xml" ContentType="application/inkml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ink/ink8.xml" ContentType="application/inkml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ink/ink9.xml" ContentType="application/inkml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ink/ink10.xml" ContentType="application/inkml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ink/ink11.xml" ContentType="application/inkml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ink/ink12.xml" ContentType="application/inkml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notesSlides/notesSlide2.xml" ContentType="application/vnd.openxmlformats-officedocument.presentationml.notesSlide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notesSlides/notesSlide3.xml" ContentType="application/vnd.openxmlformats-officedocument.presentationml.notesSlide+xml"/>
  <Override PartName="/ppt/ink/ink13.xml" ContentType="application/inkml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notesSlides/notesSlide4.xml" ContentType="application/vnd.openxmlformats-officedocument.presentationml.notesSlide+xml"/>
  <Override PartName="/ppt/ink/ink14.xml" ContentType="application/inkml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36"/>
  </p:notesMasterIdLst>
  <p:handoutMasterIdLst>
    <p:handoutMasterId r:id="rId37"/>
  </p:handoutMasterIdLst>
  <p:sldIdLst>
    <p:sldId id="304" r:id="rId3"/>
    <p:sldId id="453" r:id="rId4"/>
    <p:sldId id="454" r:id="rId5"/>
    <p:sldId id="455" r:id="rId6"/>
    <p:sldId id="456" r:id="rId7"/>
    <p:sldId id="457" r:id="rId8"/>
    <p:sldId id="424" r:id="rId9"/>
    <p:sldId id="427" r:id="rId10"/>
    <p:sldId id="426" r:id="rId11"/>
    <p:sldId id="428" r:id="rId12"/>
    <p:sldId id="430" r:id="rId13"/>
    <p:sldId id="431" r:id="rId14"/>
    <p:sldId id="432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440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2" r:id="rId35"/>
  </p:sldIdLst>
  <p:sldSz cx="9144000" cy="5143500" type="screen16x9"/>
  <p:notesSz cx="7102475" cy="9388475"/>
  <p:custDataLst>
    <p:tags r:id="rId38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0" autoAdjust="0"/>
    <p:restoredTop sz="89300" autoAdjust="0"/>
  </p:normalViewPr>
  <p:slideViewPr>
    <p:cSldViewPr snapToGrid="0" snapToObjects="1">
      <p:cViewPr varScale="1">
        <p:scale>
          <a:sx n="92" d="100"/>
          <a:sy n="92" d="100"/>
        </p:scale>
        <p:origin x="107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7T22:07:03.80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  <inkml:brush xml:id="br4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7735 9931 6 0,'0'-10'3'0,"-4"4"-4"0,4 6-4 15,0 0 4-15,-5-3 0 16,-4-1 2-16,1 1 0 0,-1 3 5 15,0 0 0-15,-4 3-6 16,-1-3 0-16,1 0 0 16,4 0 0-16,5 0 0 15,-1 0 0-15,5 0 0 16,5 0 1-16,4 0 4 16,-1 0 1-16,6 4-3 15,-1 5 0-15,5-2-3 16,8-4 1-16,10-3-2 15,8 4 1-15,9-4-1 16,0-7 1-16,5 0 0 16,-1 1 1-16,-4-1 6 15,0 4 0-15,-13 3-1 0,-9-3 0 16,-9 3-3-16,-8 0 0 16,-14 0-1-16,0 0 1 15,-5 0-3-15,-8 0 1 16,-5 0-2-16,-4 0 1 15,-13 6 0-15,-10 1 0 16,1-4 0-16,0 4 1 16,4 3 0-16,5-4 1 15,8-2-3-15,9-1 1 16,10 0 0-16,12 1 1 16,14-4-1-16,8 3 1 15,14-10-3-15,4-3 1 0,5 0 2 0,4 0 0 16,-9 1-11-16,-4 2 0 15,-4-3-17-15,-6 0 1 32</inkml:trace>
  <inkml:trace contextRef="#ctx0" brushRef="#br0" timeOffset="49961.1685">7248 4892 24 0,'-22'-17'12'0,"31"31"1"0,-9-14-13 16,0 0 0-16,9 0 0 16,0 0-12-16,0 0 1 15,4 0-2-15,0-4 1 16</inkml:trace>
  <inkml:trace contextRef="#ctx0" brushRef="#br0" timeOffset="50101.7969">7412 5148 25 0,'0'16'12'0,"4"-16"-4"0,1 3-13 0,4-6-15 15,0-4 1-15</inkml:trace>
  <inkml:trace contextRef="#ctx0" brushRef="#br0" timeOffset="134200.1448">4430 4766 23 0,'4'13'11'0,"18"50"3"0,-22-39-12 16,9 19-2-16,0-4 1 15,0-2-1-15,4-1 1 16,-4 1-2-16,0-1 0 15,-1-12 2-15,1-8 0 16,-4 1-3-16,-5-4 1 16,0-6 1-16,4-17 0 0,1-10 0 15,-1-17 1-15,5 1-1 16,9-7 0-16,4-7 0 16,4 0 1-16,1 10-2 15,4 1 1-15,-5 9 0 16,1 7 0-16,-1 6 0 15,1 7 0-15,-9 7 1 16,-1 6 1-16,1 10-2 16,-5 11 0-16,-4 5 1 15,0 5 0-15,-9 2-3 0,4 7 0 16,-8-6-14-16,4-4 1 16,0-7 5-16,9-6 1 15</inkml:trace>
  <inkml:trace contextRef="#ctx0" brushRef="#br0" timeOffset="134561.0263">5164 4799 26 0,'-4'10'13'0,"17"37"3"0,-4-28-13 0,4 11-2 16,9 4 1-16,5 2-3 15,8 4 1-15,5-7-1 16,4-6 0-16,0-4-1 16,1-7 0-16,-1-2 2 15,-4-11 1-15,-5-3 0 16,-4-7 1-16,0-13-1 16,-13-3 0-16,-9-7 2 15,-9-3 1-15,-9 0-4 16,-9 3 0-16,-8 4 0 15,-1 6 1-15,-4 10-1 16,-4 6 1-16,-1 8-2 0,1 6 0 16,4 0-5-16,4 0 1 15,5 0-6-15,9-1 0 16,9 1-6-16,8-6 1 16</inkml:trace>
  <inkml:trace contextRef="#ctx0" brushRef="#br0" timeOffset="135427.7625">6465 4912 27 0,'9'10'13'0,"-22"-23"3"0,8 9-14 0,-4 1 0 15,-4-4 0-15,-5 1-2 16,-4-1 0-16,-4-6-1 16,-5 6 1-16,-9 1-1 15,-4-1 0-15,-9 7 0 16,4 0 1-16,0 3 2 16,1 11 0-16,3 2-3 15,5 1 1-15,5 9 1 16,8 4 0-16,10 3-1 15,12-3 0-15,14 0-1 16,13 0 1-16,5-7-3 0,4-10 0 16,0-6-2-16,9-7 1 15,4-3-2-15,-4-7 0 16,4-17 0-16,-4-3 0 16,0-3 2-16,-5-7 1 15,-8-6 2-15,-1-4 1 16,-4-10 7-16,-4 7 0 15,-5 7 3-15,-4 9 1 16,0 4-8-16,-5 10 1 16,1 0-2-16,-1 3 0 15,-4 10 1 1,0 7 1-16,0 3-4 16,0 6 0-16,0 11-1 15,5 13 1-15,-1 3 0 16,1 7 0-16,3 6 1 15,1 7 0-15,0 0-1 16,0-6 0-16,9-4-1 16,4-3 0-16,0-4 1 15,9-9 0-15,4-1 0 16,9-9 0-16,5-4 1 16,4-6 0-16,0-11-2 15,0-2 0-15,5-8 1 16,-5-5 1-16,-4-5-2 15,-9-5 1-15,-5-1 0 0,-8-7 1 16,-10 1-1-16,-3-4 0 16,-6 10 1-16,-3 3 1 0,-5 8-2 15,-9 5 0-15,-4 8 0 16,-9 6 0-16,-1 10 0 16,1 3 0-16,0 10 0 15,4 7 0-15,5 13 0 16,4 0 0-16,9 0 1 15,5 0 0-15,4-6-4 16,8-1 1-16,5-2 3 0,1-14 0 16,8 3-7-16,4-13 0 15,0-7-17-15,5-13 0 16,0-3 17-16,0-10 1 16</inkml:trace>
  <inkml:trace contextRef="#ctx0" brushRef="#br0" timeOffset="136057.8695">7726 4796 29 0,'0'16'14'0,"13"8"0"0,-13-24-14 16,5-4 0-16,4-6 0 0,4-6-1 16,5-4 0-16,-1-3 0 15,1-4 1-15,0-3-1 16,4-6 1-16,-4 6 3 0,-5 7 0 31,0 0 3-31,0 9 0 16,1 4-4-16,-1 7 0 15,-4 13-2-15,4 3 0 0,-4 10-1 16,9 4 0-16,-5 3 1 16,0 6 0-16,1 1 1 15,-1-1 0-15,0-3-2 16,-4 1 0-16,0 9-1 16,-5-10 0-16,1-3-2 15,-5-4 1-15,0-2 1 0,-9-8 1 16,0 1-1-16,-4-4 1 15,-9 0 0-15,-5-3 0 16,0-10 2-16,1 7 0 16,-1-4 4-16,1 0 1 15,8 4-4-15,9 0 0 16,5 3-1-16,8-4 0 16,10-6 1-16,8 4 1 0,9 2-3 15,8-9 0-15,6 0 0 16,3-4 0-16,5 0-3 15,1-6 1-15,-1 3-1 16,-5 0 0-16,1-3 1 16,-9 6 1-16,0 4-4 15,-5-4 0-15,-4 7-5 16,-9 0 1-16,0 4-8 16,-4 2 0-16</inkml:trace>
  <inkml:trace contextRef="#ctx0" brushRef="#br0" timeOffset="138585.2745">9071 4706 18 0,'-8'-6'9'0,"25"2"2"0,-8 8-8 15,4-4-1-15,5 0 1 16,4-4-2-16,9-2 1 16,9 2-2-16,4-2 0 15,9 2-1-15,14-2 1 16,4-1 1-16,-1-3 0 15,10 0-3-15,0-6 1 0,-10 2 1 16,-3-2 0-16,-10 6-1 16,-8-3 0-16,-5 6 0 15,-4-3 1-15,-9 3-1 16,-9 1 0-16,-4-1-4 16,-9-3 1-16,-5 0 1 15,-8-6 0-15,-5-1 3 16,-4 0 0-16,-5-2 2 15,0-1 0-15,1 0 0 16,3 3 1-16,5 4-1 16,-4 0 1-16,13 3-2 15,5 0 1 1,8 3 0-16,0 0 0 16,5 4-2-16,0-7 1 15,4 7-1-15,0 3 0 0,9 13 1 16,0-6 1-16,0 9-4 15,0-6 1-15,0 10 3 16,-5-3 0-16,1 6-2 16,-10 4 0-16,-8-1 0 15,-9-6 0-15,-4 7 1 16,-9-1 1-16,-5-3-4 0,0 1 0 16,1-1-7-16,3-7 1 15,14-6-9-15,14-3 0 16</inkml:trace>
  <inkml:trace contextRef="#ctx0" brushRef="#br0" timeOffset="138853.2709">10828 4033 26 0,'-13'-7'13'0,"22"4"0"0,-9 3-12 0,4 3 0 15,1 10 1-15,-1 11 1 16,0 16 1-16,5 19-3 16,-4 14 1-16,4 20-2 15,-5 0 1-15,0 13-5 16,1 7 1-16,-1-14 0 16,1-6 0-16,-1-10 1 15,-4-16 0-15,-4-18-7 16,4-12 1-16,-5-17-8 0,5-7 0 15</inkml:trace>
  <inkml:trace contextRef="#ctx0" brushRef="#br0" timeOffset="139437.7808">10908 3986 30 0,'62'7'15'0,"93"-37"1"0,-98 24-15 16,41-8-1-16,25-6 0 16,19-6-6-16,13-7 0 15,0-4 0-15,4 1 0 0,-8-4 3 16,-10 7 1-16,-4 3 1 16,-4 0 1-16,-18 7 7 15,-13 3 0-15,-14 7-1 16,-12 9 0-16,-10 8-6 15,-8 9 1-15,-5 10 0 16,-9 14 1-16,-4 16 0 16,-5 16 1-16,-4 1-5 15,-4 13 0-15,-1 13 2 16,1 7 1-16,-1 0-1 16,1 3 0-16,4-10 1 15,4 0 0 1,1 1-2-16,-5-11 0 15,-5-13 2-15,-4-7 1 16,-8-6 1-16,-6-17 0 0,-12-10-1 16,-5-10 0-16,-13-3-3 15,-13-16 0-15,-14-1-2 16,-17-10 0-16,-14 1-1 16,-22-4 0-16,-22 3 1 15,-17-3 1-15,-14 10 0 16,-9 0 1-16,-9 3 2 15,-8 4 0-15,8 6-2 16,1-6 0-16,13 6 2 16,17-3 0-16,18 3-2 15,18-6 1-15,13 0 0 16,18-1 0-16,8 1-10 16,23-4 1-16,9-6-8 15,21 6 0-15</inkml:trace>
  <inkml:trace contextRef="#ctx0" brushRef="#br0" timeOffset="140013.5369">11266 4288 14 0,'-9'4'7'0,"14"39"4"0,-5-17-7 15,0 14-4-15,0 7 0 16,0 2 1-16,4-2 1 15,1-4-8-15,-1 0 0 16,1-10-7-16,3-6 0 16</inkml:trace>
  <inkml:trace contextRef="#ctx0" brushRef="#br0" timeOffset="140355.7986">11439 4292 19 0,'-18'-4'9'0,"23"51"4"16,3-31-11-16,-3 4-2 31,8 7 1-31,5 3-1 0,4 3 1 0,0-3-2 16,5-7 1-1,4-3 0-15,8-17 0 16,6 4-2-16,-1-11 1 15,0-6 0-15,-4-6 0 16,-5-1 1-16,-8-9 0 16,-5-1 4-16,-13-3 1 0,-13-3-4 15,-14 3 0 1,-4-3-1-16,-9 10 0 0,-5 3 0 16,1 0 1-16,-5 4-7 15,5 2 1-15,-1 8-13 16,1 2 0-16,4 8 16 15,0 2 1-15</inkml:trace>
  <inkml:trace contextRef="#ctx0" brushRef="#br0" timeOffset="140864.4847">11890 3774 14 0,'-4'-30'7'0,"13"40"4"0,-5-3-8 16,5 3-1-16,0-14 1 15,0 8-1-15,-5 9 0 0,5 7-2 16,0 6 0-16,0 18 2 15,-1 9 1-15,6 16 0 16,-1 18 0-16,14 22-2 16,-5 1 1-16,0 2-2 15,4-2 0-15,1-1-1 16,-1-16 0-16,-3-10 2 16,-1-3 0-16,0-17-2 15,0-13 1-15,-4-7-7 16,-1-13 1-16,1-7-16 15,-5-7 1-15</inkml:trace>
  <inkml:trace contextRef="#ctx0" brushRef="#br0" timeOffset="142517.2903">12846 3980 13 0,'-4'-10'6'0,"17"13"7"0,-13-3-8 16,0-3-2-16,0-1 0 16,0 4 1-16,4-6 1 15,1 3-5-15,-5 3 1 16,0-4-1-16,0 4 1 16,0 0 0-16,-5 7 1 15,1 6 1-15,-5 4 1 0,-4 6-3 16,-1 3 1-16,6 11-3 15,-6 3 1-15,1 0 0 16,0-1 1-16,0-2-3 16,4-4 1-16,-5-6 2 15,6-1 1-15,-1 1-2 16,4-7 0-16,1-4-1 16,-1-3 1-16,1 1 0 15,0-1 1-15,-1 0-1 16,1-6 0-16,4 6 0 15,0-6 0-15,-5-1-1 16,5 4 1-16,0 0 0 16,0 0 1-16,-4 0 1 15,4 4 0-15,-5 2-1 0,1 1 0 16,0 3 0-16,-1 13 0 16,1-7-1-16,4-2 1 15,-5 2 0-15,5 1 0 16,0-1 0-16,0-3 1 15,0-3-1-15,0-3 1 16,0-1-1-16,0-2 0 16,0-4-1-16,0 0 0 15,0-4 1-15,0 1 0 16,0 0-2-16,0 2 0 16,0 5 1-16,5-4 0 15,-1 0 0-15,1 0 0 0,-1 3 0 16,0-3 0-16,1 0 0 15,-5-4 0-15,4 1 0 16,-4-7 0-16,0 0 0 16,0 0 1-16,-4 3 0 15,4-3 0-15,0 0-2 16,0-3 1-16,0 3-1 16,0-7 0-16,0 1 1 15,0-7 1-15,0-4 0 16,0-6 0-16,0-10-1 0,0-4 0 15,4 1 0-15,1-14 0 16,8-10-1-16,5-16 1 16,4-10 0-16,9-4 1 15,0 10-3-15,0-3 1 32,-5 10 1-32,-4 4 1 0,5-8-1 15,-5 4 1-15,0 7-1 16,-4 6 0-16,0 7-1 15,-5 4 1-15,0 5 0 16,-4 5 1-16,-5 9-1 16,1 0 0-16,-1 10 0 15,-4 3 1-15,0 4-3 16,-4 6 1-16,-5 4 1 16,0 13 1-16,0 7-2 0,0 3 1 15,-4 9 0-15,0 8 1 16,-5 6-1-16,1 10 0 15,-6 14-1-15,6 6 1 16,-1 13-1-16,-9 13 0 16,5 4 3-16,-9 7 0 15,0-1-3-15,0-9 0 0,0-4 1 16,0-7 0-16,5-6 0 16,4-10 1-16,0 0-2 15,4-16 1-15,5-14 0 16,-1-7 0-16,1-3-2 15,0-9 1-15,0-1 1 16,4-10 1-16,0 4-2 16,0-11 0-16,9 1-1 15,4-17 1-15,10-13 1 16,3-14 0-16,6-9 0 0,3-14 0 16,5-13-1-16,9-13 0 15,4-7-1-15,5-13 0 16,-5-10 1-16,-4 6 0 15,-9 4 1-15,-5 13 1 16,-3 14 0-16,-6 12 0 16,-8 18-2-16,0 9 1 15,-5 10 0-15,-4 13 0 16,-4 14 0-16,-5 0 0 16,-4 13-1-1,-5 19 1-15,-4 8 0 16,-5 19 1-16,-4 17-1 15,-8 20 0-15,-6 17 0 0,1-4 0 16,0-3-9-16,8-7 1 16,14-23-20-16,14-7 1 15</inkml:trace>
  <inkml:trace contextRef="#ctx0" brushRef="#br0" timeOffset="145166.1809">8005 2119 20 0,'-9'-14'10'0,"14"24"2"16,-5-10-10-16,0 0-2 0,0 0 0 16,4 10 3-16,0 13 1 15,1 11-4-15,-1 12 1 16,1 10-1-16,-5 8 0 31,0-5 0-31,0-2 0 16,4-14 0-16,-4-3 1 15,0-7-1-15,-4-7 1 16,-1-16-1-16,5-6 0 16,5-14-1-16,-1-10 1 0,5-13 1 15,4-14 0-15,5-3-2 16,4 1 0-16,9-5 2 0,0 15 0 16,4 2-2-16,10 11 1 15,-6 6-1-15,1 13 1 16,-4 10 0-16,-5 11 0 15,-5 12 0-15,-4 4 1 16,0 10-1-16,1 6 1 16,-6-6-1-16,5 0 0 0,-4-4-10 15,0-9 1-15,4-7-9 16,5-7 1-16</inkml:trace>
  <inkml:trace contextRef="#ctx0" brushRef="#br0" timeOffset="145515.2893">8810 2192 25 0,'-4'23'12'0,"-1"10"4"16,5-20-14-16,5 10-2 16,-1 7 1-16,5 4-1 15,4-1 1-15,5 3-1 16,4-6 0-16,5-7-3 0,8 1 0 15,1-11 2-15,3-3 0 16,-3-14 2-16,-1-2 0 16,-4-11-2-16,-4-3 0 15,-5-10 3-15,-9 1 0 16,-8-1 1-16,-5-3 0 16,-9 3-2-16,0 6 1 15,-4 5-3-15,-1 2 1 0,1 4-2 16,0 3 1-16,0 0-8 15,-1 3 1-15,1 4-10 32,0 3 0-32,4 3 16 0,9 0 0 0</inkml:trace>
  <inkml:trace contextRef="#ctx0" brushRef="#br0" timeOffset="146400.3634">9766 2281 20 0,'-9'-16'10'0,"-8"2"2"0,12 11-11 16,-4-4 2-16,-8 1 0 15,-1-4-2-15,0 3 0 16,-8 4-1-16,-1-4 0 15,1 4 0-15,-1 3 1 16,0 3-3-16,1 7 1 31,-1 3 0-31,5 7 1 0,9 4 0 16,4 9 1-16,5 0-1 16,8 0 0-16,5 0 0 15,4 0 0-15,9-9 1 16,5-11 0-16,-1-10-3 15,1-6 1-15,-5-10-1 16,0-11 0-16,0-9 1 16,-4-10 0-16,0-3 1 15,-9-11 1-15,0-6-1 16,-5 0 0-16,0 0 3 16,-4 10 0-16,-4 13-1 0,4 10 1 15,-4 11 0-15,4 12 0 16,0 7-2-16,0 20 1 15,4 10-2-15,5 13 1 16,4 7-2-16,5 9 1 16,-1-2-1-16,6-1 1 15,3 0-1-15,1-9 1 16,-1-7 0-16,1-4 1 16,-1-16-1-16,-4-7 0 0,5-6 0 15,0-10 0-15,4-17-1 16,0-7 0-16,-5-9 1 15,-4-4 0-15,-4-3-1 16,-5 10 0-16,-4-7 2 16,0 10 0-16,-5 3 1 15,-4 11 1-15,-4 9-3 16,-1 4 1-16,-3 6-1 16,3 4 1-16,1 9-2 15,4 4 1-15,4 7 1 16,1 6 1-16,3 4-3 15,6-1 0-15,8 1 1 16,0-1 0-16,5-9 0 16,-1-4 0-16,1-7-1 0,-1-2 1 15,-4-8-4-15,0-2 1 16,1-8 1-16,-6-6 0 16,1 0 0-16,-5-3 0 15,-4 0 2-15,0 3 0 16,-5 3 0-16,1 1 0 15,-5 2-1-15,0 1 0 16,0 0-2-16,0 6 0 16,0-3-11-16,0 0 0 15,0 0 7-15,9 7 0 16</inkml:trace>
  <inkml:trace contextRef="#ctx0" brushRef="#br0" timeOffset="146957.037">10656 2052 22 0,'-5'-23'11'0,"5"36"0"0,0-13-10 16,0 0-3-16,0 0 1 16,0 0-11-1,5 7 0-15,3 3 3 16,1-3 1-16</inkml:trace>
  <inkml:trace contextRef="#ctx0" brushRef="#br0" timeOffset="147130.7863">10695 2387 23 0,'-17'-6'11'0,"8"16"-3"0,9-10-11 16,0 0-16-16,0-4 0 16</inkml:trace>
  <inkml:trace contextRef="#ctx0" brushRef="#br0" timeOffset="149806.7177">8651 4272 19 0,'0'-17'9'0,"4"14"5"0,-4-1-10 16,0 4-3-16,0 0 0 16,0 0-1-16,0 0 1 15,0 10 0-15,0 7 0 16,0 6 0-16,0 17 0 15,0 20-1-15,-4-1 0 16,4 11 0-16,0 10 0 16,0 6-1-16,9-10 1 15,0-6 1-15,4-4 0 16,0-13-2-16,5-6 1 16,0-11-1-16,4-12 1 0,0-5 1 15,4-9 0-15,5-6-1 16,9-4 1-16,9 0-3 15,0-4 0-15,4-2 2 0,4 2 0 16,1 4 0-16,-5 4 0 16,0 2 0-16,-4 1 0 15,-5 0 0-15,-4-4 0 16,-9 4 2-16,0-7 1 16,-5 0-2-16,1 0 1 15,-5-4-2 1,0 1 1-1,0-4-2-15,-4-3 0 0,-5-3 1 16,-4-7 0-16,0-6 0 16,-5-11 0-16,-4-9 0 15,-4-11 1-15,-5-9-1 0,-4-7 1 16,-1-13-1-16,1-4 0 16,-5 4 1-16,1 10 0 15,-1 9 2-15,-4 11 0 16,-5 9-4-16,1 14 1 15,-10 3-1-15,-12 11 1 16,-1 2 0-16,-4 7 0 0,-13 3-2 16,-1 7 0-16,1 7-5 15,0 0 0-15,4-4-6 16,4 4 0-16,9-4 2 16,14-3 1-16</inkml:trace>
  <inkml:trace contextRef="#ctx0" brushRef="#br0" timeOffset="150796.9043">11474 1611 17 0,'-4'3'8'0,"4"1"4"0,0-4-9 31,0 13 1-31,0 7 1 16,-5 20-5-16,1 16 1 15,4 20 0-15,0 7 0 16,4 17-1-16,1 13 0 16,-1-1-2-16,1-12 0 15,4 3-5-15,-5-24 0 0,5-19-10 16,-5-10 1-16</inkml:trace>
  <inkml:trace contextRef="#ctx0" brushRef="#br0" timeOffset="151364.6668">11567 1604 30 0,'31'24'15'0,"80"-8"0"0,-71-16-16 15,17 0 2-15,27-10 0 16,9 0-7-16,0-3 1 16,-4 0-2-16,-10-1 1 15,-4-2 4-15,-13 3 0 16,-9 3 3-16,-8-4 0 16,-5 14 5-16,-14-3 1 15,-4 3-3-15,-4 10 1 16,-5 10-3-16,0 6 0 15,-4 11-1-15,0 13 1 0,0 19-3 16,-5 8 0-16,1 9 1 16,4-3 0-16,0 0 0 15,4 6 1-15,5-2-3 16,-1-14 1-16,1 3-1 16,-5-6 0-16,-4-14 1 15,-9-6 1-15,-9-7-1 16,-8-10 1-16,-10-3 1 0,-13-13 0 15,-13-1-1-15,-13-6 0 16,-23-7 1-16,-8-3 0 16,-5 0-1-16,0 0 1 15,-4-3-1-15,0 10 1 16,4-1-3-16,5 1 1 16,4 3 2-16,9 0 0 15,13-3-3-15,9-1 0 16,18-3-18-16,17-3 0 15,23-3 13-15,26-10 1 16</inkml:trace>
  <inkml:trace contextRef="#ctx0" brushRef="#br0" timeOffset="154081.3428">12072 2129 23 0,'-18'-10'11'0,"31"23"4"0,-13-6-13 16,-4-1-2-16,4-6 1 15,0 7 2-15,0-4 1 16,0-3-3-16,0 0 1 0,9 3-4 16,-5-3 0-16,5 4 3 15,4-4 1-15,5 0-1 16,8 3 1-16,10-3-3 15,13 0 1-15,8-3 2 16,9-1 0-16,14-2-3 16,17-4 1-16,-4-3 0 15,9-1 0-15,0-6 0 16,-5 7 1-16,9-3-1 16,1 6 1-16,-6 0-3 0,1 3 1 15,-4 0-2-15,-6 4 0 16,-7 0 2-16,-10-1 1 47,4 1 0-47,-17 0 0 15,-13-1 1-15,-9-2 0 16,-14-1-1-16,-3-3 0 16,-10-3-1-16,-4 0 1 15,-14-7 0-15,-8-3 0 0,-5-4-1 0,-8-3 0 16,-5 0 0-16,-5 0 1 15,1 11 0-15,4 2 0 16,4 4-1-16,10 3 1 16,3 0 0-16,1 3 1 15,9 4 0-15,4 3 0 16,9 0 0-16,8 3 1 16,5 4 1-16,5 3 0 15,4 3-5-15,9-3 1 0,0 7 0 31,-1-1 1-31,-8 7 1 16,-4-6 1-16,-9 6-1 16,-9 4 1-16,-9 3-2 0,-9 3 1 15,-13 0-1-15,-1-3 1 16,-3 6-8-16,4-6 1 16,4 3-3-16,5-9 0 15,4-1-11-15,9-3 1 16</inkml:trace>
  <inkml:trace contextRef="#ctx0" brushRef="#br0" timeOffset="154379.9939">14222 1505 27 0,'-17'-3'13'0,"17"22"1"15,4-9-13-15,0 7-2 16,1 3 1-16,4 16 2 16,0 14 0-16,-1 10-2 15,-3 13 1-15,-1 13-5 16,-4 0 0-16,0-3-3 0,5 0 1 15,-5-6-4 1,0-14 0-16,0-14 1 0,-5-6 1 16</inkml:trace>
  <inkml:trace contextRef="#ctx0" brushRef="#br0" timeOffset="155004.5797">14408 1385 31 0,'13'-23'15'0,"49"27"3"0,-31-4-16 0,18 0-2 16,17-10 0-16,14 3 0 16,22-3 0-16,26 3 0 15,27-13 1-15,9 1-4 16,17-1 0-16,9 0 0 15,-4 3 1-15,0 11 2 16,0-1 0-16,-5 0 1 0,-17 4 0 16,-5 0-2-16,-13 3 0 15,-13 0 2-15,-22 3 1 0,-23 4-3 16,-12 3 1-16,-19 9 1 31,-8 5 1-31,-14-1-2 0,-4 13 1 0,-9 11-1 16,-4 13 1-16,-9 9-4 15,-5 17 1-15,1 11 2 16,-5 6 0-16,0 3-1 16,-9-13 1-16,0-4-1 15,-4-3 0-15,-1-13 1 16,-3 0 0-16,-5-13 0 16,-9-4 1-16,-5-12-2 15,-8-5 0-15,-14-5-1 0,-8-11 0 16,-14-10 1-16,-8 0 0 31,-27-3-1-31,-22-6 1 16,-9 2-1-16,-23-2 1 15,-16 2 4-15,-19 7 0 0,-13-3 1 16,-4 10 1-16,22 4-3 16,13-5 0-16,18-2-1 15,22 0 0-15,31-4-4 16,22-6 1-16,22 2-3 15,18-5 1-15,13-8-15 16,14-5 0-16,8 5 14 16,9-6 0-16</inkml:trace>
  <inkml:trace contextRef="#ctx0" brushRef="#br0" timeOffset="155570.8884">14461 1807 22 0,'-13'-17'11'0,"17"17"0"0,-4 0-11 16,0 0 3-16,5 7 1 15,-5 3-4-15,0 6 1 16,0 11 0-16,-5 6 0 16,5 10-1-16,0 10 0 15,5 0-1-15,-1-3 1 0,5 3-3 16,0-10 0-16,0-3-2 16,0-10 0-16,-5-7-13 15,0-6 0-15</inkml:trace>
  <inkml:trace contextRef="#ctx0" brushRef="#br0" timeOffset="155965.5977">14846 1886 24 0,'-4'-6'12'0,"-1"32"0"16,1-19-12-16,-1 10 1 0,-3-4 0 16,-1 10-1-16,0 4 0 15,4 2 0-15,5 11 0 16,9 0 0-16,9-3 1 16,4-4-2-16,5-7 0 15,8-6 2-15,5-10 0 16,4-3-2-16,5-14 0 15,0-6 1-15,-5-7 0 0,-9-10 0 16,-4-6 1-16,-13-14 0 16,-18 3 1-16,-13-2-1 15,-14-1 0-15,-8 7 0 16,-5 10 0-16,-4 9-3 16,-5 8 0-16,0 12-21 15,5 4 0-15,4 4 20 16,0-4 0-16</inkml:trace>
  <inkml:trace contextRef="#ctx0" brushRef="#br0" timeOffset="156651.4779">14346 2845 19 0,'-4'-3'9'0,"4"9"1"15,0-6-10-15,0 0 2 16,0 0 0-16,0-3 0 0,4 0 0 15,1-7-2-15,3 0 0 16,-3 3 0-16,-1 1 1 16,1-1-1-16,-1 4 0 15,1-7 1-15,-5-4 0 16,0 5 1-16,0-5 1 16,0 4-3-16,-5-3 0 31,1 0 1-31,4-7 0 15,0 0-1-15,-5-7 1 16,1-9-1-16,-1-4 1 16,-8-6-1-16,4-4 1 0,-4-6-1 15,0-11 0-15,-1 4 1 16,1-7 1-16,4 4-2 16,5-4 1-16,4 4-2 15,0 3 1-15,0 3-1 0,0 7 1 16,4 4 0-16,1 12 1 15,-5 7-2-15,4 0 1 16,1 10-6-16,-1 0 1 16,5 1-11-16,0 2 1 15,4 4 6-15,0-1 0 0</inkml:trace>
  <inkml:trace contextRef="#ctx0" brushRef="#br0" timeOffset="157218.1409">15506 1239 16 0,'4'-3'8'0,"9"16"4"16,-4-3-8-16,0 7-2 15,4-7 0-15,0 0-1 16,5 6 0-16,0 4-1 16,4 4 1-16,0 5-1 15,0 15 1-15,-4 9 1 16,0 20 1-16,-1 13-2 15,-3 20 0-15,-10 17-1 0,-4 3 0 16,0 10 0-16,0-13 1 16,0-14-1-16,0-9 1 15,4-17-2-15,-4-20 0 16,0-10 2-16,0-17 0 16,0-16-16-16,0-10 1 15,0-10 0-15,9-10 1 16</inkml:trace>
  <inkml:trace contextRef="#ctx0" brushRef="#br0" timeOffset="159280.2385">16386 1880 11 0,'-9'-10'5'16,"5"16"5"-16,4-6-6 0,-5 0-2 15,5 0 0-15,-4 0 2 16,4 0 0-16,0 0-2 16,0 0 0-16,0 0-3 0,0 0 0 15,0-3 2-15,0 3 0 16,0 0-1-16,0 0 1 0,9 0 1 16,4 3 0-16,0-3-2 31,1 0 0-31,-1 0 2 15,5-3 0-15,-1 0-2 16,5-4 0-16,5 1 0 16,4-1 0-16,4-3 1 0,1-3 0 15,-1-7-2-15,5 3 1 16,0 1 0-16,4-1 1 16,5 0 1-16,4 1 0 15,9-1-2-15,4 4 0 16,9-4 0-16,1 7 1 15,3 4-1-15,1 6 0 16,0 3-2-16,-1 14 1 16,5 9 2-16,0 7 0 15,-8 11-2-15,-10 12 0 16,-4 7 1-16,-9-3 0 16,-9-1 1-16,-13-6 1 0,-13 1-1 15,-14-5 1-15,-12 1-1 16,-23 3 0-16,-14 7 0 15,-12 0 1-15,-14 6-3 16,-9-6 1-16,-17-1-1 16,-14-2 1-16,-21 3 0 15,-10-11 1-15,-8 1-1 16,-23-7 0-16,-13-6-1 16,-4-4 0-16,-18 0 1 15,-5-10 0-15,-3 4-3 16,-6-14 1-16,1 4 5 0,0-4 0 15,4-3-7-15,5 3 1 16,4 0 2-16,0-9 1 16,9 6-1-16,13-7 1 15,0-6 0-15,4-1 0 16,10 4 0-16,4 0 0 16,8-3 0-16,6-4 0 15,12 4 0-15,5 3 1 16,8-3-1-16,1-7 1 0,17 3-3 15,10 4 1-15,8 0 0 16,0 3 1-16,9 3 1 16,4 0 0-16,5 4-1 15,4 3 0-15,5 3 0 16,13-6 0-16,4-1 0 16,9 1 1-16,9 0-2 15,9 6 1-15,4 3 0 16,5 1 0-16,4 3 0 15,0 3 0-15,5 7-1 16,4 0 1-16,0 0 0 16,0-4 1-16,4 4-2 15,1-3 1-15,-1-7 1 0,1-4 0 16,-5 4 0-16,-5-7 1 16,1 1-2-16,-1-8 1 15,-4-2-1-15,-4-1 1 16,0-3-3-16,-5-3 1 15,-4-1 2-15,0 1 1 16,0-4-2-16,0-3 1 0,0 0-3 16,-5 0 1-16,5 0 3 15,4-3 1-15,0 7-3 16,5-4 1-16,4 3-1 16,5 4 0-16,0 6 0 15,8 4 1-15,5 3-1 16,0 6 0-16,4 1-1 15,5-1 0-15,4 4 1 16,0 3 1-16,4 7-1 16,-3-3 0-16,-6-1-1 15,1 1 1-15,-5-7 0 16,0-4 0-16,1-2 2 16,-1-4 1-16,-4-7-2 15,0-6 1-15,4-4-1 16,-4-3 0-16,4-7-1 0,9-2 1 0,9-1-2 15,9 0 0-15,13-3 1 16,5-1 1-16,4 1-11 16,-5 0 1-16,-4 6-20 15,-13 4 0-15</inkml:trace>
  <inkml:trace contextRef="#ctx0" brushRef="#br0" timeOffset="198013.7003">2726 12864 22 0,'-9'3'11'0,"13"-3"4"0,-4 0-11 0,0 0-1 31,0 0 1-31,0 0-3 16,0-3 1-16,0 3-1 16,0 7 1-16,0 6-3 0,0 10 1 15,0 4 2-15,0 19 0 16,0-6-2-16,5 6 0 0,-1-2 0 15,1-8 0-15,-1-3 1 16,1-16 0-16,3 3-1 16,6-14 0-16,-10-12 1 15,-4-8 1-15,0-5-4 16,0-11 1-16,5-7 1 16,-1-9 0-16,5-4 0 15,4 4 0-15,5-1 0 16,-1 11 0-16,1 6 0 15,-5 7 1 1,1 9-1-16,3 4 1 16,-12 7 2-16,-5 3 1 0,0 7-4 0,0 3 1 15,0 6-1-15,0 1 0 16,-5 9 1-16,-3 1 0 16,3 3-1-16,-4 3 0 15,5 3 0-15,-1 1 0 16,1 3-2-16,0-10 1 15,4-1-10-15,0-2 1 16,4-7-12-16,-4 0 1 16,4-4 14-16,5-6 0 0</inkml:trace>
  <inkml:trace contextRef="#ctx0" brushRef="#br0" timeOffset="198232.5169">3270 12877 5 0,'5'-6'2'0,"-1"-1"-4"0,-4 7-2 15</inkml:trace>
  <inkml:trace contextRef="#ctx0" brushRef="#br0" timeOffset="198733.0598">3155 12954 23 0,'-4'-7'11'0,"8"-3"2"0,-4 10-11 0,0 0 1 15,0-3 0-15,0-1 1 16,-4 1 1-16,-1 3-2 31,1 0 0-31,-1 0-3 16,1 3 1-16,4 4-1 15,-4 6 0-15,4-3-1 0,-5 4 1 16,5-1 0-16,0 0 1 16,5 4-1-16,-1-1 0 15,5-2 0-15,0-1 0 16,8-3-1-16,-3-10 0 16,8-7 2-16,0-3 0 15,0 0-1-15,0-3 0 16,5-4 0-16,-10 1 0 15,1 3 1-15,-9-7 0 16,-5 3 0-16,-4-3 1 16,-4 4-1-16,0-1 0 15,-5 4-1-15,0-1 0 0,0 4-1 16,-13 4 1-16,4-1-3 16,0 7 0-16,-4 0-2 15,0 0 1-15,-4 4-7 0,-1-1 1 16,5 3-5-16,-5 1 0 15,14 3 10-15,4-7 0 16</inkml:trace>
  <inkml:trace contextRef="#ctx0" brushRef="#br0" timeOffset="199219.039">3713 12881 24 0,'-14'-4'12'0,"6"8"4"0,8-4-12 15,0 0-3-15,0 0 0 16,0 0-1-16,0 0 0 16,0 0 2-16,0-4 1 15,-5 1-3-15,-4 3 1 16,0 0 1-16,-4 0 1 31,4 0-2-31,-8 0 1 16,3 3-3-16,-3 1 1 0,-1 6 0 15,0 3 0-15,5 7 0 16,0 3 0-16,4 0-1 16,4-6 1-16,5 3-2 15,5-4 1-15,4 1-2 16,-1-4 1-16,6 0-3 16,3-6 1-16,-3 0-2 15,-1-11 0-15,9-2-3 16,5-7 0-16,-1-7-2 15,-4-4 0-15</inkml:trace>
  <inkml:trace contextRef="#ctx0" brushRef="#br0" timeOffset="201869.1386">3394 12768 18 0,'9'-13'9'0,"-36"6"-3"0,10 10-8 15,-5 4 4-15,-9 0 1 0,-23 6 3 16,-8 0 1-16,-17 7-3 15,-5 3 0-15,0 7-1 16,4 0 1-16,9-3-3 16,14-1 1-16,17-9-3 15,9-1 1-15,22-3-2 16,18-9 0-16,31-4 1 16,8-7 0-16,36-9 1 15,1-11 1-15,12-3 2 16,9 0 1-16,-9 4-5 15,-12 9 1-15,-19 4 1 16,-22 3 1-16,-17 13-2 16,-23 7 0-16,-26 10 2 15,-18 10 1-15,-22 13 1 0,-4 4 1 16,-1-1-3-16,6-3 1 16,12-3-3-16,31-13 1 15,23-11-5-15,21-13 0 16,32-16-16-16,35-10 1 15,22-10-2-15,17-10 0 16</inkml:trace>
  <inkml:trace contextRef="#ctx0" brushRef="#br0" timeOffset="202719.7226">11262 11537 29 0,'-36'-10'14'0,"23"23"1"16,13-13-15-16,0 14 1 15,0-1 1-15,0 7 1 16,5 10 0-16,-1 3-2 15,0 10 0-15,10 7 0 16,-5-7 0-16,-1-3-3 0,1-7 0 16,0-10 2-16,0-10 1 15,0-6-1-15,0-10 1 16,0-21 0-16,4-5 0 16,0-11-3-16,0-3 1 15,1-4 2-15,3 1 0 0,10-4-2 16,4 7 1-16,4-4-1 15,1 4 1-15,-1 13 0 32,-4 17 0-32,-9 7 0 0,-4 16 1 0,0 9-1 15,-10 11 1-15,1 13-1 16,0 7 1-16,0-7-9 16,0 4 1-16,0-11-13 31,4-3 0-31,9-9 12 15,9-11 1-15</inkml:trace>
  <inkml:trace contextRef="#ctx0" brushRef="#br0" timeOffset="203055.9639">12111 11511 30 0,'-22'13'15'0,"18"66"-3"0,8-59-15 15,-4 4-1-15,9-1 0 16,0-3 4-16,0-4 0 16,4-2 0-16,5-8 1 15,4-2-1-15,-4-8 0 0,-1-6 1 16,1-3 1-16,0-7 2 16,-5-3 1-16,0-7-3 15,-4 3 1-15,-4 1-2 16,-1-7 0-16,-4 6-1 15,-9 4 1 1,-22 0 0-16,5 6 1 16,4 11-10-16,-1-1 1 15,1 0-3-15,5 7 0 16,3 4-7-16,1-1 0 16</inkml:trace>
  <inkml:trace contextRef="#ctx0" brushRef="#br0" timeOffset="203875.473">12846 11540 29 0,'-4'4'14'0,"-1"-18"0"15,5 14-15-15,-4-6 1 16,-1 3 0-16,-4-7 3 16,-4 0 1-1,0 6-3-15,-5-2 1 0,-4-1-4 16,0 4 0-16,-5 6 2 16,1-3 1-16,4 0-2 15,0 7 1-15,4 3-2 16,5 3 0-16,4 3 2 15,4 8 0-15,5-1-2 16,0 0 0-16,5 0-1 16,4-3 1-16,4-6-2 15,0-5 1-15,5-2-7 16,-5-10 1-16,5-7 5 0,0-7 1 16,-1-6 7-16,1-7 0 15,0-3 2-15,-9-10 1 16,-5-14 0-16,-4 1 1 15,0 3-3-15,-4 3 0 16,4 4-1-16,-5 9 0 16,1 11-3-16,-1 6 1 15,5 7-1-15,-4 6 0 0,4 7 1 16,0 13 0-16,4 7-1 16,1 20 1-16,4 3-2 15,4 4 1-15,5-4-1 16,4 3 0-16,4-3 0 15,1-3 1-15,-1-7-2 16,10-3 0-16,-1-3 2 16,5-8 1-16,0-5-4 15,0-11 0-15,4-3 1 16,-4-7 0-16,-1-9 1 16,-3-4 0-16,-5-3-1 15,-5-7 0-15,-12 3 2 0,-5-3 0 16,-14 1 0-16,-4-5 1 15,-4 11-3-15,-5 3 1 16,-4 10 0-16,0 7 1 16,0 13-2-16,4 7 1 15,5 12 0-15,4 5 1 16,9 2-2-16,9 4 1 16,9-4 0-16,4 4 1 0,13-7-2 15,1-6 1-15,3-7-10 31,1-10 1-31,0-7-10 16,0-6 1-16,0-10 6 16,-1-1 0-16</inkml:trace>
  <inkml:trace contextRef="#ctx0" brushRef="#br0" timeOffset="204619.5069">13793 11527 25 0,'0'3'12'0,"22"-6"0"0,-13 3-14 15,0-10 4-15,4-10 0 16,0 4 2-16,-4-11 1 16,0-3-4-16,0-6 0 15,-5-11-1-15,1 1 1 16,-1-1-1-16,1 11 1 16,-1 6-2-16,0 7 0 15,-4 10 3-15,0 9 1 16,0 8-2-1,0 22 0-15,0 7-1 0,0 7 1 16,5 3-1-16,4 0 0 16,0-3-1-16,4 0 1 15,5-3-1-15,-1-1 0 0,5 1 1 16,-4-4 0-16,0-7 0 16,0 1 0-16,-5-7 0 15,-4 0 0-15,-1-4 0 16,-8-3 0-16,0 1-3 15,-8-8 0-15,-6 1-1 16,-3-7 0-16,-5 3 4 16,-5-3 0-16,0 0 0 15,1 0 1-15,-1 4 1 16,1-1 1-16,4 0-2 16,4 1 1-16,0-1 0 15,5 0 0-15,4 1-2 16,9-4 1-16,5 0 1 0,8-4 0 15,5 1-2-15,12-4 0 16,15-3 3-16,8-3 0 16,0 3-4-16,4 0 1 15,-3 0 0-15,-1 0 1 16,-9 4-2-16,-4 2 1 16,-9 1 1-16,-5 3 0 15,1 0-2-15,-14 0 0 16,-4 0-4-16,-5 3 1 0,-4 1-10 15,-4 2 1-15,-5-2-7 16,0-1 1-16</inkml:trace>
  <inkml:trace contextRef="#ctx0" brushRef="#br0" timeOffset="205931.7681">14559 11348 14 0,'-14'-23'7'0,"23"43"2"16,-9-20-7-16,0 0 3 16,0 3 1-16,0-3-2 15,0 0 0 1,0 0-4-16,5 0 0 15,-1-3 0-15,5 6 1 16,0-3-2-16,4 0 1 16,0-3 0-16,9 3 1 15,9 3-1-15,0-10 1 16,9 4-2-16,4 3 1 16,1-3 0-16,-1-1 0 15,0 4 2-15,0-3 0 16,5-4-2-16,-5 7 1 0,5 0-2 15,-5-3 0-15,-4 3 0 16,-5-3 1-16,-4-7 0 16,-4 3 0-16,-9 1 0 15,-5-1 0-15,-4 4 2 16,0 3 1-16,-9 0-4 16,-5 3 1-16,-4-3 1 15,-4 0 1-15,0-3-2 16,-5-1 0-16,0 1-2 15,1-4 1-15,-1 4 2 16,-4-14 1-16,0 1-2 16,-5 3 0-16,1-4 0 15,-1 0 1-15,5 1 1 0,0-1 0 16,4 1-2-16,5 2 1 16,4 1-1-16,0 3 0 15,5 4 0-15,-1-1 0 16,5 4 0-16,5 3 1 15,4 0-2-15,4-4 1 16,5 4 0-16,4 0 0 16,0 0 0-16,4 4 0 15,-3-1 0-15,7 4 0 0,1-1 0 16,-4 4 0-16,4 0 0 16,-4 0 1-16,-1 0-2 15,1 0 1-15,-5 0 0 16,0-3 0-16,0 2 0 0,-4 1 0 15,-5-3-1-15,0 0 1 16,-4-7 0-16,0 6 1 16,-5 1 1-16,-4-7 0 15,0 0 0-15,0 0 0 16,0 3 0-16,0-3 0 16,0 7-1-16,-4-4 0 15,0-6-1-15,4 3 0 16,0 0 0-16,0 0 1 15,0 3-1-15,0-3 0 16,0 0 0-16,-5 7 0 16,1-4 2-16,-1 4 0 0,1 3-1 15,-5 3 1-15,0 0-1 16,-4 7 0-16,0 3 0 16,-5-3 0-16,-4 0 0 15,-5 3 1-15,5 1-3 0,-4-1 1 16,3 0-1-16,1-3 1 15,5 0 0-15,3-3 0 16,1-4-2-16,4 0 1 16,0-6-7-16,0 3 1 15,1-7-17-15,3-3 0 16,5-3 10-16,5-4 1 16</inkml:trace>
  <inkml:trace contextRef="#ctx0" brushRef="#br0" timeOffset="210971.422">16054 11315 15 0,'-4'0'7'0,"17"3"7"0,-13-3-8 15,0 0-4-15,0-3 1 16,0 0-1-16,-4-4 1 16,-1 4-2-16,-4-1 1 15,1 1-2-15,-6 0 0 16,-3-1-1-16,-6 1 1 16,-3 3 0-16,-5-7 1 15,0 11-2-15,0-1 1 16,0 7 1-16,4 3 0 15,1 4-3-15,-1 6 1 16,5 10 1-16,4 0 0 16,5 1 1-16,4-5 0 15,5-2-1-15,8-1 0 16,5 1-1-16,4-10 1 16,14-4 0-16,4-7 1 15,4 1-5-15,1-10 0 16,-1-4-6-16,1-6 0 0,-5-7-3 15,0-10 0-15</inkml:trace>
  <inkml:trace contextRef="#ctx0" brushRef="#br0" timeOffset="211206.5057">16045 11043 15 0,'-17'-73'7'0,"3"10"3"16,14 49-8-16,-4 1 7 15,0 0 1-15,-1 6-7 16,-4 4 1-16,5 0-4 0,-5 6 1 15,5 4 1-15,4 9 1 16,0 11-5-16,4 9 0 16,5 21 4-16,4 6 1 15,0 10-4-15,5 0 1 16,0 0 0-16,-1-7 1 16,6-6-7-16,-1-11 0 15,0-5-10-15,4-15 0 16</inkml:trace>
  <inkml:trace contextRef="#ctx0" brushRef="#br0" timeOffset="211685.3703">16789 11248 17 0,'-9'0'8'0,"9"0"-4"16,-4-6-9-16,-1-4 7 16,-4 3 1-16,-4-6 2 15,-5 0 0-15,-4-4-5 16,-4 4 0-16,-10 6 0 16,1 7 0-16,-1 10 1 15,-3 7 1-15,3 16 1 0,5 10 1 16,5 10-2-16,3 4 0 15,6-1-3-15,8-6 0 16,9-4 1-16,13-9 0 16,5-11-1-16,8-13 0 15,-3-13-3-15,3-6 1 16,1-4 2-16,-5-13 0 16,0-7 7-16,-4 0 1 0,-5-10-5 15,0-3 1-15,0 6-1 16,1 8 0-16,3 12 0 15,1 17 0-15,4 17-1 16,0 16 0-16,1 3-1 0,3 4 0 16,5 0-7-16,4 0 0 15,1 0-11-15,-1-14 1 16,-4-6 8-16,9-10 0 16</inkml:trace>
  <inkml:trace contextRef="#ctx0" brushRef="#br0" timeOffset="211953.4382">17116 10880 27 0,'5'17'13'0,"-1"9"-1"0,-4-16-13 0,5 7 6 31,3 6 0-31,1 10-4 0,4 4 1 0,5 19-1 15,4 7 0-15,0 10-3 16,-4 0 1-16,0-3 1 16,-5-4 1-16,0 4-5 15,1-7 1-15,-1-7-5 16,-4-13 1-16,0-9-6 16,-5-14 0-16,-4-11 5 15,4-2 1 1</inkml:trace>
  <inkml:trace contextRef="#ctx0" brushRef="#br0" timeOffset="212187.8172">16988 11444 25 0,'-18'7'12'0,"14"-24"-1"0,8 17-13 15,5 0 2-15,4-6 1 16,1 2 5-16,17-2 0 16,39-8 2-1,1 4 0-15,-4 7-10 16,-5 3 1-16,-9-3-4 16,-9-1 0-16,-9 4-8 15,-8 0 0-15</inkml:trace>
  <inkml:trace contextRef="#ctx0" brushRef="#br0" timeOffset="212653.1099">17926 11315 17 0,'22'-3'8'0,"-13"-11"0"0,-9 4-9 16,-9 7 7-16,5-20 1 16,-10 16-4-16,1-6 1 15,-5 3-4-15,-4 0 1 16,-9 13-2-16,-4 4 1 16,0 3 2-16,-5 13 1 15,0 20-1-15,5 4 0 0,4-1-2 16,8 4 0-16,6-4 0 15,8-6 1-15,9-3-2 16,9-14 1-16,4-7-2 0,5-12 1 16,4-11 1-16,0-10 1 15,0-9-2-15,0-4 1 16,0-3 2-16,-4-7 0 16,-5 4-1-16,5 6 1 15,0 10 0-15,-5 10 1 16,0 20-3-16,14 10 1 15,-1 10-2-15,1 3 1 16,-1 0-6-16,5 0 1 0,5 0-7 16,4-6 1-16,-1-7-7 15,1-7 1-15</inkml:trace>
  <inkml:trace contextRef="#ctx0" brushRef="#br0" timeOffset="212891.0974">18307 11245 39 0,'-31'-6'19'0,"39"19"2"0,1-3-21 16,13-4-1-16,5 8 1 15,4-4 0-15,9-7 1 31,8-6-2-31,6-1 1 16,-1-2-2-16,0-1 0 16,-5-3-12-16,-8 3 1 0,0 4-7 15,-13-4 1-15</inkml:trace>
  <inkml:trace contextRef="#ctx0" brushRef="#br0" timeOffset="213094.2263">18338 11441 27 0,'-23'10'13'0,"28"-7"-1"15,4-3-15-15,0 0 3 16,4 0 0-16,9-3 3 16,18-4 0-16,13-3-3 15,9-6 0-15,0-1-19 16,0 7 1-16,0 0 9 0,8-3 1 15</inkml:trace>
  <inkml:trace contextRef="#ctx0" brushRef="#br0" timeOffset="213476.2688">19116 10867 31 0,'-22'-13'15'0,"36"3"-1"0,-1 13-16 0,5 0 1 15,8-9 0-15,5-1 2 16,0 0 0-16,0-2-2 16,0-1 1-16,0 3-1 15,-5 4 1-15,1-1-1 16,-5 4 1-16,-4 7 0 15,-5 0 0-15,-4 3 1 16,0 6 0-16,-5 4-1 16,-4 7 0-16,-4 2 5 15,-1 8 1-15,-3 13-7 16,-1 13 1-16,0 13 1 16,4-6 0-16,1 3-1 15,0-10 1-15,-1 0-2 0,1-10 1 16,4-3-4-16,0-7 1 15,0-10-4-15,0-10 1 0</inkml:trace>
  <inkml:trace contextRef="#ctx0" brushRef="#br0" timeOffset="214060.8212">20156 10830 26 0,'14'-16'13'0,"-6"13"-1"16,-8-1-12-16,-4 4-2 16,-9-6 0-16,-5 2 2 0,0-2 0 15,-8 2 0-15,-5-2 0 16,0 6 1-16,-5 3 0 15,-8 0-2-15,0 7 0 16,0-3 4-16,4 6 1 16,0-6-3-16,5 6 1 15,-1-6-2-15,10 3 0 16,-1 0 0-16,5 0 0 16,0 3-1-16,9 3 0 15,-1 1 3-15,5 3 0 0,5 0-2 16,4 0 1-16,4 0-1 15,10 0 1-15,-1-4-1 16,9-3 0-16,5-3 0 16,4 4 0-16,4-8-1 15,0-2 1-15,1 2-1 0,4 4 1 16,-1 0 0-16,-3 0 0 16,-5 3-1-16,-5 7 1 15,1 7 1-15,-9-4 0 16,-9 0-2-16,-5 0 1 15,-8 4 0-15,-5 0 0 16,-9-4 0-16,-13 3 0 16,0-2 1-16,-4-5 0 15,-1-2-7-15,1 0 0 16,4-7-6-16,0-14 1 16</inkml:trace>
  <inkml:trace contextRef="#ctx0" brushRef="#br0" timeOffset="214279.6286">20280 10966 33 0,'0'-3'16'0,"18"0"-10"15,-18 3-17-15,9 0 8 16,-9 0 0-16,0 0-15 16,0 0 1-16,0 10 16 15,0-4 0-15</inkml:trace>
  <inkml:trace contextRef="#ctx0" brushRef="#br0" timeOffset="214529.6306">20227 11355 27 0,'27'-17'13'0,"17"30"0"0,-31-6-13 16,0-7 3-16,1 7 1 15,-1 6-1-15,0 7 1 16,1 3-3-16,-6 4 1 0,1 6-3 15,-9 7 1-15,-4 9-1 16,-1 1 1-16,-8 3-7 16,-5-6 1-16,1-4-18 15,-1-10 1-15</inkml:trace>
  <inkml:trace contextRef="#ctx0" brushRef="#br0" timeOffset="215125.5024">18833 10943 6 0,'0'0'3'0,"0"-3"7"16,0 3-3-16,0 0-3 15,0 0 1-15,0 0-1 0,0 0 0 16,9 0-4-16,4-3 1 16,5-1 0-16,4-6 0 15,5 4-1-15,4-1 0 16,4-3-3-16,0 3 1 15,1 4-4-15,4-3 1 16,0-1-10-16,-5 7 1 16</inkml:trace>
  <inkml:trace contextRef="#ctx0" brushRef="#br0" timeOffset="394761.6353">9315 2338 7 0,'-5'-4'3'0,"1"4"6"0,4 0-5 15,0-3-2-15,0-4 0 16,0 1-1-16,0-4 0 16,0 0-2-16,-4 0 0 15,-1 3 1-15,-4 1 0 16,-4-1 0-16,-5 4 0 16,-4-1 0-16,0-2 0 15,0-1 1-15,-5 0 0 16,1-3 0-16,4 4 0 15,0-1 1-15,4-3 0 16,0 4-1-16,-4 6 1 0,4-7 0 16,1 0 0-16,-1 7-1 15,5-3 1-15,-1 3-1 16,1 3 0-16,4-9-1 16,0 9 0-16,1-6 0 15,3 3 1-15,1 3-1 16,-1-3 1-16,1 7-1 15,-5 3 1-15,0 0-1 16,0 3 1-16,5 0-2 16,-1 0 1-16,1 1 0 15,4-1 0-15,0 0 0 16,4 4 1-16,1-1-2 16,-1 1 1-16,1-1 0 15,4 1 0-15,-1 3 0 0,1-3 1 16,5-1 0-16,3 1 0 15,1-4 1-15,4 0 1 16,0-3-3-16,-4-3 1 16,0 0-2-16,-1-4 1 15,1-3 1-15,-5 0 1 16,5-3 0-16,-5-4 0 16,-4 0-1-16,0 1 0 15,0-4-1-15,0 0 1 16,0-4-2-16,-1 4 0 15,1 1 2-15,-4-5 0 16,-1 1-2-16,-4 0 1 0,0-4 1 16,0 1 0-16,0-1-2 15,0 0 1-15,0 4 0 16,0-4 1-16,0 1-1 16,0-1 1-16,-4 4-1 15,-1 0 1-15,-4 3-1 16,-4-3 0-16,0 3 1 15,4 3 0-15,0 0-2 16,0 1 0-16,5-4 1 16,-1 3 1-16,1 7-2 0,0-3 1 15,-1 6 0-15,1 0 0 16,-5 4-1-16,-4-4 1 16,-1 1 0-16,-3 2 1 15,-1 4-2-15,5 4 1 16,-1-1-2-16,1 3 1 15,0-2-9-15,4 2 0 16,9 1-13-16,13-1 0 16</inkml:trace>
  <inkml:trace contextRef="#ctx0" brushRef="#br0" timeOffset="397709.3755">11417 12184 16 0,'0'-13'8'0,"0"9"6"0,0 4-9 0,0 0-2 16,0 0 1-16,0 0-2 15,4 0 1-15,-4-3-2 16,5 3 1-16,-5 0-1 16,0 10 0-16,0 10-1 15,0 13 1-15,0 17-1 16,0 3 0-16,0 10 0 15,0-7 0-15,4-3 0 16,-4-6 0-16,0-7 0 16,0-7 1-16,0-10 4 15,0-10 1-15,0-13-8 0,9-16 1 16,0-21-2-16,4-9 0 16,5-14 3-16,8-3 0 15,1 3 1-15,8 14 1 16,1 6-3-16,-1 10 1 15,-4 14 4-15,0 9 1 16,-5 10-4-16,-3 7 0 0,-1 14 0 16,-5 2 0-16,1 17-2 15,-5 0 1-15,1 1-1 16,-1-1 0-16,5-7-6 16,-9-6 0-16,-1-3-10 15,1-4 1-15,0-7 2 16,4-6 1-16</inkml:trace>
  <inkml:trace contextRef="#ctx0" brushRef="#br0" timeOffset="398262.0063">12218 12307 28 0,'-14'0'14'0,"23"-7"1"0,-9 4-15 15,0-4-1-15,0 4 0 16,0-4 5-16,-4 1 0 16,-1-1-1-16,1 4 1 15,-5-1-2-15,-4 4 1 16,0 7 0-16,-1 0 0 16,-3-4-3-16,-1 0 0 15,0 4 0-15,0-4 1 16,1 0-2-16,4 4 1 15,-1 0 0-15,1 3 0 16,0 0 0-16,-1 0 1 0,1 3-2 16,4 0 1-16,5 14 0 15,-1-4 1-15,5 3-1 16,9 1 1-16,5-4-2 16,8 7 1-16,4-10 0 15,1 3 1-15,4-6-1 16,0-7 0-16,4-7 0 15,1-3 1-15,-1-7-1 16,0-3 0-16,-4-9 0 16,-4-11 0-16,-1-3 0 15,-3-4 0-15,-6 4 0 0,-3 0 1 16,-6-4-1-16,-8 7 1 16,-4 0-1-16,-5 4 0 15,-9-1 0-15,1 4 0 16,-1 3-1-16,0 0 0 15,-4 7-8-15,0 6 1 16,-5 4-6-16,1 3 0 16,-1-3-5-16,5 6 0 15</inkml:trace>
  <inkml:trace contextRef="#ctx0" brushRef="#br0" timeOffset="398762.0103">12917 12250 31 0,'-9'-6'15'0,"0"-1"1"0,5 7-16 15,-5-7 1-15,0 1 0 16,-4-1 2-16,-5 4 0 16,-4 0-2-16,0-1 1 15,0 4-2-15,-5 4 1 16,1-1-1-16,3 4 0 16,1 2-1-16,0 5 1 15,0-4-1-15,0 6 1 16,4 1-1-16,5-4 1 15,4 4 0-15,5-1 0 16,4-2 3-16,4-1 1 0,9 3-1 16,1 4 1-16,8-3-4 15,4 0 1-15,1-8-2 16,-1 1 1-16,1-3 1 16,-5-7 0-16,-4 3-2 15,0-9 1-15,-5-8-6 16,0 1 1-16,-4-7-5 15,0 0 0-15,0-9-13 16,-1 5 1-16,6 1 17 16,-1 0 1-16</inkml:trace>
  <inkml:trace contextRef="#ctx0" brushRef="#br0" timeOffset="399058.891">12921 11773 33 0,'-9'-24'16'0,"1"28"0"0,8-4-17 16,0 0 0-16,0 6 0 15,0 1 2-15,-5 6 0 16,5 1 1-16,-4 12 0 16,4 4 0-16,0 6 0 15,0 21-2-15,4-4 1 16,5 7 0-16,0 9 0 15,0-6-1-15,0 0 0 16,-1-6-2-16,-3-7 0 0,4-4-3 16,-5-10 1-16,-4-6-2 15,0-6 1-15,0-8-3 16,0-3 0-16,0-16-9 16,-4-7 0-16</inkml:trace>
  <inkml:trace contextRef="#ctx0" brushRef="#br0" timeOffset="399547.5571">12939 12313 25 0,'0'-10'12'0,"4"27"4"16,1-10-13-16,4-1-2 15,0 1 1-15,8-7 0 16,5 3 1-16,5 1-2 16,-1-4 0-16,5-4 0 15,5 1 1-15,-5 0 2 16,0-4 1-16,-5-6-5 0,1-4 1 15,-1-6-1-15,-3 0 0 16,-6-1 1-16,-3 5 0 16,-1-1-1-16,-4 0 1 15,-9 3-1-15,0 4 0 16,-9 3 1-16,-4 0 1 16,-5-10-3-16,-4 17 0 15,0-1 1-15,-5 11 1 0,0 6-2 16,1 1 0-16,-1 2 2 15,5 1 1-15,-4 6-3 16,8 4 1-16,0 6-1 16,9 0 1-16,5 3 0 15,4 4 0-15,4 3 0 16,10-6 1-16,3-1-1 16,10-6 0-16,4-3 3 31,4-4 0-31,14-6-2 15,4-11 0-15,-4-3-1 16,-5-3 0-16,0-3-1 0,-4-7 0 16,-4-6-5-16,-6 2 0 15,-3 1-11-15,-9-10 0 16,-5 3-5-16,-9-3 1 16</inkml:trace>
  <inkml:trace contextRef="#ctx0" brushRef="#br0" timeOffset="401523.7602">13806 12277 25 0,'-17'-10'12'0,"3"10"4"0,14 0-14 15,0 0-2-15,0-3 0 16,5-1 3-16,-1 1 1 16,1 0-1-16,-1-1 0 15,0 1-1 1,5 0 0-16,0-1-1 16,-4 4 0-16,3 0-2 15,1 4 1-15,5-1 1 0,3 4 0 16,10-1 0-16,8 4 0 15,5 0-2-15,4-3 0 16,5-1 1-16,0-2 0 16,-1-1 0-16,5 0 0 15,0-3-1-15,1-3 1 16,3 3-1-16,-4-3 0 16,-9-1 2-16,-8-2 1 15,-5-1-3-15,-9 1 0 16,0-1 2-16,-9 4 0 0,-4-4-2 15,-4 0 1-15,-1-3 0 16,-4-3 0-16,0 0-1 16,-9-4 1-16,0 4-1 15,-4 0 1-15,0 6-1 16,-5-6 1-16,0 3 1 16,1 0 0-16,-1-3-1 15,0 6 1-15,5 4-1 16,0-7 1-16,-1 3-2 15,6-3 0-15,-1 7 0 16,4 0 1-16,1 3 1 16,4 0 1-16,0 0-1 15,0 0 1-15,9 3-2 16,4 3 1-16,5-2-2 0,8-1 1 16,10 4 0-16,4 6 0 15,-1-3 0-15,6-3 1 16,-6-7-3-16,1 3 1 15,0 0 1-15,-5-9 1 16,-4 2-1-16,-4 11 1 16,-5-4-2-16,0 1 1 15,-4 2 1-15,-9 4 0 16,-5 3-2-16,-8 4 1 0,-14 3-1 16,-4 10 1-16,-13 0 2 15,-1-1 0-15,-4 8-3 16,-4-10 0-16,-5 12 1 15,5-9 0-15,0-7-8 16,4 1 0-16,5-11-8 16,4-3 0-16,9-4 1 15,4-29 0-15</inkml:trace>
  <inkml:trace contextRef="#ctx0" brushRef="#br1" timeOffset="418485.752">17262 593 2 0,'-9'0'1'0,"-39"3"1"0,34-3 0 0,-17-7-1 16,-4-6 0-16,-18-4 0 15,-13 1 0-15,-18-4-1 16,-18 0 0-16,-18 0-1 15,-12 3 1-15,-19 4 1 16,-22 3 0-16,-8-6-1 16,-5 12 1-16,-4 1 4 15,4 10 0-15,9 16-4 16,0 7 1-16,0 3-1 16,13 17 0-16,1 9 2 0,8 8 1 15,4 12-4-15,14 1 1 16,9 13 0-16,8 20 1 15,10 13-2-15,17 10 0 16,4 6 1-16,18 21 0 16,18-7-1-16,14 10 1 15,21 10 1-15,22-1 1 16,18-5-1-16,23-11 1 16,21 7-4-16,22-4 1 15,36-12 2-15,22-1 0 0,23-6-2 16,25-7 0-16,23-17 0 15,22-13 1-15,13-10-2 32,18-19 1-32,0-14 0 15,13-20 0-15,-4-20 1 16,-5-23 0-16,-8-26-1 0,-9-34 0 16,-10-26 0-16,-8-21 1 15,-17-22-1-15,-19-17 0 16,-12-26-1-16,-19-4 1 15,-26-13-2-15,-22-1 0 16,-27 11-1-16,-26-3 0 16,-31-1 2-16,-27 11 1 15,-22 3-2-15,-35-7 1 16,-22 7 1-16,-18-4 0 16,-22 4-1-16,-10 6 0 15,-25 14 0-15,-23 20 0 0,-13 16 2 16,-18 13 0-16,-8 21-4 15,-1 19 0-15,1 14-14 16,12 19 0-16</inkml:trace>
  <inkml:trace contextRef="#ctx0" brushRef="#br1" timeOffset="420672.1264">10987 12930 16 0,'-26'4'8'0,"30"-4"0"0,-4 0-8 0,9 10 1 16,0-4 0-16,0-2 4 15,-5-1 0-15,1 0-2 16,-1 4 1-16,1-4 0 16,3 1 0-16,6 2-3 15,3 1 0-15,10-4-1 16,13 0 1-16,8-3-1 15,19 4 1-15,8-1-2 16,14-3 1-16,8 0 1 16,5 0 1-16,13 0-3 15,13 0 0-15,23-7 4 16,3 4 0-16,15 3-3 0,16-3 0 16,-8-4-1-16,0 7 0 15,0-3 2-15,-8-4 1 16,-15 1-3-16,-7 6 0 15,-6 0 1-15,1 0 1 16,-14-4 2-16,-8 4 0 16,-5-3-3-16,0 3 0 15,-5-3-1-15,-4 3 0 16,-8-4 2-16,-10 4 1 16,-8 0-4-16,0 0 1 15,-10 4 1-15,6 6 1 0,-10-4-2 16,-13 1 1-16,-9-4 1 15,-8-3 0-15,-10 0 2 32,-8-3 0-32,0 0-2 15,-5-1 1-15,-4-2-2 16,0-1 0-16,-5 0 1 16,1-9 0-16,-5 3-2 15,-5-1 0-15,1-6 2 16,-5 0 0-16,-4-3 0 0,-5-3 0 15,0-8 0-15,0 5 0 16,5-11-1-16,0-3 0 16,4 0-6-16,5 13 0 15,-1 6-14-15,1 5 0 16,4 9 1-16,-9 6 1 16</inkml:trace>
  <inkml:trace contextRef="#ctx0" brushRef="#br1" timeOffset="421471.2349">10824 12549 17 0,'-18'-27'8'0,"9"17"5"16,14 10-9-16,8 0-4 15,0-3 1-15,0 0-1 16,1 3 0-16,-1-4 0 15,-4 8 0-15,0-8 1 0,-5 1 0 16,-4 3 2-16,5 0 0 16,3 7-1-16,1 3 1 15,0 3-2-15,0 7 1 16,0 6-2-16,4 11 1 16,-4 6-2-16,0 10 1 15,0 0-2-15,-5 0 1 16,0-3-16-16,5-3 0 15,0-4 6-15,4-17 1 0</inkml:trace>
  <inkml:trace contextRef="#ctx0" brushRef="#br0" timeOffset="459403.4093">15346 12045 30 0,'-13'-4'15'0,"31"11"0"0,-5-10-16 16,0 3 1-16,0 3 1 15,1 10 0-15,-1 1 0 16,0 12 0-16,1 21 0 16,-6 6 0-16,1 6 1 15,0 4-3-15,0-10 1 16,0 1-2-16,0-15 1 16,-5-12 4-16,1-7 1 15,-1-7-4-15,-4-16 0 0,0-11 1 16,0-19 0-16,4-10-3 15,1-13 1-15,4-7-2 16,4 6 1-16,5 8 1 16,4-1 1-16,0 17 1 15,4-1 0-15,-3 18-1 16,-6 3 0-16,1 9 3 16,0 4 1-16,-1 17 0 15,-3 6 1-15,3 17-5 16,1 6 0-16,4 4-1 15,0 6 1-15,0-2-5 16,1-1 0-16,-1-4-5 16,-5-9 1-16,-3-7-16 15,-1-9 0-15</inkml:trace>
  <inkml:trace contextRef="#ctx0" brushRef="#br0" timeOffset="459794.3868">16200 12217 30 0,'14'4'15'0,"39"12"-3"0,-36-13-14 16,1-3 1-16,9-3 0 15,-5 0 4-15,4-7 0 16,1-3-3-16,-5-1 1 0,-4 1-2 15,-1-4 0-15,-3-2 2 16,-6 5 0-16,-8-2-2 16,-8-11 1-16,-15 14 0 15,-3 0 0-15,-5 3 0 16,-4 6 0-16,-5 4 0 16,0 7 0-16,-4 3 0 15,4 10 1-15,0 6 0 16,9 8 0-16,9 5-1 15,4 4 1 17,45 17 3-32,8-7 0 0,14-10-12 15,22-16 0-15,-1-7-19 0,6-10 0 16</inkml:trace>
  <inkml:trace contextRef="#ctx0" brushRef="#br0" timeOffset="460028.764">16784 12041 31 0,'-8'-6'15'0,"16"32"-1"0,-3-19-16 16,4 3 2-16,-1 3 1 15,6 7 1-15,3 0 0 0,10 10 0 16,0 6 1-16,4 4-4 15,0 7 1-15,8-1-6 16,-3-6 0-16,-5 0-4 16,-5-11 1-16,1-9-9 15,-5-3 1-15</inkml:trace>
  <inkml:trace contextRef="#ctx0" brushRef="#br0" timeOffset="460294.393">16997 11915 30 0,'-22'20'15'0,"-5"20"-1"0,18-27-14 16,-4 14-1-16,-5 3 0 15,1 6 4-15,-1 14 0 16,-9 3-2-16,5 7 0 15,0-1-2-15,4-2 1 16,1-4-2-16,3-3 1 16,1-7-6-16,9-10 0 15,-1-16-16-15,5-4 0 16</inkml:trace>
  <inkml:trace contextRef="#ctx0" brushRef="#br0" timeOffset="460700.5949">17448 11763 31 0,'-13'-7'15'0,"13"14"1"16,0-7-16-16,0 0-1 0,4 6 1 16,1 11 4-16,-1-1 0 15,1 14-2-15,-1 10 0 16,0 7-1-16,-4 9 1 15,0 7-2-15,0 10 0 16,0-7-1-16,0 4 1 16,5-7-1-16,-1-3 1 15,-4-7-3-15,0-10 1 16,0-7-7-16,0-9 0 16,0-14-10-16,0-6 0 15</inkml:trace>
  <inkml:trace contextRef="#ctx0" brushRef="#br0" timeOffset="461029.3807">17222 12151 30 0,'-22'3'15'0,"18"-3"1"16,4 0-16-16,4 7 0 15,1-4 1-15,4 0-1 16,4-6 1-16,9 3 1 15,9 0 0-15,9 0-2 16,8 0 1-16,10-3-1 16,8-1 0-16,1 8-1 15,-1-8 0-15,9 8 0 16,-8-4 0-16,-5 0 0 16,-9-4 1-16,-5 4 1 0,-8 0 1 15,-9-3-4-15,-4 3 1 16,-9 0 1-16,-5 0 0 15,-9 0-4-15,-4-3 0 16,-4 3-21-16,-1-3 0 16,-3 6 23-16,3-13 0 15</inkml:trace>
  <inkml:trace contextRef="#ctx0" brushRef="#br2" timeOffset="470184.3134">10828 12768 28 0,'-18'3'14'0,"32"10"1"0,-10-6-14 0,5 6-1 16,0 1 1-16,0 2 0 15,0 1 1-15,-1-1 0 16,1 4 0-16,0 0-1 16,0 3 0-16,0 7 0 31,-5-3 0-31,5 9-1 16,0-6 1-16,4 3 0 0,5-6 0 15,4-4 0-15,5-3 0 16,8-3-1-16,5-7 0 15,4 0 0-15,5-7 1 16,13-3 0-16,4-3 0 16,9-4-2-16,9 4 0 15,14-7 1-15,4 3 1 16,8 0-1-16,14 4 1 16,0 0-2-16,4-4 1 15,1 0 0-15,8 7 0 16,0-9 0-16,0-1 1 0,-4 3-3 15,4 0 1-15,0-3 3 16,0-6 1-16,-8 6-3 16,-10 0 0-16,-4 7 0 15,0-1 0-15,9 1 1 16,-13-7 0-16,-5 3-2 16,-4 1 1-16,0 6 0 15,4-7 0-15,-9 4-1 0,1-4 1 16,-10 0 1-16,-4 1 0 15,-4 2 1-15,-1 1 0 16,1 3-2-16,4-3 0 0,0 3 0 16,5-3 1-16,-5 3-1 15,-5 0 0-15,1 0 1 16,-5 3 0-16,9 0-1 16,-4-3 0-16,-9 7-2 15,4-7 1-15,-4 0 2 16,0 0 0-16,-5 3-2 15,0-3 0-15,5 7 1 16,4-4 1-16,1-3-1 16,-1 7 1-16,0-7-2 15,0-4 0-15,1 4 2 0,-6-3 0 16,-3 3-1-16,4 0 0 16,-5 0 0-16,-4 0 0 15,-5 3 0-15,5-3 0 16,-4 4-1-16,-5-11 0 15,0 4 1-15,-4-1 1 16,-1 1-2-16,-8 0 1 16,0-1 0-1,0 4 0-15,-5 4 1 16,-4-4 0-16,0 0-1 16,-4 0 1-16,-1 0-1 15,-3 0 0-15,-6 0 0 16,-4-4 1-16,1 1-1 15,-5 3 1-15,-1 0 0 16,1-3 0-16,-4 3 0 16,-5 0 0-16,0 0-1 15,0 0 0-15,4 0-1 0,-4 0 0 16,0 0 3-16,0 0 0 16,0 0-4-16,0 0 1 15,9 0 1-15,-5-3 0 16,5 3 0-16,-4-4 1 15,-1 4-2-15,1 0 0 16,3-3 1-16,-3 0 0 16,4-1 0-16,0 1 1 15,-1 0-1-15,1 3 1 16,5 0-2-16,-6 0 1 16,15-4 0-16,-6-2 0 15,1 6 0-15,-5-4 0 0,0 1 0 16,-4 3 0-16,0 0 0 15,0 0 0-15,0-3-1 16,0-4 1-16,0 7 1 16,-5-3 1-16,5 3-3 15,-5 0 0-15,1-4 2 16,-1 4 0-16,-4 0-1 16,0 0 1-16,0 0-1 15,5 0 1-15,-5 0-2 16,4 0 1-16,5 0 0 15,-5-3 0-15,1 0 0 16,4 0 1-16,-5-1 2 0,0 1 0 16,1 0-2-16,-1-4 1 15,1 0-1-15,-5-3 1 16,4-3-3-16,0 0 0 16,1-4 0-16,-1 1 0 15,1-1 1-15,-1-3 0 16,-4 0-2-16,0 4 1 15,0-1 0-15,-4-3 0 16,-1 4 1-16,1 2 0 16,-1-2-2-16,1-1 0 15,0 7-7-15,-1-10 1 16,1 0-24-16,-1 0 0 0,1-3 24 16,4-27 1-16</inkml:trace>
  <inkml:trace contextRef="#ctx0" brushRef="#br2" timeOffset="471828.3134">13939 3761 15 0,'0'-10'7'0,"4"-7"6"16,-4 14-9-16,-4-10-3 15,-5-7 0-15,-4-3 0 16,-9-4 0-16,-14 0 0 0,-3-2 1 16,-15-1-3-16,-16 3 0 15,-6-6 1-15,-12-3 1 16,-5 2-1-16,-13-2 1 15,-14 3-2-15,-12-4 0 16,-1 1 2-16,-9 9 1 16,-8 7-3-1,-10 10 0-15,-8 10 1 16,0 10 0-16,0 7 1 16,0 9 0-16,13 1-1 15,5 16 1-15,-5 10 0 16,0 13 1-16,9 31-1 15,9 12 1-15,-1 14-3 0,19-4 0 0,4 7 0 16,22-3 1-16,18-7 1 16,17-3 1-16,18 0-2 15,23 6 0-15,17 7 3 16,22 0 0-16,22-3 0 16,18 7 1-16,18 6-3 15,21-7 0-15,28 0 0 16,8-13 1-16,18 1-3 15,26-5 1-15,23-19 0 16,13 7 0-16,8-14 0 16,5-13 0-16,9-13 1 15,5-17 0-15,-5-17-2 16,0-12 0-16,-5-21 1 0,-8-10 1 16,-9-26-1-16,-14-30 1 15,-17-10-2-15,-18-26 1 16,-13-30-3-16,-27-21 1 15,-21-22 2-15,-23-20 0 16,-27 2-2-16,-26-15 0 16,-35 12 2-16,-32 18 1 31,-26 22-2-31,-22 20 0 16,-26 17-2-16,-19 20 1 0,-17 13-9 15,-4 17 0-15,-1 10-6 16,-8 13 0-16</inkml:trace>
  <inkml:trace contextRef="#ctx0" brushRef="#br0" timeOffset="486154.6693">17683 12307 22 0,'0'-14'11'0,"4"24"4"0,0-13-12 0,1 3-2 16,8-3 0-16,0-1 1 16,10 1 0-16,3 3-2 15,14 0 0-15,0-3-1 16,0 0 1-16,4-1 0 15,5 1 0-15,-1 3 0 16,5 0 1-16,5 0-1 16,-5 0 0-16,0 0 1 15,0 3 0 1,14-3-2 0,-14 0 1-16,-18-3 2 15,-4 3 0-15,-4 0-1 0,-5-3 1 16,-13-1 0-16,-1-2 1 15,-3-1-4-15,-5-3 1 16,0-3-4-16,-5 0 0 16,-3-4 3-16,-1 4 1 15,-5-11-2-15,1 8 0 16,-5-4 2-16,-4 3 0 0,-4-6 1 16,4 10 0-16,0 0 1 15,4 3 0-15,5 0-2 16,4 6 0-16,4 4 0 15,14 0 1-15,4 4-1 16,10-1 1-16,7-3-2 16,6 7 0-16,4-4 3 15,0 0 0-15,-1 4-3 0,-3 0 1 16,-5-4 0-16,-5 3 1 16,-4 4-1-16,-4 7 0 15,-5 0 1-15,-13 3 0 16,-13 6-1-16,-9 7 1 15,-13 4 0-15,-1-1 0 16,-8 4 0-16,4-7 1 16,9-6-16-16,5-1 1 15,3-6-10-15,15-10 0 0</inkml:trace>
  <inkml:trace contextRef="#ctx0" brushRef="#br0" timeOffset="486702.2093">19488 12327 22 0,'0'-4'11'0,"5"8"3"15,-5-8-11-15,0 1 3 16,0 0 1-16,0-1-6 16,0-2 0-16,0-4-3 0,-5 0 1 15,1 0-1-15,-5-3 1 0,-4-1 1 16,-1 4 1-16,-8 0-2 16,0 1 1-16,-5 2 0 15,-8 4 0-15,0 9 0 16,-5 11 0-16,0 13 1 15,5 3 0-15,-1 3-2 16,10 11 1-16,8-1 0 0,9-6 0 16,9 0-2-16,9-10 1 15,9-10-4-15,8-10 0 16,5-10-8-16,0-14 0 16,0-19 3-16,0-10 0 15</inkml:trace>
  <inkml:trace contextRef="#ctx0" brushRef="#br0" timeOffset="486890.6398">19523 11696 19 0,'-13'0'9'0,"-13"34"10"0,21-21-11 0,1 13-4 16,-1 7 0-16,1 14-2 15,0 9 1-15,4 7-3 16,0 4 0-16,0 6 1 15,4-4 1-15,0 8-8 16,1-8 1-16,8-2-14 16,0-14 1-16,5-3 7 15,4-11 0-15</inkml:trace>
  <inkml:trace contextRef="#ctx0" brushRef="#br0" timeOffset="487320.4358">20015 12284 26 0,'-9'-17'13'0,"4"0"-1"0,5 14-14 16,0 0 1-16,0-7 0 16,-4-3 1-16,0-1 0 15,-5 1 1-15,-9 6 0 16,0 1 0-16,-4-1 0 15,-9 7-1-15,0 13 0 16,-4 11 4-16,-1 9 0 16,1 13-3-16,8 1 0 0,5 6-2 15,9-13 1-15,9-4-1 16,8-9 1-16,9-14-3 0,5-10 0 0,4-6 0 31,5-20 1-31,-1-11 3 0,5-5 0 16,0-14-2-16,-4 6 1 15,-1-3 1-15,-8 24 0 16,0 9 2-16,-9 11 1 16,-5 12-2-16,-4 17 1 15,0 14-2-15,0 13 1 16,0-1-12-16,9 11 1 16,9-17-3-16,4 4 1 15,0-7-1-15,9-17 1 0</inkml:trace>
  <inkml:trace contextRef="#ctx0" brushRef="#br0" timeOffset="487604.5027">20391 11793 29 0,'-9'3'14'0,"22"27"2"15,-4-20-16-15,0 0 1 16,4 3 1-16,0 7-2 16,1 10 1-16,-5 19-1 15,-1 11 0-15,1 13-1 0,-4 13 1 16,-1 4-3-16,1-10 0 16,-1 6-4-16,0-10 0 15,1-13-12-15,-5-10 1 16,0-6 16-16,-5-14 0 15</inkml:trace>
  <inkml:trace contextRef="#ctx0" brushRef="#br0" timeOffset="488156.4479">20028 12257 25 0,'-27'3'12'0,"27"34"4"16,5-27-14-16,8-4 0 15,5 1 0-15,13 3-2 16,13-3 0-16,14-1 0 16,12-2 0-16,6-4-1 15,3 3 1-15,5 4-3 16,0-4 1-16,9-3 2 16,-13 3 0-16,0 0 0 0,-10-6 0 15,-12 0 0-15,-5-4 0 16,-13 1 3-16,-5-1 1 15,-8-3-1-15,-5-3 1 16,-9-1-4-16,-8-2 0 31,-10-4-2-31,-8 0 1 0,-9 7 1 16,-14 6 1-16,-12 4 0 16,-10 13 0-16,-8 13-1 15,-1 10 0-15,6 10-2 16,7 10 1-16,15-6-1 15,8-4 1-15,13-7 0 16,9-6 0-16,13-3 1 16,10-17 1-16,3-10-1 15,10-13 0-15,8-17 0 16,1-7 1-16,4-13 0 16,-1-6 0-16,1 0 1 15,-4 16 0-15,-1 13-1 16,-8 21 1-16,-1 16 1 15,-8 19 1-15,0 8-3 16,-5 16 0-16,5-3-4 0,4-4 0 16,4-6-9-16,5-10 1 15,9-7-14-15,0-10 1 16</inkml:trace>
  <inkml:trace contextRef="#ctx0" brushRef="#br0" timeOffset="489381.3456">21320 12005 15 0,'-9'3'7'0,"9"-6"11"0,0 3-9 15,0 0-4-15,0 0 1 16,9 0-5-16,4 0 1 16,5-3-2-16,4 3 0 15,0 0 3-15,5 3 1 0,4-6-5 16,0 3 1-16,4 3-1 16,1 0 1-16,3 0 0 15,-3 1 1-15,-5-1-5 16,-5-3 1-16,1-3-3 15,-5-1 1-15,0 4-3 16,-9 0 0-16,1-3-9 16,-5 3 0-16</inkml:trace>
  <inkml:trace contextRef="#ctx0" brushRef="#br0" timeOffset="489827.713">21360 12204 16 0,'-5'3'8'0,"-3"-3"4"0,8 0-9 16,0 0 2-16,0 0 0 15,0 0-2-15,0 0 0 16,0 0-3-16,8 0 0 16,1 0 1-16,0 0 1 15,0-3-2-15,0 3 0 16,4 0 2-16,0 0 1 0,5 3-1 16,4 1 0-16,0-4-4 15,9 3 1-15,5-3 2 16,4 3 1-16,-1-3-2 15,1 0 1-15,-4 0-2 16,-5 4 0-16,-5-4 1 16,1 0 1-16,-5-4-1 15,0 4 0-15,-4 0-1 16,4 0 1-16,-9 0-3 16,0 0 1-16,-4 0-8 0,0 0 0 15,-9 0-10-15,0 0 0 0</inkml:trace>
  <inkml:trace contextRef="#ctx0" brushRef="#br0" timeOffset="490520.4746">22479 11882 25 0,'-17'-10'12'0,"12"10"2"0,5 7-13 0,-4-1 0 15,-1-2 0-15,1-4 3 16,0 0 1-16,-1 0-3 15,5 3 0-15,0 4-2 16,9-1 1-16,4 1 0 0,14 0 1 0,4-4-2 16,9-3 0-16,4 3-1 15,5-6 1-15,4 3 0 32,0 3 0-32,-5-3 1 15,-3 0 1-15,-5 0-2 16,-9 0 1-16,-5 7-1 15,-4-7 1-15,-4 3-1 0,-5 1 1 0,-4-4 0 32,-5 9 0-32,-4 5-1 0,-4 6 0 0,0 6 0 15,-10 11 1-15,-3 12-1 0,-5 18 0 32,-5 2 1-32,-4 11 0 15,4-4 0-15,1-6 0 16,4-10-3-16,4-10 1 15,0-7-4-15,5-10 0 16,4-3-3-16,0-10 1 16,5-14-16-16,4-16 0 15,4-10 19-15,10-9 0 0</inkml:trace>
  <inkml:trace contextRef="#ctx0" brushRef="#br0" timeOffset="491141.3141">23701 11915 21 0,'17'-46'10'0,"-3"72"-2"0,-14-26-12 16,0 0 2-16,-14-3 0 15,1-4 2-15,-9 4 0 16,-9-4 1-16,-4 1 0 16,-10-1 1-16,1 4 0 0,-4-4-2 15,-1 7 0-15,0-3 0 16,5 3 1 0,4 0 0-16,5 3 1 15,4 4-1-15,4 6 0 0,5-6 0 16,4 6 0-16,1 4 1 15,3 3 0-15,6 3-1 16,3 0 0-16,1 7 0 16,8 0 0-16,1 0 0 15,3 3 1-15,1 0-2 0,4-3 1 16,5-4 1-16,0-2 1 16,4-5-3-16,0-5 0 15,9-4-2-15,0-4 1 16,0 1 0-16,0 0 1 15,0-1 0-15,-9 1 0 16,0-1 0-16,-8 4 1 16,-1 4-1-16,-4-1 0 15,-9 4 1-15,0-4 0 16,-9 0 2-16,0 4 0 16,-9-7-5-16,-4 3 0 15,0 0 1-15,-5 0 1 0,-4-3-1 16,5-3 1-16,-1 0-4 15,1-4 0-15,4-6-9 32,4-7 0-32,5 0 0 15,4 3 0-15</inkml:trace>
  <inkml:trace contextRef="#ctx0" brushRef="#br0" timeOffset="491392.8146">23873 11968 36 0,'-4'-23'18'0,"-5"30"-6"0,9-7-18 15,0 0 6-15,0 0 1 0,4-4-2 16,1 1 1-16,-5 0-13 16,4 3 1-16,1 3-5 15,-1 4 0-15</inkml:trace>
  <inkml:trace contextRef="#ctx0" brushRef="#br0" timeOffset="491767.8196">23913 12337 27 0,'0'0'13'0,"5"3"3"0,-1 0-14 16,5 1 1-16,0 2 0 16,8 1 1-16,-3-1 0 15,3 1-2-15,1 6 1 16,4 1 0-16,0 2 0 16,0 1 0-16,1 13 0 0,-10 3-3 15,0 7 1-15,-8 3-2 16,-10-3 1-16,-4 6-4 15,-8-6 0-15,-10 0 1 16,0-7 0-16,-3-7-5 16,3-6 1-16,0-6-23 15,5-4 1-15</inkml:trace>
  <inkml:trace contextRef="#ctx0" brushRef="#br3" timeOffset="680722.8851">3394 4292 8 0,'22'-4'4'0,"18"4"2"16,-27 4-4-16,9 2-3 31,5 1 1-31,13 0 1 0,8-1 1 16,10 4 0-16,8-3 1 0,23 3-3 16,-1-4 0-16,14 4 0 15,9-6 0-15,-5 2 0 16,18 1 0-16,4-7 0 15,9-3 1-15,1-1-2 16,3 4 1-16,5 4 0 16,-4-8 0-16,-1-2 2 15,5 9 0-15,5-6-2 0,-1-1 0 16,-8 1 1-16,-5 6 0 16,-4-6 0-16,-5 0 1 15,-8-1-1-15,-10-2 0 16,-4-1 0-16,-4 4 1 15,0-4-2-15,4 4 0 16,-4-7 0 0,0 0 1-16,0-7-1 15,-5 4 0-15,5 0-1 0,-5 3 0 16,-13-3 2-16,-9-1 0 16,-17-2-1-16,-14-4 0 15,-8 0 2-15,-10-3 1 16,-13-4-2-16,-8-3 1 15,-10 0-2-15,-8-9 0 16,-5-5-1-16,-8 1 1 0,-10-6 0 16,-3 2 0-16,-6 4 0 15,-8 3 1-15,-13 10-1 16,-14 4 0-16,-13-1 0 16,-4 4 0-16,-5 3 0 15,0 4 1-15,-13 6-2 16,-4-7 1-16,-5 7 0 15,4 7 0-15,-3-1-1 16,-10 4 0-16,-4 0 1 16,-5 0 0-16,5 0 0 15,-5 7 1-15,1-7-1 16,-1 3 0-16,14 1-1 0,-5 2 1 16,0-6 0-16,0 0 1 15,1 0-1-15,8 0 1 16,0 7-2-16,-9 0 0 0,14 3 1 15,-10-1 0-15,19 1 1 16,12 4 1-16,1-1-3 31,4 0 0-31,13 4 1 16,-8-1 0-16,8 4 0 16,5 0 1-16,9 7 0 0,-1-11 1 15,10 4-1-15,-5-3 1 16,4-1-3-16,10 4 1 15,3 4 0-15,10-1 1 16,0 0-2-16,12 7 0 16,15 0 0-16,-1 0 1 15,22 6 0-15,-4 4 0 16,17 0-2-16,10-1 0 16,21-5-2-16,14 2 0 15,13 1-3-15,27-7 1 0,17-1-8 16,23-2 1-16</inkml:trace>
  <inkml:trace contextRef="#ctx0" brushRef="#br4" timeOffset="826800.9679">5638 6644 24 0,'-5'-14'12'0,"27"14"0"0,-8 4-12 0,3-8 0 16,10 4 1-16,8-3-1 15,5-3 0-15,13 6 1 16,0-4 0-16,-4 1-1 15,13-4 0-15,4 4 0 16,5 0 1-16,9-7 12 16,13 6 0-16,4 4-13 15,9 0 1-15,0 0-1 16,9-6 0-16,14 6 0 0,-5-4 1 16,4 4-1-16,-4-3 0 15,4-4-1-15,1 4 1 16,-14-7 0-16,0 10 0 15,-9-13 0-15,-4 10 0 16,-1-4 0-16,6 0 0 16,-19-6 0-16,-4 10 1 15,5-11-1-15,-10 8 0 16,1-4-1-16,-9 3 1 16,-5-6 0-16,1 0 1 15,-10-1-1-15,-4 1 0 16,-4-7 0-16,-5 4 0 15,0-8 0-15,-8 5 0 0,-10-1 0 16,1 0 1-16,-5 3-1 16,0-9 0-16,-4 2-1 15,-1-5 1-15,1-8 0 16,-5-6 0-16,1-4 0 16,-5 11 0-16,-1-4 0 15,-3 0 0-15,-5-3 0 16,0 0 0-16,0 0 0 15,-5 3 0 1,-8-10-2 0,0 4 1-16,0 9 0 15,-1 1 0-15,1 6 0 16,0 4 1-16,4 2 0 16,-4 1 1-16,4 0-1 15,0 0 0-15,5 3 0 0,-1-3 1 16,1 6-1-16,4 0 0 15,0 1 1-15,0 2 1 16,0 5 1-16,0 2 0 16,0 0-4-16,0-6 1 31,0 3 0-31,0 3 1 16,0 4-1-16,0 0 0 15,-5 3 0-15,5 0 0 16,-4 0-2-16,-5 0 1 0,0 6 1 15,-4 4 0-15,0 0 0 16,4 0 0-16,4 0 0 16,1 3 0-16,8-6 0 15,1 0 0-15,-5-7 0 16,0 0 0-16,0 0 1 0,4-4 0 16,-4-2-2-16,5-4 1 0,-1 3 1 15,0-3 1-15,10 7-4 16,-1-7 0-16,14 7 2 15,4-1 0-15,4 11 1 16,0 0 0-16,5 3-10 16,0 0 0-16,0 3-11 15,-5 3 0-15,-8 4 7 16,-10-6 1-16</inkml:trace>
  <inkml:trace contextRef="#ctx0" brushRef="#br4" timeOffset="827926.7816">2089 6577 27 0,'-5'-6'13'0,"5"6"1"0,0 0-14 16,0 0 0-16,0 0 1 16,0 6-1-16,0 1 0 15,0 10 0-15,5 9 1 0,-1 11 0 16,0 6 0-16,5-3-1 15,9-1 0-15,4 1 0 16,5-10 0-16,-1-7-2 16,5-9 1-16,-4-11-3 15,8-10 0-15,-8-9-2 16,4-11 0-16,0-19 0 16,-5-1 0-16,1 1 8 15,-14-1 1-15,0 11 6 16,-4 9 0-16,0 4-5 15,4 13 0-15,-4 13-2 16,0 11 1-16,0 9-4 16,0 10 1-16,4 4-2 0,5-1 1 15,-9 11-7-15,4-8 1 16,0 1-13-16,-4-13 1 16</inkml:trace>
  <inkml:trace contextRef="#ctx0" brushRef="#br4" timeOffset="828276.4097">2673 6571 21 0,'4'0'10'0,"23"26"2"0,-23-16-11 0,5 4-1 15,4 2 0-15,-4 4 1 16,0 0 1-16,4-4-2 15,-4 1 0-15,-9-4 0 16,5-3 0-16,-1-3 1 16,5-7 0-16,0-7 1 15,0-6 1-15,-1-10-3 16,10-4 1-16,-9 4-1 0,4 0 1 16,5 3 0-16,-5 0 1 15,5 3-3-15,-5 1 0 16,5 6 1-16,0 10 1 15,-1 13-1-15,-3 4 1 16,3 9-1-16,-4 7 0 16,1 1-7-16,3-1 0 15,1-7-15-15,4-6 0 0</inkml:trace>
  <inkml:trace contextRef="#ctx0" brushRef="#br4" timeOffset="828548.3957">3456 6528 26 0,'-13'-7'13'0,"-1"10"2"16,6 1-14-16,-6-1 0 16,-3 4 0-16,3 3-3 15,-8-7 1-15,5 0 1 0,-1 4 1 16,5 6-3-16,-10 7 1 15,10 3 2-15,4 7 0 16,5 3-1-16,4-3 1 16,4-3-3-16,10-7 0 15,8-1-8-15,9-5 0 16,4-11-5 0,5-10 0-16</inkml:trace>
  <inkml:trace contextRef="#ctx0" brushRef="#br4" timeOffset="828879.704">3598 6302 26 0,'-9'30'13'0,"26"53"1"0,-17-60-12 16,5 10-2-16,-5 7 0 15,4 10 0-15,1-4 1 16,-1-6-2-16,-4 0 0 15,9-7 0-15,0-6 1 16,-9-8 1-16,0-2 0 16,4-14-3-16,-4-13 1 15,9-9 1-15,0-11 1 16,0-7 0-16,0 4 0 16,0 6 0-16,4 14 0 15,0 7 0-15,0 9 0 0,1 7-1 16,-6 13 1-16,-3 7-2 15,-1-4 1-15,5 1-7 16,4-4 1-16,5-3-17 16,4-7 1-16</inkml:trace>
  <inkml:trace contextRef="#ctx0" brushRef="#br4" timeOffset="829244.9198">4168 6534 27 0,'-4'-10'13'0,"-9"7"0"0,8 0-14 16,-4 3 1-16,-4-4 1 15,-5 1-1-15,-8 6 1 16,-1 7 0-16,5 4 1 16,0 12-1-16,0 1 0 15,4-1-2-15,5 1 0 16,9-1 0-16,4-6 1 15,0-3 1-15,8-4 1 16,6-6-2-16,-1-7 0 16,0-7-1-16,1-6 1 15,-1-1 0-15,0 1 0 0,5 7 1 16,0 6 1-16,4 10 0 16,0 6 1-16,-9 4-5 15,14 3 0-15,-1 4-3 16,-4-4 1-16,5-3-6 0,-1-3 1 15,-4-14-8-15,1-6 1 16</inkml:trace>
  <inkml:trace contextRef="#ctx0" brushRef="#br4" timeOffset="829901.249">4390 6524 24 0,'-9'-56'12'0,"9"76"3"0,9-17-11 15,-9 7-2-15,4 7 0 16,-4-1-1-16,5 11 1 15,-1-7 0-15,0 0 1 16,1-4-3-16,4 1 0 16,-5-7 1-16,5-7 0 15,-5-6-2-15,1-4 0 16,-5-19 2 0,4-4 1-16,5 10-4 15,-5 0 1-15,5 10 1 16,0 10 1-16,4 7 0 15,-4 12 0-15,0 5-1 16,4 2 0-16,1 1 0 16,8 3 1-16,4-4-1 15,5-6 1 1,14-7-5-16,-6-6 0 16,10-10 2-16,-5-11 0 15,-4-6 1-15,-4-3 0 16,-10-7 1-16,-8-6 0 0,-14 3 2 15,1 0 1-15,-5 13 0 16,-5 10 0-16,-4 10-2 16,-4 13 0-16,0 4-2 15,4 9 1-15,-4 1-1 16,13-4 0-16,0-3 0 16,0-4 1-16,0-6 0 15,9-10 0-15,-1-3 0 16,1-7 0-16,0-3 0 0,0-4 0 15,0 4-1-15,0 3 1 16,4 13 2-16,0 14 1 16,5 13-3-16,0 10 0 15,4 9 0-15,-9 11 0 16,-4 6 0-16,0-3 0 0,-9-3 0 16,-5 0 0-16,-8-4 0 15,-9 1 1-15,-9-14-1 16,0-3 1-16,0-7-2 15,4-13 0-15,1-14-8 16,4-16 1-16,4-20-8 16,5-16 1-16,8-10 4 15,14-21 0-15</inkml:trace>
  <inkml:trace contextRef="#ctx0" brushRef="#br4" timeOffset="830213.7519">5120 6717 31 0,'13'3'15'0,"14"0"7"0,-18-3-17 16,4 0-6-16,4-3 0 16,6-4 1-16,-1 1 0 15,4-8 0-15,1 1 0 16,-1-3-2-16,1-4 0 16,-5 0-1-16,-4-3 1 15,-5-1 2-15,-9 4 0 16,-4-6 4-16,-4 3 0 15,-9 9-1-15,-1 8 1 16,-3 6-5-16,-1 6 1 16,0 8 0-16,1 6 0 15,3 9 0-15,6 1 0 16,3 0-1-16,5-3 1 0,9-1-6 16,4-9 0-16,9-7-8 15,14-10 1-15,4-7-5 16,4-6 1-16</inkml:trace>
  <inkml:trace contextRef="#ctx0" brushRef="#br4" timeOffset="830567.3104">5757 6554 23 0,'22'-16'11'0,"-9"-21"8"15,-8 30-13-15,-5-3-4 16,0-9 0 0,0 2-2-16,-5 0 1 15,-3 4-2-15,-6 0 0 0,-3 10 1 16,-6 13 0-16,1 9 2 15,-4 8 1-15,4 9-5 16,4 8 1-16,0-1 1 16,1-7 0-16,8-6 0 15,4-10 0-15,5-13-2 16,5-11 0-16,4-6-1 16,4-10 0-16,-9-13 1 15,1-10 1-15,-5-17 2 16,0-13 0-16,0-6-1 15,-5 2 1-15,5 14 4 16,0 17 1-16,0 19-2 16,5 24 0-16,-1 30-1 0,1 26 1 15,3 13-4-15,6 14 1 16,8 6-10-16,0-3 1 16,4 0-24-16,10-20 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1:34:18.6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11877 1274 7 0,'0'0'3'0,"13"3"10"0,-4 0-5 15,-1 4-6-15,-4-7 0 16,5 0 2-16,-1 0 1 16,1 0-2-16,-1 0 1 15,1 0-3-15,-1 0 0 0,1 0-1 16,-5 0 1-16,0 0 0 16,0 0 1-16,1 0-2 15,-5 0 1-15,0 0 0 16,0 0 0-16,0 0 0 15,0 0 0-15,0 0-1 16,0 0 0-16,0 0 0 16,0 0 0-16,0 0 0 15,0 0 0-15,0 0 2 16,0 0 1-16,0 0-3 16,0 0 1-16,0 0 0 15,0 0 0-15,0 0 0 16,0 0 1-16,-5 0-2 15,1 0 0-15,0 0 0 16,0 0 1-16,-1 0-1 0,1 0 0 16,0 0 0-16,0 0 1 15,-1 0-1-15,1 0 0 16,0 0-1-16,0 0 0 16,-1 0 0-16,1 0 0 15,0 0-15-15,0 6 0 16,4-6-3-16,0 0 0 15</inkml:trace>
  <inkml:trace contextRef="#ctx0" brushRef="#br0" timeOffset="3028.728">11805 1191 10 0,'13'7'5'0,"-9"-7"2"16,5 3-5-16,-1-3 1 15,1 0 0-15,3-3 0 16,1 3 0-16,0 0-1 16,4-7 1-16,-4 7-1 0,-1 0 1 0,5 0 1 15,0 0 0-15,4 0-2 16,5-6 0-16,3-1-1 16,10 4 1-16,-1 0-1 15,8 0 1-15,1 0-2 16,4 3 0-16,-4 0-1 15,-1-7 1-15,1 4 1 16,0 0 1-16,8 3-1 16,0-6 0-16,4 6-1 15,5-4 0-15,4-2 0 16,-1 6 0-16,1-3 1 0,4 3 0 16,1 0-1-16,3 0 1 15,0 3-1-15,5 0 0 16,4 0 0-16,-5 1 0 15,1-1 0-15,-9 3 0 16,4-3-1-16,0 4 1 16,-3-7 1-16,-1 0 0 15,0 3-1-15,-9 0 0 16,-8 0 0-16,-8 0 0 16,-9-3 0-16,-8 0 0 15,-5 0-1-15,-3 0 1 16,-5 0 0-16,-5 0 0 15,-3 0 0-15,-1 0 0 0,-4 0-1 16,1 0 1-16,3-3 1 16,-8 3 0-16,0 0-1 15,0-3 0-15,4 0-1 16,-4 0 1-16,0 3 0 16,0 0 1-16,0-7-1 15,0 4 0-15,5 0-1 16,-1 0 0-16,0 3 1 15,5-3 1-15,-1-4-2 16,-4 1 1-16,1-4 2 16,-5 4 0-16,-5-4-3 15,-3 4 0-15,-1-7 0 16,-3 1 1-16,-10 5 0 16,5-2 0-16,5 2 0 0,-1-5 0 15,5 9-1-15,-1-7 1 16,1 7 1-16,-1-4 0 15,1 1-1-15,3 3 0 16,1 0 0-16,0 3 0 31,4 0-2-31,8-7 1 0,5 14 1 16,4-4 0-16,4 3-1 16,5-3 1-16,3 4 2 15,-3-1 0-15,-5 1-3 16,0 2 1-16,-4-6 0 15,0 7 0-15,-4-1 0 16,-5-2 0-16,1 5 1 16,-5-5 1-16,-4 5-3 15,0-2 1-15,-4 6 2 16,0-7 0-16,-5 4-2 16,-4 3 1-16,-8 3-2 15,0 0 1-15,-4 4 0 16,-1-4 0-16,-8 0-4 0,9-3 0 15,-1-4-14-15,5-2 0 16,4-1 2-16,9-9 0 16</inkml:trace>
  <inkml:trace contextRef="#ctx0" brushRef="#br0" timeOffset="12809.3254">16614 1379 4 0,'-26'-19'2'0,"-3"9"2"0,20 7-1 16,1 0-2-16,-5 3 1 15,0-3-1-15,1 6 0 16,-5 0-2-16,0 7 0 0,-4-7 4 15,-5 9 1 1,-4 7-2-16,-4 1 0 0,1 5 0 16,-1 4 0-16,4 2-2 15,9 4 0-15,4 4 2 16,8 2 1-16,1-6-5 16,4 6 1-16,4 4 2 15,4 2 1-15,0-5-3 16,5-4 0-16,3 3 2 15,1-3 0-15,8 1-1 16,9-4 0-16,4 0 0 16,8-7 0-1,5-6 0-15,4-3 0 0,0-3-1 16,4-9 1-16,-4-10 0 0,-5-1 0 16,1-5 0-1,-13-17 0-15,-9-2 0 0,-4-7 0 16,-4-13 0-16,-8 0 0 15,-5-15-1-15,-4-1 1 16,-4-3 1-16,-5 7 0 16,-3 0-4-16,-5 9 1 31,0 9-13-31,0 11 0 0</inkml:trace>
  <inkml:trace contextRef="#ctx0" brushRef="#br0" timeOffset="14875.3916">14964 965 5 0,'5'13'2'0,"16"-7"4"0,-13-9-3 16,1 3 0-16,3-3 1 15,5 0-3-15,5 3 0 16,-1 0-1-16,9 0 0 16,3 0 0-16,6 0 1 15,7 0-1-15,5 0 1 16,9 0 3-16,3-10 0 16,9 1-2-16,13 9 1 15,0-3 0-15,0-4 0 0,4-2-4 16,4 2 0-16,13-2 1 15,13-1 1-15,-1-12-2 16,10 6 1-16,-5 13 1 16,4-3 0-16,0 6-2 15,-12 3 1-15,-14 3 1 16,-7 1 0-16,-10-4 2 16,1 6 0-16,4 4-1 15,-4-3 0-15,0 9-4 16,-5 6 1-16,1-3 1 15,0 7 0-15,-9 0 1 16,4 2 0-16,-12 7-1 16,-9 4 0-16,-4 6-1 0,-5-1 1 15,-8 1 0-15,-4 3 1 16,-8 0-2-16,-1 6 0 16,-4-6 3-16,1 0 0 15,3 6-2-15,1 6 0 16,-5 1 1-16,-4 12 1 15,-5 1-2-15,-3-4 0 16,-5-3 0-16,-8-10 1 16,-5-9 0-16,1-3 1 15,-5-4-1-15,-4-2 0 16,0-1-1-16,-4 0 0 16,0 4 1-16,0-4 0 0,-5 7-2 15,1-4 0-15,-1 4 1 16,-8-10 1-16,1-6 0 15,-6 0 0-15,-7-7-1 16,-5-2 1-16,0-1-2 16,-17-3 1-16,4-3 0 15,-3-4 0-15,-5 4 0 16,-1-3 0-16,1 0 0 16,-4-4 1-16,-9 1-2 15,-4-1 1-15,-4-2 0 16,0-4 0-16,-1 3 0 0,1 1 0 15,0-4-1-15,-5 3 1 16,-8-3 0-16,9 1 0 16,3 2 0-16,5 3 0 15,-4 1 0-15,0 0 1 16,-5-4-1-16,5 3 1 16,0 4-3-16,4 0 1 31,-34 6 1-31,8-3 1 15,9 0-1-15,9-4 1 16,8-2-1-16,4 0 0 16,0 5 0-16,0-5 1 0,-4 0-1 15,4-1 0-15,-4-6 0 16,4 0 0-16,5 4-1 16,-5-1 1-16,0-3 0 15,-4 1 0-15,4-4 0 16,5-4 0-16,-5 1 0 15,0-3 0-15,-4 3 0 16,-4 3 0-16,-9 0 0 16,5 3 1-16,3 3 0 15,9 4 0-15,13 2-1 16,5 7 1-16,7 4-3 16,9 2 1-16,0 4 0 15,9-4 1-15,4-3 1 16,4 7 0-16,4 0-2 0,1-1 1 15,3-2 0-15,1-1 0 16,-1 1 0-16,5-7 0 16,8-3 1-16,-4-7 0 15,9-2 0-15,-5-1 0 16,0 0-3-16,1-6 1 16,-1 3 1-16,0-6 0 15,1-6 0-15,-5-1 1 16,-5-12-2-16,5 3 1 15,-4-3 1-15,4-4 1 16,5 4-1-16,-1 6 0 16,4 0 0-16,1 7 0 0,4 2 0 15,-1-6 0 1,1 13-2-16,4 13 1 16,0 0-1-16,4 6 1 0,1 10 0 15,3-4 0-15,1 0 0 16,-1 1 0-16,5-1 1 15,-1-2 0-15,1-1-1 16,0-6 1-16,4-4-1 16,0-5 0-16,4-4 2 15,9-6 0-15,8-7-3 0,13-6 0 16,4 1 1-16,8-8 0 16,1 7-3-16,-5 7 1 15,1 2-13-15,-9 1 0 16,-13 3-9-16,4 3 0 15</inkml:trace>
  <inkml:trace contextRef="#ctx0" brushRef="#br0" timeOffset="58440.848">8621 4218 15 0,'0'3'7'0,"4"4"7"16,-4-7-9-16,4 9-1 0,-4-2 0 16,0 2-1-16,0-2 0 15,4 5-1-15,1 1 0 16,-5 0-1-16,0 3 0 15,4 12 2-15,0 4 0 0,-4 9-2 16,0-2 1-16,4 8-4 16,1 1 1-16,-1 3 1 15,0 3 0-15,0 6 1 16,5-6 0-16,-1 4-2 16,1 2 0-16,4 4 1 15,-1-4 0-15,5 0 0 16,-4-9 1-16,0-6-1 15,4-7 1-15,0 3-1 16,-5-12 0-16,1-4-4 16,0-2 0-16,-1-7-6 15,1-7 0-15,-4-6-10 16,3-6 0-16</inkml:trace>
  <inkml:trace contextRef="#ctx0" brushRef="#br0" timeOffset="59770.746">8659 4186 17 0,'0'-19'8'0,"-9"23"5"16,5-4-9-16,0-4-1 16,-5 4 1-16,5-3-1 15,-4 3 0-15,-1-3-1 16,1 3 1-16,4 3-2 16,4-3 0-16,0 0 1 0,4 7 0 15,4-4-1-15,5 3 0 16,4-3 2-16,4 0 1 15,5 1-4-15,3-8 0 16,9 4 0-16,5-3 1 16,3 0-2-16,5 0 0 15,4-3 3-15,1 2 0 16,-1 4-4-16,0-3 0 16,-4 3 2-16,-5 3 1 15,-7 1-1-15,-10-4 1 16,-3 6 0-16,-5 0 1 0,-4 1-3 15,-4-1 0-15,-1 0 0 16,-3 1 0-16,-1-1 1 16,1-3 1-16,-1 0-1 15,1 1 0-15,-5-1 0 16,0 3 1-16,-4 1 0 16,0 2 0-16,0 1 0 15,0-4 0-15,0 3 1 16,0-2 1-16,4-1-4 15,5 1 1-15,4-1 0 16,-1-3 0-16,1 3 0 16,0-2 1-16,8 2-2 15,-4 0 1 1,-4 1 0-16,-1-4 0 0,1 3 0 0,0 1 1 16,0 9-2-16,-1-4 1 15,1 14 0-15,-5-4 1 16,1 10-2-16,-1 0 1 15,1 6 0-15,-5 3 1 16,0 0-1-16,-4 4 0 16,0 3 0-16,-4 2 0 15,0-2 0-15,0 6 1 16,-1 3-2-16,1-3 1 0,4-6-1 16,0-6 1-16,0-4 1 15,0-7 1-15,0-5-3 16,0-1 0-16,0-6 1 15,0-3 0-15,0 0 0 16,0 0 1-16,0 0-2 16,0-3 1-16,-4-1-1 15,4-2 1-15,0-4 0 16,0 1 1-16,0-4-1 16,-4 0 0-16,-1-3 0 15,1-3 1-15,-4 0-2 16,-5-4 0-16,0-5 1 15,-8 5 1-15,-9 4-2 16,-8-3 1-16,-4 3 0 0,-5-1 1 16,1 1-1-16,-5-3 0 15,0 3-1 1,0-4 1-16,4 7 0 0,1-3 0 16,3 6 0-16,5-3 0 15,4 0 0-15,9-3 0 16,3 3 0-16,1 3 0 15,4-3 0-15,0 3 1 16,9-3-2-16,4-3 1 16,4 3 0-1,4-3 0-15,-4 3-1 16,8-3 0-16,5 6 2 0,0-6 0 16,4 3-1-16,4-6 1 15,4 6-3-15,9 0 0 16,9 3 2-16,8-3 1 0,4 0-13 15,4 6 1 1,0 0-19-16,1 1 1 0</inkml:trace>
  <inkml:trace contextRef="#ctx0" brushRef="#br0" timeOffset="84679.6532">11279 4768 3 0,'-4'0'1'0,"8"4"1"0,-4-4-3 16,5 0 2-16,-5 0 0 0,0 0 0 0,4 3 1 15,-4-3 2-15,0 6 0 0,-4 0 3 16,-1-2 0-16,1-1-2 15,0 3 0-15,0-6-1 16,0 0 0-16,4 3-3 16,-5-3 1-16,5 0-1 15,0 0 0-15,0 0 0 16,5-3 0-16,3 0 1 16,5 0 1-16,8 0-4 15,0-1 0-15,0 1 0 16,5 3 1-16,3-6 0 15,1 3 0-15,0-4 1 16,-5 1 0-16,-4 0 3 16,1 2 0-16,-5 4-3 15,-5 0 0-15,-3-3-2 0,-1 3 0 16,-3-3 3-16,-5 3 1 16,0 0-5-16,0 0 1 15,0 3 2-15,-5 0 1 16,1-3-2-16,-4 4 1 15,-1 2 2-15,1 0 0 16,3 4-2-16,1 3 1 16,0 6-4-16,4 3 1 15,0 10 1-15,4 3 0 16,5 3 1-16,-1 3 0 16,5-3-1-16,-5-3 0 15,1-6 0-15,-1-4 0 0,-4-6 0 16,5-3 0-16,-9-3-1 15,4-7 1-15,-4-6-10 16,0 0 1-16,0-3-9 31,-4 0 0-31,0-6 5 16,8 2 0-16</inkml:trace>
  <inkml:trace contextRef="#ctx0" brushRef="#br0" timeOffset="85851.7037">11937 4682 20 0,'-13'20'10'0,"5"-17"1"15,8 0-9-15,0 0-1 16,-5 3 1-16,1-6-1 16,0 0 1-1,0 4-1-15,-9-1 0 16,4-3-2-16,-3 0 1 16,-1-3 0-16,-4 3 0 0,0 0 0 0,4 0 1 15,5-4-2-15,-1 4 1 16,5 0 1-16,0-3 0 15,4 3 0-15,0 0 0 16,0 0 0-16,0 0 0 16,0 0 2-16,0 0 0 15,0 7-4-15,0-1 0 16,0 0 1-16,0 1 1 16,0 2-2-16,0 1 0 15,0-1 1-15,4 1 1 16,-4-1-1-16,0 1 1 0,0-1-1 15,4 1 0-15,-4 0 0 16,5-4 0-16,-5 0 1 16,4 1 1-16,4 2-3 15,-3-2 0-15,-5-7 3 16,8 3 1-16,0-3-3 16,-3 0 1-16,3-3-1 15,1-1 0-15,-5-2-1 16,0 3 1-16,5-4 0 15,-1 1 0-15,1 0 0 16,-1 3 1-16,5-1-1 16,-5 1 0-16,1 0-1 15,-1 3 1-15,1 3 0 16,-1 4 1-16,1-1-1 0,-1 3 1 16,-4-2-2-16,1 2 1 15,-1 1 0-15,0-1 0 16,0 1 0-16,1-4 0 15,3 4 1-15,-4-4 1 16,1 4 0-16,-1 3 0 16,0-1-3-16,-4 10 1 15,0-6 0-15,0 7 0 16,0-7 0-16,0-1 0 16,-4 1 0-16,0 0 1 15,-1-6-1-15,1 2 0 16,0-2 0-16,-5 3 0 0,1-4-1 15,-5-2 1-15,0-4 1 16,-4 0 1-16,1-3-3 16,-1 0 0-16,-9 0 1 15,5 3 0-15,4-3-3 16,0 0 1-16,4-3-23 16,5 3 1-16,8-6 14 15,4-4 0-15</inkml:trace>
  <inkml:trace contextRef="#ctx0" brushRef="#br0" timeOffset="86656.8944">11865 4078 15 0,'8'-9'7'0,"5"15"4"0,-9-6-7 15,-4 0-4-15,0 0 1 16,0 0 1-16,9 10 0 15,-9-4 1-15,0 0 1 16,0 1-3-16,-9 2 1 16,1 1-2-16,-5 3 1 15,-4 2 1-15,-4 5 1 16,-5 5-3-16,-8 0 1 16,0 4 0-16,-4 0 0 15,0-1-1-15,-4 1 0 16,4-7 1-16,4 4 1 0,4-4-3 15,4-3 1-15,1-6 1 16,4-1 1-16,0-2-2 16,4-1 0-16,0-2 0 15,-4 2 0-15,4 1 0 16,-5 3 0-16,5-4 0 16,-4 4 1-16,4-4-1 15,5 1 0-15,3-1 0 16,1-2 1-16,3-10-9 15,1 6 0-15,4-3-18 16,0-3 1-16</inkml:trace>
  <inkml:trace contextRef="#ctx0" brushRef="#br0" timeOffset="100554.6">13463 11872 10 0,'-34'-22'5'16,"-17"2"8"-16,39 14-6 0,-14 0-5 15,1-1 0-15,-1-2-2 16,1-1 0-16,-9-2 1 16,0-1 0-16,-8 7-1 15,-13-4 0-15,-22 0 2 16,-12 7 1-16,-8 10 1 16,-18 2 0-16,-8 1-2 15,-17-4 1-15,5-3-2 16,3 10 0-16,-4 3-2 15,-3 3 1-15,-6 0 0 16,10 6 1-16,-5 10-1 0,-4 4 0 31,4 2 5-31,12 10 0 16,10 6-1-16,7 16 0 0,14 10-3 0,8 9 1 16,21 10-3-16,26 3 1 15,16 0 0-15,30-7 0 16,26-6 0-16,25-9 0 15,38 6-1-15,30-16 1 16,17 4 1-16,22-4 0 16,20-10-2-16,0-9 0 15,18-6 2-15,3-16 0 16,5-10-1-16,4-9 0 0,13-20 0 16,8-15 1-16,-4-19-1 15,-9-7 1-15,-12-9-1 16,-21-13 0-16,-22 0 0 15,-29-9 1-15,-26-14-2 16,-21-2 1-16,-21 3-1 16,-17-4 1-16,-17-2 1 15,-5 6 1-15,-20 3-5 16,-13 6 1-16,-18 13 0 16,-20 10 0-16,-22 5 0 15,-20 5 0-15,-18 11 0 16,-17 14 1-16,-25 6-3 15,-17 6 0-15,-5 7-3 16,-3 6 0-16,-5 3-5 0,13 0 0 16,8 4 0-16,13 2 1 15</inkml:trace>
  <inkml:trace contextRef="#ctx0" brushRef="#br0" timeOffset="112088.4961">14807 7474 23 0,'-12'-6'11'0,"8"9"8"15,4-6-12-15,0 0-6 16,0-4 1-16,0-5 3 15,-5 2 0-15,-3-3-3 16,-5-3 1-16,0 4-4 16,-4-1 1-16,-4-3 1 15,-4 0 0-15,-5-3-2 16,-4 6 1-16,-4 1 0 16,-4 9 1-16,-1 6 0 15,1 16 0-15,4 9-1 16,-1 11 0-16,6 11-1 0,7 8 1 15,5-4-1-15,8 0 1 16,5 0 0-16,16-3 0 16,5-7 0-16,12-9 0 15,5-3-7-15,8-3 1 16,5-10-18-16,3-3 1 16,5-10 14-16,4-6 0 15</inkml:trace>
  <inkml:trace contextRef="#ctx0" brushRef="#br0" timeOffset="112494.8213">15049 7512 23 0,'-8'0'11'0,"3"23"6"15,5-17-13-15,-4 0-2 16,0 4 0-16,0 3-3 15,4-1 1-15,0 7 0 16,4 7 0-16,4 3-1 16,9 2 1-16,5 4 1 15,3-3 0-15,5-6 5 16,-1-7 0-16,5-13 0 16,0-9 1-16,4-7-8 15,-4-6 0-15,0-9 1 16,-4-7 0-16,-5-6-1 0,-8-10 0 15,-8-6 0-15,-9 0 1 16,-4 3 0-16,-9 13 0 16,-4 6 0-16,-4 7 0 15,-5 9 0-15,-3 6 0 16,-5 10-3-16,-4 7 1 16,-1 6-6-16,1-4 1 15,4 7-9-15,9-3 0 16,8-1 3-16,8-2 0 15</inkml:trace>
  <inkml:trace contextRef="#ctx0" brushRef="#br0" timeOffset="112869.8427">15490 7245 27 0,'13'-16'13'0,"12"20"4"16,-20-1-14-16,-1 6 0 15,4 4 0-15,-3 6-2 16,-1 16 1-16,0 10-1 16,0 12 0-16,1 6-1 15,3-2 1-15,0-4-1 16,5 0 1-16,0-12-2 16,8-10 0-16,-4-10 1 15,0-12 0-15,0-13 0 16,0-13 0-16,-4-12-2 15,-5-17 1-15,1-15-2 0,-5-19 0 16,0 6 4-16,5 13 0 16,3 19 4-16,1 19 0 15,4 25-3-15,0 26 0 16,4 9-3-16,5 10 1 16,-1 6-8-16,1 7 1 15,3-4-5-15,-3-9 1 16,-1-10-8-16,1-9 0 15</inkml:trace>
  <inkml:trace contextRef="#ctx0" brushRef="#br0" timeOffset="113112.8698">16101 6864 36 0,'-13'44'18'0,"30"48"2"16,-8-63-19-16,3 9-2 16,5 23 1-16,0 9 1 15,0 9 0-15,9 10-3 16,-5-13 0-16,0 1-5 16,-8-1 1-16,-1 0-2 0,1-18 1 0,-4-4-6 15,-5-13 1-15,0-12 3 16,0-13 0-16</inkml:trace>
  <inkml:trace contextRef="#ctx0" brushRef="#br0" timeOffset="113338.6615">15995 7538 35 0,'-4'19'17'0,"29"13"2"0,-12-26-17 15,4-3-1-15,8-6 1 16,9-3 0-16,8-4 0 16,5-3-2-16,4-2 0 15,4-1-6-15,4 3 1 0,-3 7-3 16,-6 2 0-16,1 4-2 16,-4 7 0-1,-9-1-6-15,-4 1 0 0</inkml:trace>
  <inkml:trace contextRef="#ctx0" brushRef="#br0" timeOffset="113682.359">17263 7255 30 0,'-5'-3'15'0,"14"9"1"15,-5 0-14-15,-4-2-3 0,-4 2 1 16,-5 0 2-16,-8 4 0 16,-8-1-4-1,-5 1 0-15,-8-1 1 0,-8 7 0 16,-10 3 1-16,1 4 1 16,0-4 2-16,9-3 0 15,7-4 0-15,14 4 1 16,12 7-2-16,13-1 0 15,9-3-2-15,16 3 1 16,13 0-1-16,9-6 1 16,4 0-10-16,4-6 0 15,0-4-10-15,-4-3 0 16,0-3 7-16,0 0 1 0</inkml:trace>
  <inkml:trace contextRef="#ctx0" brushRef="#br0" timeOffset="114010.5471">17924 7125 28 0,'-17'-4'14'0,"-4"27"0"15,8-14-14-15,-4 4 1 16,-4 3 1-16,-9 3-2 15,-8 3 0-15,-8 4-4 16,-5-1 1-16,-4 0 2 0,4 1 0 16,4 6 7-16,9-7 0 15,8 0-2-15,9-2 0 16,13-1-2-16,8 0 1 16,12 4-2-16,5-7 0 15,13-3-2-15,4 0 0 16,12-10-10-16,1-6 1 15,0 0-17-15,-1-3 1 16</inkml:trace>
  <inkml:trace contextRef="#ctx0" brushRef="#br0" timeOffset="114666.8189">18136 7013 25 0,'0'13'12'0,"0"-4"3"0,0-2-14 15,0-1-2-15,0 7 1 16,0 9 3-16,0 10 0 16,0 16-2-16,4 12 0 15,-4 4-1-15,5 2 0 16,-5 1 1-16,0-13 0 16,-5-12 5-16,1-11 0 0,0-5-3 15,0-7 1-15,-1-16-4 16,1-9 0-16,4-17-1 15,0-11 0-15,4-17 1 16,5-7 0-16,4-5-2 16,4 6 1-16,4 12 2 15,4 10 1-15,1 10-4 16,-1 15 1-16,1 10 3 16,-1 13 1-16,-4 9-2 15,0 7 0-15,-4 15 0 16,0 10 1-16,-4-3-4 15,-4 0 1-15,-1-6-11 16,1-7 1-16,-1-7-13 16,1-8 1-16,-1-11 17 0,0-8 0 15</inkml:trace>
  <inkml:trace contextRef="#ctx0" brushRef="#br0" timeOffset="115026.2545">18615 7217 31 0,'-8'-13'15'0,"-1"23"2"0,9-4-17 16,0 0 2-16,-4 7 1 15,0 3-1-15,4 6 1 32,8 48-2-32,5-13 0 0,4-6-1 15,4-6 0-15,5-10 2 16,3-13 1-16,5-9-3 15,4-13 0-15,9-13 0 16,-4-16 1-16,-5-9-2 16,-4-6 0-16,-9-4 3 15,-8 0 1-15,-8 4-1 16,-9 12 0-16,-9 7-4 16,-8 12 1-16,-8 3 3 15,-9 10 0-15,-4 7-11 16,-1-1 0-16,1 4-1 15,0-4 0-15,4 0-12 16,4-3 0-16,9-3 19 16,4 4 0-16</inkml:trace>
  <inkml:trace contextRef="#ctx0" brushRef="#br0" timeOffset="115418.427">19383 7217 27 0,'-4'-7'13'0,"-9"4"4"0,13 6-13 16,-4-3-4-16,-5 0 1 0,-4-3-2 15,-3 3 1-15,-6-3 1 16,-3 3 0-16,-1 0-2 15,-3 6 1-15,-5 1-1 16,0 5 1-16,0 8 4 16,4-1 0-16,1 9-2 15,12 1 0-15,8 6-2 16,9-7 0-16,9-2 1 16,3-4 1-16,14-3-4 15,-5-9 1-15,4-7-2 16,5-6 1-16,-4-16-1 15,-1-7 1-15,0-9-5 0,-3-9 0 16,-1-4-7-16,0-6 0 16,0 9 4-16,-4-2 0 15</inkml:trace>
  <inkml:trace contextRef="#ctx0" brushRef="#br0" timeOffset="115637.2377">19374 6778 23 0,'-17'-54'11'0,"-8"19"9"0,21 32-12 16,0 0-4-16,-5 3 0 15,5 6-3-15,0 7 1 16,-1 12 1-16,1 16 0 16,0 7-1-16,0 9 0 15,4 10-1-15,-5 9 1 16,1 10-3-16,4-9 1 0,4-7-1 16,1-1 1-1,3-8-1-15,-4-13 0 0,1-13-6 16,-1-13 1-16,0-6-23 15,5-19 1-15,-1-20 22 16,0-12 1-16</inkml:trace>
  <inkml:trace contextRef="#ctx0" brushRef="#br0" timeOffset="116654.7137">19536 7303 17 0,'8'-4'8'0,"13"8"2"0,-12-4-10 16,-1-4 0-16,5-5 0 15,0-4 5-15,-1-3 1 16,5-3-2-16,-4 0 1 15,0-3-3-15,8-4 1 16,-8-9 1-16,4 0 0 16,0-3-3-16,4 0 1 0,0 3-1 15,0 7 1-15,0 8-2 16,-4 5 1-16,0 5-4 16,-4 4 1-16,-4-4 4 15,-1 4 0-15,-4 3-2 16,0-1 1-16,1 4-1 15,-5 0 0-15,0 0 0 16,0-6 1-16,0 6 0 16,0 0 0-16,0-3 0 15,-5 0 1-15,5 3-3 16,-4 3 1-16,0 0 0 16,0-3 0-16,0 3-1 15,4 0 1-15,0 1 1 16,0-4 0-16,0 3-1 0,0-3 1 15,0 0-1-15,0 3 0 16,0 3 0-16,0-6 0 16,0 0 0-16,0 0 1 15,0 7-2 1,4-11 1-16,0 11 0 16,0-1 0-16,0-3-1 0,1 4 1 15,-1-4 0-15,0-6 0 16,0 3 0-16,-4 0 1 15,9 0-1-15,-9 0 0 16,0 0 0-16,0 0 0 16,0 6 0-16,0-3 0 15,0-3 0-15,0-3 0 16,0 3 0-16,0 0 0 0,0 3 0 16,0-6 0-16,-4 3 0 15,-1-3 0-15,-3 3 0 16,-5-3 0-16,1 3-1 15,3-3 0-15,-4-4 1 16,1-2 1-16,-1 9-1 16,0-4 1-16,0 4-2 15,-4-6 1-15,1 6 1 16,-1 0 1-16,0 3 0 16,0 0 1-16,0 4-3 15,0 6 0-15,-9-1 0 16,5 11 0-16,0-4 0 0,0 0 0 15,-1 3 0-15,1 0 1 16,4 13 1-16,0 10 0 16,9 2-2-16,4 4 0 15,4 3 2-15,4 4 0 16,4-1-2-16,9-10 1 16,4-5-2-16,5-7 1 15,4-13 0-15,4-9 0 16,4-10-11-16,-4-6 1 15,0-13-5-15,-1-13 0 16,-3-6-8-16,0-6 1 16,0-7 21-16,-1-3 1 0</inkml:trace>
  <inkml:trace contextRef="#ctx0" brushRef="#br0" timeOffset="117294.2586">19968 7217 34 0,'4'3'17'0,"34"-19"2"15,-21 3-17-15,9-6-1 16,-1-9 0-16,5-11-2 0,4-15 1 15,0-9 1-15,0-7 0 16,0 0-1-16,0 3 0 16,-9 19 5-16,-4 10 0 15,0 10-4-15,-4 12 1 16,0 9-1-16,-4 17 0 16,-9 9-1-16,-4 19 0 15,0 10-1-15,-4 3 1 16,0 6 0-16,0 3 0 15,-1-2 1-15,1-4 0 16,4-3-2-16,0-7 0 16,-4-6-1-16,4-6 1 15,0-7-3-15,-4-5 1 0,-1-1 0 16,-3-7 1-16,-5 1 0 16,-4 0 1-16,-8-4 0 15,-5 10 1-15,-4 4 1 16,0-7 1-16,0-1 1 15,5 4 0-15,3-6-2 16,5-3 1-16,8-1-1 16,9-6 1-16,4-3-1 15,9 4 0 1,12-4 2-16,8 0 0 0,10 6 0 16,11-3 0-16,18 4-1 15,4-4 0-15,9-3-2 16,-5 3 0-16,-8-3-3 15,-8 3 0-15,-10-3-2 16,-7-3 0-16,-9 0-8 16,-9-4 0-16,-4-12-17 0,1-3 0 15</inkml:trace>
  <inkml:trace contextRef="#ctx0" brushRef="#br0" timeOffset="117872.3518">20719 7026 39 0,'-22'9'19'0,"44"1"0"0,-14-7-20 16,5-6 1-16,8 3 0 0,9-3 1 15,12-4 0-15,17 4-4 16,9-9 1-16,4 5-2 15,9 1 1-15,0-1 3 16,-5-2 1-16,0 6 4 16,1-4 0-16,3 1-4 15,-8 3 0-15,-8 0-1 16,-5-10 0-16,-8 3 0 16,-9 1 0-16,-8-7-2 15,-12 0 1-15,-10 0-1 16,-12-3 0-16,-12 0 1 15,-10 0 1-15,-12 9 1 16,-8-5 0-16,0 5-2 16,-1 13 0-16,1 0 1 0,4 4 0 15,4-1 0-15,8 0 0 16,5-2 0-16,8-4 0 16,13 0 0-16,9-4 1 15,8 4-1-15,17 0 0 16,17 10 0-16,4-10 1 15,8 10 2-15,-3 2 0 16,-5 7-3-16,-13 0 0 16,-8 0 3-16,-17 7 0 15,-8-1 0-15,-18 4 1 16,-12 6-5-16,-13 3 0 16,-8 3-2-16,-9-6 1 15,0-3-6-15,0-3 1 16,-13-10-28-1,13-13 1-15</inkml:trace>
  <inkml:trace contextRef="#ctx0" brushRef="#br0" timeOffset="118603.8101">22567 7166 29 0,'5'-10'14'0,"12"7"2"0,-13 0-14 16,0-3 0-16,5-1 0 16,-5-2-1-16,-4-7 0 15,-4 0-2-15,-5 0 1 0,-4 0 0 16,-8 7 1-16,-13 2-1 16,-8 7 0-16,-5 7 0 15,-4 8 0-15,0 14 2 16,5 6 0-16,3 3-2 15,9 0 0-15,13 4 0 16,13-7 0-16,4-13 0 16,12-9 0-16,5-13 0 15,12-16 0-15,1-13-2 16,3-15 1-16,1-10 0 16,4-20 1-16,-4-18-3 15,-5-19 0-15,0 0 4 16,-3 18 1-16,-5 20 2 15,-5 19 1-15,-3 22-4 0,-5 23 0 16,-4 22 2-16,-4 34 1 16,-9 26-2-16,-4 10 0 15,4 6-3-15,9 0 0 16,0-3-6-16,8-10 0 16,9-18-9-16,4-17 1 15,4-12-4-15,5-10 0 16</inkml:trace>
  <inkml:trace contextRef="#ctx0" brushRef="#br0" timeOffset="118978.8158">22894 6969 33 0,'-4'0'16'0,"-9"-3"2"0,13-1-18 0,-4 1 0 16,-1-10 0-16,-3 7 0 15,0-7 1-15,-5 7-2 16,-4 12 1-16,-4 13 2 16,-5 13 0-16,-3 6-2 15,3 7 0-15,5 6 2 16,8-4 0-16,9-8-4 16,8-4 1-16,9-10 1 15,4-9 0-15,0-10-3 16,4-12 1-16,0-13 2 15,0-13 1-15,1-6 0 0,-1-10 0 16,0 1 0-16,-4 8 0 16,4 20 0-16,-4 10 1 15,0 15-1-15,4 16 1 16,-4 13-5-16,0 4 0 16,0 2-11-16,4-6 1 15,1-10-9-15,3-6 0 16</inkml:trace>
  <inkml:trace contextRef="#ctx0" brushRef="#br0" timeOffset="119169.3081">23195 6613 30 0,'-8'76'15'0,"12"99"2"0,0-131-15 0,4 10-1 15,1 4 1-15,-1 2-4 16,5-6 0-16,0-3-12 16,0-3 1-16,4-10-5 15,-5-6 1-15</inkml:trace>
  <inkml:trace contextRef="#ctx0" brushRef="#br0" timeOffset="119679.0276">22809 7026 30 0,'21'0'15'0,"43"6"1"0,-34-6-16 16,20-6 0-16,10-4 1 15,8 4-5-15,4 0 1 16,0-1 1-16,8 4 0 0,-12 3 1 15,4 0 0-15,-8-3 1 16,-9 3 1-16,-4-6 3 16,-9-1 1-16,-3-5-3 15,-10 5 1-15,-12 1-3 16,-8-4 1-16,-14 7-2 16,-7 9 0-16,-18 7 3 15,-8 9 0-15,-5 7-2 16,-3 3 1-16,-1 9-2 15,5-3 1-15,8-3 0 16,8-6 1-16,9-7 0 0,9-6 1 0,8-16-4 16,8-3 0-16,9-10 0 15,5-3 0-15,3-9 2 16,1-4 0-16,3 4 1 16,1 12 1-16,0 13 0 15,-5 10 0-15,0 9-1 16,-3 12 0-16,3 8-3 15,1 5 1-15,3-3-8 16,1 1 1-16,-5-1-12 16,1-9 0-16,3-13 14 15,-7-6 1-15</inkml:trace>
  <inkml:trace contextRef="#ctx0" brushRef="#br0" timeOffset="119870.122">24098 6896 39 0,'-13'-23'19'0,"18"30"0"0,3-11-21 16,5 1-8-16,0 0 1 15,-1-6-2-15,1-1 1 16,4 4-7-1,0 9 0-15</inkml:trace>
  <inkml:trace contextRef="#ctx0" brushRef="#br0" timeOffset="120120.1895">24319 7280 27 0,'0'3'13'0,"25"26"5"0,-12-19-14 16,0 6 0-1,-1 9 1-15,5 4-2 0,0 6 1 16,-4 12-9-16,-5 1 0 16,-3 0-4-16,-5 3 1 15,-5-7-4-15,-3 1 1 16,-5-7-3-16,5-3 1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1:40:53.90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context xml:id="ctx1">
      <inkml:inkSource xml:id="inkSrc65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4-29T21:47:24.663"/>
    </inkml:context>
  </inkml:definitions>
  <inkml:trace contextRef="#ctx0" brushRef="#br0">19258 5552 21 0,'18'-13'10'0,"4"16"7"15,-18-3-10-15,5 0-3 16,0-3 0-16,-5 0 1 0,1-4 1 16,-1 0-4-16,1 1 1 15,-5-1-2-15,-5 1 1 16,1-1-2-16,-5 4 0 15,-4-1 0-15,-5 8 1 16,-4 2-1-16,-5 7 0 16,1 17 1-16,-5-3 0 15,0 19 0-15,0 17 0 16,0 4-1 0,-5 12 0-16,5 11 0 0,5 3 1 15,-1 6 2-15,10-2 1 16,8-1 0-16,9 0 0 0,9-3-5 15,13-7 0-15,4-13 1 16,5-3 0-16,0-11 0 16,-9-5 1-16,1-21-1 15,-6 0 0-15,-3-10-11 16,-1 0 1-16,-4-9-9 16,-5-8 0-16,0-6-2 15,5-6 0 1</inkml:trace>
  <inkml:trace contextRef="#ctx0" brushRef="#br0" timeOffset="302.3352">19373 5927 27 0,'-9'-6'13'0,"18"12"1"16,0-3-14-16,0 4 0 16,0 3 1-16,-1 3 0 31,1 4 1-31,5 9 2 16,-1 4 0-16,9 10-6 0,0 0 1 15,5 6 0-15,-1-6 1 16,1-3-2-16,-5-1 0 15,0-13-10-15,0-6 0 16,5-10-5-16,-1-14 1 0</inkml:trace>
  <inkml:trace contextRef="#ctx0" brushRef="#br0" timeOffset="505.5178">19820 5801 27 0,'-35'-7'13'0,"-1"44"3"15,27-24-13-15,-4 7 1 16,0 7 0-16,-5 6-3 16,0 10 0-16,1 10-2 15,-5 0 0-15,4 4-1 16,0-4 1-16,5-7-7 16,0 0 0-16,4-6-10 15,0-13 0-15,4-14 12 0,1-3 1 16</inkml:trace>
  <inkml:trace contextRef="#ctx0" brushRef="#br0" timeOffset="755.5215">19346 6070 29 0,'-4'6'14'0,"39"18"2"0,-21-18-15 15,3 1-1-15,6 3 0 16,3-3 1-16,5-1 0 15,0-6-1-15,9 0 1 16,4-3 0-16,5-4 0 16,-1-3-3-16,1 4 1 0,-5-4 1 15,-4 3 0-15,-9 0 0 16,-4 4 1-16,-10 0-2 16,-3-1 0-16,-10 4-12 15,-4 0 0-15,0-3-4 16,5 0 0-16</inkml:trace>
  <inkml:trace contextRef="#ctx0" brushRef="#br0" timeOffset="1427.3482">20674 5887 18 0,'-66'-56'9'0,"8"53"-1"16,45-1-8-16,-9 1 6 15,-5 0 1-15,1-1-5 16,-1 4 1-16,1 4-4 15,3 2 1-15,1 8-1 0,5-1 0 16,-1 3 3-16,0 1 0 16,5 6 1-16,4 7 1 15,5 13-2-15,4 14 1 16,8 6-2 0,6 10 0-16,-1 3-1 0,0 0 0 15,1-3 0-15,-1 0 1 16,-4-6-2-16,0-4 1 15,-5-4-10-15,-4-12 1 16,-4-4-15-16,-1-7 0 16,1-9 24-16,-1-7 0 15</inkml:trace>
  <inkml:trace contextRef="#ctx0" brushRef="#br0" timeOffset="2458.7706">19966 6302 29 0,'9'-30'14'0,"62"24"2"16,-45 6-15-16,14-4-1 15,9 4 0-15,4-3-1 16,0 0 1-16,0-4 0 16,0 4 1-16,0 6-1 15,-4-3 0-15,0 7-1 16,-5 3 0-16,4 6-1 15,-8 1 1-15,-4 3 1 0,-5 0 1 16,-5 13 1-16,-4 0 1 16,0 0-3-1,-4 0 1-15,0 0-1 0,-5 1 0 16,-4-5-1 0,0-5 1-16,-5-4 0 0,-4-4 1 15,-4-6 0-15,-5-10 0 16,0-10 0-16,0-10 1 15,0-3-1-15,5-13 1 16,4-8-2-16,13 8 0 16,9-1 0-16,9 4 1 15,14 3-1-15,-1 10 0 16,5 11 0-16,-1 2 1 0,-3 7-2 16,-6 7 0-16,-3-4 2 15,-5 3 1-15,-5 8-2 16,-8 2 0-16,-5 1 0 15,-8 9 1-15,-1 4 0 16,-4 3 0-16,0 1-1 16,0 5 1-16,5-2-2 15,3-4 1-15,1-3 0 16,4-7 1-16,5-6-1 16,4-7 1-16,-4-10-2 15,0-7 1-15,-1-6 0 16,-3-7 1-16,-5-7-2 15,-1-9 0-15,-3-1 1 16,-1-12 0-16,-4 6 0 0,-4 9 0 16,-1 8-4-16,1-1 1 15,0 14-6-15,-1 0 1 16,5-1-5-16,0 8 1 16,0 3 3-16,9-1 0 15,0-2 6-15,0 2 0 16,0-6 13-16,4 7 0 15,0 0 3-15,0 3 0 16,-4-7-8-16,4 7 1 16,1 7-4-16,-1-1 1 15,5 8-2-15,-1 9 0 16,1 7 0-16,4 0 0 0,-4-1 2 16,0 1 0-16,-1-3-1 15,-3-1 0-15,-1-2 0 16,0-11 1-16,0-3-1 15,1-7 0-15,-1-3-3 16,0-13 1-16,5-10-1 16,4-11 1-16,5 1 0 15,4 0 0-15,-5 7 0 16,5 2 1-16,0 14 0 16,-4 10 0-16,-5 4-2 15,0 6 0-15,-4 10 0 16,-1-1 1-16,1 8 1 15,0 3 1-15,-5 0-4 16,0 3 1-16,1-7-9 0,-1-2 0 16,-4-8-1-16,0-9 0 15,-5-4-11-15,0-9 1 16</inkml:trace>
  <inkml:trace contextRef="#ctx0" brushRef="#br0" timeOffset="2755.6926">22302 5648 26 0,'0'10'13'0,"5"40"4"0,-1-27-13 16,1 1-2-16,-1 2 0 0,1 7 2 15,-1 1 0-15,0 5-4 16,5 18 1-16,0 16 0 15,0 6 0-15,4 1-2 16,1 0 1-16,-1-7-1 16,0-10 1-16,0-4 0 15,1-9 1-15,-6-10-3 16,1-4 1-16,-4-12-9 16,-1-8 0-16,-4-6-15 15,0-10 1-15,5-13 23 16,-5-7 1-16</inkml:trace>
  <inkml:trace contextRef="#ctx0" brushRef="#br0" timeOffset="2958.8431">22148 6212 28 0,'-40'-6'14'0,"26"9"2"0,14-3-15 16,0 0 0-16,0 0 0 15,9 3 2-15,9-3 0 16,9 4-2-16,12-8 1 15,10 4-2-15,9-3 1 16,4 3-1-16,-1 3 0 16,1 1-5-16,-8-4 0 15,-10 0-2-15,-4 0 0 16,-9 3-16-16,-9-3 0 16</inkml:trace>
  <inkml:trace contextRef="#ctx0" brushRef="#br0" timeOffset="3303.889">22648 5396 23 0,'35'27'11'0,"45"33"1"16,-58-34-11-16,9 14-1 15,4 10 0-15,1 9 0 16,-1 8 0-16,0-1 1 16,-4 10 0-16,0 1 3 0,-4 12 1 15,-5-2-3-15,-9-1 0 16,-8 0 0-16,-14-6 1 16,-9-1-2-16,-13-2 1 15,-13-4-3-15,0-7 1 16,-1-16-3-16,1-7 0 15,4-3-17-15,9-7 0 16,9-13 9-16,9-4 0 16</inkml:trace>
  <inkml:trace contextRef="#ctx0" brushRef="#br0" timeOffset="4019.6375">23285 6654 9 0,'-9'6'4'0,"5"14"5"0,4-16-4 16,-5-1-4-16,1 0 0 16,-5-3 0-16,0 0 1 15,0 0 1-15,0 0 1 16,-4-3 0-16,4 0 1 0,0-1-2 16,5-2 0-16,-1-1-2 15,5-3 1-15,5 0 0 16,-1 0 0-1,5 0-3-15,4 0 1 0,1 4 1 16,-1 2 0-16,0 8-1 16,1 2 0-16,-6 4 3 15,6 0 0-15,-5 7-4 16,-1-4 0-16,1 0 3 16,-4 0 1-16,-5-3-1 15,0-3 0-15,0-7-1 16,0 0 0-16,-5-7-2 15,1 1 1-15,-1-1 1 16,5 1 0-16,0-1-2 16,0 7 1-16,0-3 2 15,0 3 0-15,0 3-1 16,-4 0 0-16,0 1 0 16,-1 2 1-16,1-3-5 0,-1-3 0 15,-4 0-12-15,-4 0 1 16,4-3-11-16,0 3 0 15</inkml:trace>
  <inkml:trace contextRef="#ctx0" brushRef="#br0" timeOffset="4785.2712">23577 6130 24 0,'-5'-10'12'0,"1"10"1"0,4 0-12 16,0 0 0-16,4 6 1 15,1 4-1-15,-1 7 0 16,1 9 1-16,-5 14 0 16,0 13-3-16,0 0 0 15,-5-3 2-15,-4-10 0 0,1-10 1 16,3-4 0-16,1-6 1 16,-1-7 1-16,5-6-4 15,0-14 1-15,0-13-1 16,5-13 0-16,-1-20-1 15,5-10 0-15,0 0 1 16,4 3 1-16,0 14-2 16,5 10 1-16,0 12 0 15,0 18 1-15,-1 19 0 16,1 10 1-16,-5 17-2 16,0 10 0-16,1 9 1 15,-5-5 0-15,-1-8-2 16,1-6 1-16,5-7-12 15,-1-10 0-15,5-10-13 0,-1-9 1 16</inkml:trace>
  <inkml:trace contextRef="#ctx0" brushRef="#br0" timeOffset="5129.204">23997 6299 36 0,'-9'3'18'0,"36"57"1"0,-14-50-19 15,5 0 0-15,8-4 0 16,1-9-1-16,4-10 1 16,0-7-2-16,4-10 0 0,1-3-2 15,-5-7 1-15,0 3 2 16,-5 4 0-16,-4 3 1 16,-4 7 0-16,-13 3 0 15,-10 7 0-15,-13 3 0 16,-8 3 0-16,-10 7 1 15,-3 10 0-15,-6 7-1 16,1 10 0-16,0 12 0 16,8 8 1-16,10-4-1 15,8 10 0-15,14-7 0 16,8-2 0-16,9-5-4 16,10-9 0-16,12-3-17 15,5-11 0-15,4-9 15 16,5-7 1-16</inkml:trace>
  <inkml:trace contextRef="#ctx0" brushRef="#br0" timeOffset="5316.6472">24497 6037 29 0,'-13'-4'14'0,"13"64"2"0,0-43-16 16,4 9 1-16,1 7 0 15,4 10-1-15,0 1 0 16,-1 9-2-16,1-10 0 15,0 0-10-15,0-7 1 16,-5-6-5-16,-4-7 1 16,5-6 14-16,-1-7 0 15</inkml:trace>
  <inkml:trace contextRef="#ctx0" brushRef="#br0" timeOffset="5502.1586">24573 5993 32 0,'-27'17'16'0,"0"59"-1"16,19-56-15-16,-6 4 0 15,1 12 0-15,-5 1 0 16,1 9 0-16,-6 4-2 16,1-1 0-16,0-2-12 15,5-7 0-15,-6-4-1 16,10-6 0-16</inkml:trace>
  <inkml:trace contextRef="#ctx0" brushRef="#br0" timeOffset="5784.921">24758 5844 22 0,'-22'-6'11'0,"9"32"0"0,9-16-12 15,-1 7 0-15,1 9 0 16,-5 11 1-16,0 16 1 16,-4 10-1-16,4 10 1 15,-4 3-2-15,4-3 0 16,0-7-3-16,4-9 0 0,5-7 2 15,0-11 1-15,0-5-14 16,5-11 1-16</inkml:trace>
  <inkml:trace contextRef="#ctx0" brushRef="#br0" timeOffset="5973.0416">24568 6239 31 0,'13'7'15'0,"32"56"3"0,-28-53-15 16,10-7-6-16,8 4 1 16,5-7-3-16,4 0 0 15,5-4-7-15,0 1 0 16,-5 0-2-16,-4-1 1 16</inkml:trace>
  <inkml:trace contextRef="#ctx0" brushRef="#br0" timeOffset="59691.2336">9421 3310 22 0,'-40'-34'11'0,"0"11"1"0,32 13-10 16,-6 0-1-16,-8-10 0 15,-9-3-1-15,-4 3 0 16,-14 0 1-16,-8-6 0 0,-5-1-1 15,-5 1 0-15,5 3 1 16,-9 3 0-16,-4 3-2 16,-13 4 1-16,-5 6-1 15,0 10 1-15,-4 7 1 16,-10 14 0-16,-3 5 0 16,-1 15 0-16,5 9 1 15,9 6 0-15,12 4-1 16,10 4 1-16,13 9-2 15,14 10 0-15,3 1 0 16,19 2 1-16,12 4-2 16,14-10 0-16,14-3 1 15,12-7 1-15,27 6-1 16,18-12 0-16,13-4 0 0,9-17 0 16,5-9 0-16,12-4 0 15,5-20 0-15,-4-6 0 16,-5-17 0-16,-9-4 0 15,-4-12 1-15,0-1 0 16,5-3-2-16,-14-6 1 16,-5-10-1-16,-3-8 1 15,-14-5 0-15,-9-21 0 16,-14 4 0-16,-8 6 0 16,-13-6 0-16,-13 6 0 31,-36-13 0-31,-5 4 0 15,-4 9 0-15,-8 7 0 0,-1 13 0 16,-8 4 0-16,-1 9 0 16,-4 11 0-16,0-1-1 15,-9 7 1-15,9 0 0 16,-4 7 1-16,0 0-1 16,-1 6 0-16,1 7 0 15,4 13 0-15,4 7-2 16,1 7 0-16,-1 16 5 15,1-3 0-15,8 0-4 16,0-1 0-16,1 5 0 16,8 9 1-16,5 13 0 15,8 0 1-15,14 17-1 16,17 4 0-16,18 5 0 0,27-2 0 16,17 0 1-16,23 6 1 15,26-3-4-15,4-20 1 16,1-14 2-16,-1-29 1 15,10-30-3-15,3-33 1 16,-8-30-1-16,-9-27 0 16,-8-22-10-16,-19-28 0 15</inkml:trace>
  <inkml:trace contextRef="#ctx0" brushRef="#br0" timeOffset="61245.3321">13399 3286 14 0,'0'4'7'0,"0"9"7"16,5-16-7-16,-5 3-1 16,0 0 0-16,0-4-4 15,4-2 0-15,0-1 0 16,-4-6 0-16,-4 0-2 15,-9-4 0-15,-14-6 0 16,-8-4 0-16,-9 4 0 16,-10 0 0-16,-12 9-1 15,-14 1 0-15,5 3 1 16,-9-3 1-16,4 3 0 16,1 3 0-16,4 7-2 0,4 10 1 15,0 0 1-15,5 10 0 16,-1 17 0-16,5 6 0 15,5 10-1-15,-1 10 0 16,5 10 0-16,9 7 1 16,4 9-2-16,9 1 1 15,13-7 1-15,10 3 0 16,12-13-2-16,14 3 0 16,13 0 2-16,17 1 0 15,10-8 0-15,13-6 0 16,13-16-1-16,22-11 0 15,18-16 0-15,9-30 0 16,4-13 0-16,9-7 1 0,0-13-2 16,-18 0 1-16,-13-17 0 15,-13-3 1-15,-14-20 0 16,-17 4 0-16,-18-4-3 16,-13 0 1-16,-22 0 2 15,-18 3 0-15,-18 11 0 16,-26-1 0-16,-18 10-2 15,-27-9 0-15,-8 12 2 16,-9 11 0-16,-9 3-2 16,-9 9 0-16,-4 8 2 15,8 9 0-15,1 21-2 16,-1 9 1-16,1 23 0 0,-5 14 0 16,9 13-1-16,9 7 1 15,8 6 0-15,14 0 0 16,13 4-1-16,14 3 1 15,26-3 1-15,18-4 1 16,21-3-1-16,19-3 0 16,26 3-1-16,22-4 0 15,18-16 0-15,18-16 0 16,13-11 0-16,17-19 0 16,19-24-1-16,-10-9 0 15,5-17 1-15,-13-14 0 16,-10-22 0-16,-21-11 0 0,-23-6-4 15,-21-10 1-15,-27 0 3 16,-27-4 0-16,-26 7-2 16,-36 10 0-16,-26 14 3 15,-27 22 1 1,-22 18-3-16,-18 15 0 0,5 24-4 16,0 30 1-16,13 27-23 15,27 12 0-15</inkml:trace>
  <inkml:trace contextRef="#ctx0" brushRef="#br0" timeOffset="132070.1369">7616 4534 26 0,'0'0'13'0,"-102"0"3"0,62 0-14 15,-18 0-2-15,-21-4 1 16,-19 1-2-16,-12 0 1 16,-14 3-2-16,-22-7 1 15,0 4 0-15,-9-4 1 16,-13 1-1-16,-14-1 1 15,1 0 0-15,-9-9 0 0,-5 6 2 16,-4 3 1-16,-5 4-1 16,1 3 1-16,-5 13-4 15,-5 0 1-15,1 4-1 16,-5 10 1-16,-9-1 0 16,23 1 0-16,13 2-1 15,13-9 0-15,13-3 1 16,18 0 1-16,18-8-1 15,12-9 1-15,15 0 0 16,12-3 0-16,10 3 0 16,-6-3 1-16,15 3-3 15,-1 3 0-15,9 7 3 16,9 0 0-16,0 0-3 16,8 0 1-16,14 3-2 15,-4 1 1-15,13-5 0 0,9 1 1 16,-5 0 0-16,9 0 0 15,5 4 0-15,-1-1 0 16,1 3 0-16,4 4 0 16,0 7 0-16,-5 13 1 15,1-4-1-15,0 4 1 16,-1 0-2-16,-4 6 1 16,5 1 0-16,-14 6 0 15,5-13-1-15,-5-1 1 16,5 1 0-16,9-3 1 15,-1-7-1-15,10-4 0 16,3-3 1-16,14-3 0 16,18 0-3-16,9-3 1 0,17-1 2 15,23 1 0-15,-1-4 0 16,23-3 0-16,8 0-3 16,28-3 1-16,-6-4 1 15,18 7 1-15,18 0-2 16,5-7 1-16,4 7-1 15,4-3 1-15,5-7 1 16,-18 3 0-16,0 4-2 16,0 3 0-16,-18-7 4 15,-9 0 0-15,5 1-1 16,5-4 0-16,-10-4-1 16,-4-2 1-16,9 6-3 15,4-7 0-15,-13 0 0 16,-4 4 0-16,-5 6 1 0,-4 1 0 15,0-4 1 1,-5-4 0-16,-4 1 0 0,-9-3 0 16,9-1-1-16,0 0 0 15,-9-3 0-15,-5-3 0 16,-8 3 0-16,-13 0 0 16,-14 7 0-16,5 6 0 15,-10 10-1-15,-3 4 1 16,-10 0 0-16,1 6 1 15,-5-3-1-15,4 0 1 16,-4-4-1-16,1-6 0 0,-6-3-1 16,-3-4 1-16,-6-6 1 15,-3-4 1-15,-10-3-1 16,1-3 1-16,-9-4-2 16,-1-3 1-16,-3-6-1 15,-1-7 0-15,0-4 0 16,-4-9 0-16,0-14-1 15,-5-3 1-15,-4-10 2 16,0 3 1-16,-4 1-2 16,-5 6 0-16,0 6 1 15,0 4 0-15,5 10-2 16,-1 3 0-16,1 10-1 16,-5 1 1-16,0 5 0 15,-8 4 0-15,-6 10 0 16,-12-6 1-16,-23 13-2 0,-12-1 0 15,-19 8-2 1,-4-1 1-16,9-6-12 0,13-4 1 16,18-6-16-16,27-11 1 15</inkml:trace>
  <inkml:trace contextRef="#ctx0" brushRef="#br0" timeOffset="134382.9548">7824 4829 29 0,'-14'3'14'0,"28"-13"4"16,-1 10-15-16,9-3-1 16,9-7 0-16,13-3-1 15,9-7 0-15,14 0-2 16,21-10 0-16,10 4 2 16,17-8 0-16,13-2-1 15,22-7 1-15,18 10 1 16,1-4 0-16,8 11-3 15,9-4 1-15,4-7-1 0,0 11 1 16,0-1 0-16,1-6 1 16,-19 0-1-16,-4 6 0 15,-17 1-1-15,-14 3 1 16,-31 6 0-16,-17 4 0 16,-23 3 0-16,-13 0 0 15,-13 0 0-15,-9 3 1 16,-4 1-1-16,-10-1 0 15,1 0 0-15,-5 1 1 16,0-4-1-16,5 3 0 16,0 0-1-16,4-6 1 15,-9 10-1-15,1 0 1 0,-6-1 0 16,-3 1 0-16,-1 0 1 16,1 3 0-16,4 3-2 15,8-3 0-15,10 0 1 16,13-3 1-16,13 6-1 15,4-6 0-15,10 3-1 16,-5-10 1-16,0 6 1 16,-9 1 0-16,-14-4-1 15,-8 4 1-15,-8 3 1 16,-10-3 1-16,-4-1-3 16,-9 4 1-16,0 0-1 15,0-3 0-15,0-4-1 16,0 7 1-16,4-3 0 15,-4-3 0-15,0 2-2 0,-4-9 1 16,-10-10 1-16,1-1 0 16,-9-9-2-16,0-10 1 15,-5-7 2-15,5 1 0 16,0-4-1-16,0 6 1 16,4 7 0-16,1 10 1 15,-1 4-1-15,5 3 1 16,-1-1-2-16,5 11 1 15,1 0-1-15,3 3 1 16,-4 3-2-16,0 4 0 16,5 10 1-16,4 13 0 15,-4 19 1-15,4 18 0 16,-5 9-3-16,5 14 0 0,0-7 3 16,0-4 1-16,0-6-2 15,0-6 1-15,0-4-1 16,5-17 1-16,3-6 0 15,1-7 1 1,9-9-2-16,0-8 1 0,4-12-2 16,13-4 0-16,9-7 1 15,10 1 0-15,16-1 0 16,19 7 0-16,8 3 0 16,1 7 0-16,8 0 1 15,4 0 0-15,14 7-2 16,13-4 1-16,-4 4-1 15,-9-4 1-15,4 1 0 16,-4-1 0-16,-17 0 0 0,-10 1 1 16,-17-4-2-16,-10-4 1 31,6-19 0-31,-14-3 0 16,-14-14 0-16,-8-13 1 15,-13-17-2-15,-5-16 1 16,-18-4 0-16,-8-3 0 15,-10 0 1-15,-8 4 0 16,5 9-1-16,-10 11 1 16,1 12-2-16,-1 7 1 15,5 7 0-15,0 10 0 16,0 3 0-16,-5 7 0 0,-4 3 0 16,-9 3 0-16,-8 8 0 15,-14 9 1-15,-14 9-2 16,-21 5 1-16,-27-1-1 15,-4 7 1-15,-5-3 0 16,-9 6 0-16,1-7 0 16,8 4 1-16,18-3-1 15,13 3 1-15,9-4-3 16,18-2 1-16,4-4 1 16,14-1 1-16,13-2-2 15,8 3 0-15,10-7 0 16,12 4 0-16,10-4 0 15,13-3 1-15,13 0 0 16,22-3 1-16,31 3-1 0,23-3 1 16,21-1-1-16,23 4 0 15,22 0-1-15,8 0 0 16,-8 0-5-16,-14 0 1 16,-21 0-2-16,-19-3 1 15,-26 6-24-15,-17-3 0 16</inkml:trace>
  <inkml:trace contextRef="#ctx0" brushRef="#br0" timeOffset="175748.8206">9169 4657 20 0,'31'-40'10'0,"0"46"4"0,-22-2-11 15,4-4 2-15,0 3 0 0,0-3-4 16,1 10 0-16,-5-3 0 16,-1 6 0-1,-3-3-2-15,-5 3 1 0,0 0 0 16,-5 11 0-16,-8 2 0 15,0 11 1-15,-5 2-1 16,-4 14 1-16,-5 7-1 16,-4 3 0-16,1-6 0 15,-1-4 1-15,4-10 1 32,0 0 1-32,5-10-1 0,5-3 0 0,3-7 0 15,5-6 0-15,9-4-1 16,5-3 1-16,4-3-2 15,8-7 0-15,1 0-1 16,4 0 1-16,5 0 0 16,4-4 0-16,0 1 0 15,9 10 1-15,4-4-2 16,5 4 1 0,4-1 0-16,22-6 1 0,0 4 0 0,5-1 0 15,8-3 1-15,1 0 0 16,-1 0-4-16,5-3 1 15,5 9 1-15,-1-2 0 16,0-1 0-16,-4 0 0 16,5 4 1-16,3-1 0 15,10 4-2-15,-5-6 0 16,5-1 2-16,-5 0 0 0,-4-3-2 16,4 0 0-16,0 7 1 15,-4 0 0-15,0-4 1 16,-5 0 0-16,-4 4-1 15,9-4 0-15,4 7-2 16,-4-7 1-16,4 1 3 16,0-4 1-16,0 0-4 15,1 0 1-15,-1 3-1 16,-9-3 0-16,-4-3 1 16,-9-4 0-16,-9-3 0 15,1 0 1-15,-6 4-2 16,1-8 1-16,0 4-1 15,-9 4 1-15,4-4 0 16,-4-3 0-16,-4-4 1 16,-1-6 0-16,-4-4-2 0,0-3 0 15,1-3 1-15,-6-3 0 16,1-14 0-16,8 17 0 16,-8 0 0-16,-5 3 0 15,-4 3 0-15,-4 4 0 16,-10 3 0-16,-4 0 0 15,-8 4-1-15,-6-4 1 16,1 0 0-16,-4 3 1 16,-1-3-1-16,-4 4 1 15,0-1-2-15,-4 4 1 16,-5 0 0-16,-4-1 0 16,-5 8-1-16,-9-1 1 0,-4 4 0 15,-4-4 1-15,-5 7-1 16,-4-3 1-16,-9 3-2 15,-14-4 1-15,1-2 0 16,-5-1 1-16,-8-3-2 16,-10 0 1-16,1-6 0 15,-19 2 0-15,-8 1 0 16,0-4 0-16,-4 8-1 16,-1-5 1-16,-8 4 0 15,-9-3 1-15,4 0-2 16,0 0 1-16,-4 3 0 15,0 0 1-15,-5 0 0 16,10 0 0-16,-1 0-3 16,-9 3 1-16,-4 4 1 0,5-1 0 15,-1 11 0-15,-4 0 1 16,-5 3-2-16,10 0 1 16,13 0 0-16,4 6 0 15,9 1 0-15,4-1 0 16,-4-9 0-16,13 0 0 15,5 3 0-15,4-4 1 16,0 1-1-16,0-1 0 16,-4-2 0-16,-1 2 0 15,14 1 0-15,9-4 0 16,17 4-1-16,14-4 1 16,18 4-15-16,12 0 1 15,14 3-12-15,18 0 1 0</inkml:trace>
  <inkml:trace contextRef="#ctx0" brushRef="#br0" timeOffset="187880.4606">14921 2606 21 0,'0'-13'10'0,"5"13"6"0,-5 0-11 16,0 0-2-16,0 0 0 15,0 0-1-15,0 0 0 16,0 10-2-16,0 13 1 15,-5 20 1-15,5 17 0 16,0 20-2-16,0 29 1 16,-4 24-1-16,0-7 0 15,-1 3 1-15,1-3 1 16,4-6-2-16,0-14 0 16,0-20-5-16,0-6 0 0,0-17-4 15,4-13 0-15,1-7-12 16,-5-13 0-16</inkml:trace>
  <inkml:trace contextRef="#ctx0" brushRef="#br0" timeOffset="188615.0057">14974 2500 26 0,'-8'-10'13'0,"12"10"3"16,9 0-13-16,1 0-2 16,12-3 0-16,14 0-2 0,13-7 1 15,22-4 0-15,14-9 1 16,13-3-2-16,22-1 1 16,13 0-5-16,-5 11 1 15,-3 3 4-15,-5-1 1 16,-5 8-1-16,-4 9 1 15,-17 0 4-15,-14 4 0 16,-14 0-3-16,-12 3 0 16,-9 3-2-16,-5 0 1 15,-4 4-1-15,-5-4 0 16,-4 4-2-16,-4-1 1 16,-5 14 2-16,-5 3 1 0,-3 14-4 15,-1 6 1-15,-9 13 2 16,1 4 1-16,-1 9-1 15,5 8 0-15,4 9-2 16,5-7 1-16,4 1 1 16,0 3 1-16,0 0-1 15,14 10 1-15,-5 6-1 16,0-6 1-16,0-4-2 16,0-12 0-16,-5-8-1 15,1-6 1-15,-1-3 1 16,-3-14 1-16,-6-9-2 15,-3-11 1-15,-1-9 2 16,-4-7 0-16,-14-10-4 16,-8-10 0-16,-9-4 1 15,-18-9 0-15,-4-3 0 0,-14-4 0 16,-13 0 0-16,-8 0 0 16,-19 0-1-16,-25 3 1 15,-10-6-1-15,-9 3 1 16,-13-3 1-16,-13 0 0 15,9 9-2-15,4-2 1 16,5 3 1-16,8-4 0 16,27 4-2-16,18 3 0 15,17 0 1-15,13-3 1 16,14 6-5-16,14 4 0 16,12-4-11-16,14 7 1 15,8-7-9-15,14 7 0 0</inkml:trace>
  <inkml:trace contextRef="#ctx0" brushRef="#br0" timeOffset="189038.7566">15665 2165 22 0,'-5'0'11'0,"10"20"3"0,-5-13-10 16,0 3-2-16,4 3 0 15,1 3-1-15,-1 1 1 16,1 10-2-16,-1 9 0 16,0 24 0-16,5 29 1 15,4 21-1-15,1 32 0 0,3 34-1 16,10 23 1-16,0 7 0 16,-1-7 0-16,1-23 0 15,4-20 0-15,-5-27-2 16,-4-16 0-16,-4-33-13 15,-9-21 0-15,-5-19 4 16,-8-23 0-16</inkml:trace>
  <inkml:trace contextRef="#ctx0" brushRef="#br0" timeOffset="189491.9243">14948 3140 29 0,'-40'-19'14'0,"49"35"3"0,0-6-15 0,17 0 1 16,19 0 0-16,17-7-4 15,22 1 1-15,13-1 0 16,14-16 0-16,17 9-1 15,14-2 1-15,-5-4-3 16,4 3 1-16,5 7 1 16,0 3 1-16,-8 17-1 15,-15-3 0-15,-7-4 1 16,-15 10 1-16,-21-3-9 16,-18-10 0-16,-9-3-13 15,-18-7 0-15</inkml:trace>
  <inkml:trace contextRef="#ctx0" brushRef="#br0" timeOffset="191262.7658">12572 3568 13 0,'-18'-6'6'0,"0"12"5"0,14-2-7 0,-1-1-4 15,1-3 1-15,0 0-1 31,-1 0 1-31,1 3 0 0,-1-3 1 0,1 0-3 16,-1 0 1-16,1 4 3 16,-9 2 0-16,4 1 1 15,0 0 0-15,0-4-2 16,0 0 0 0,5 1 0-1,-1-1 1-15,1-3-3 16,4 3 1-16,0-3-1 15,0 0 1-15,0 0 1 16,0 0 0-16,4 3-2 16,5 1 0-16,5-4 0 0,-1 3 1 15,13 0 0-15,-3-3 0 16,8 0-2-16,4 0 0 16,5 0 1-16,8 0 1 15,6 0-1-15,-1-6 0 16,9-4 0-16,4 0 1 15,5 0 0-15,8-3 1 16,14 3-2-16,0 3 1 16,0 0-3-16,-4 4 0 15,-1 3 3-15,1 0 0 16,-5 3-2-16,4 4 0 16,-12 0 2-16,-6-7 0 0,-8 0-1 15,-9 0 0-15,-13-4 0 16,0 1 0-16,-5 0 0 15,-8-1 1-15,-5-2-1 16,0-1 0-16,-4 1-1 16,0-1 0-16,-5 4 1 15,0-4 0-15,0 4 0 16,-4-1 0-16,0-2 0 16,0-1 1-16,-5 4-2 15,1-1 1-15,-1 1 0 16,1-4 1-16,4 4-2 15,4 0 1-15,-4-1 1 16,0 1 0-16,-1-7-3 16,-3 0 1-16,-1 4 1 0,-4-8 0 15,-4 4-1-15,-5-3 1 16,-4-3 1-16,-9-8 0 16,-5-2-2-16,0 3 0 15,1-1 1-15,-5 4 0 16,-4 4 0-16,8 3 1 15,-4-1-2-15,4 8 1 16,1-1 0-16,4 0 0 16,4-3-1-16,0 1 1 15,5 2 0-15,9 4 1 16,8-1-1-16,5 4 0 16,9 7 0-16,13-4 1 0,0 4-1 15,8 13 1-15,1-4-2 16,0 4 1-16,0 0 0 15,-5 0 1-15,-8 0-2 16,-1 3 0-16,-12 4 4 16,-14-4 0-16,-5 3-3 15,-12 4 0-15,-1 3-1 16,-4 7 0-16,0-3 2 16,-5 3 0-16,5-11-14 15,0 8 0-15,4 3-11 16,0-7 0-16</inkml:trace>
  <inkml:trace contextRef="#ctx0" brushRef="#br0" timeOffset="192353.3822">15324 2782 20 0,'9'-7'10'0,"-9"21"0"0,0-14-9 15,-4 0 1-15,4 0 1 16,-9 0-2 0,4 0 0-16,-4-4-1 0,-4 1 1 15,-5 3-3-15,-8 0 1 16,-1 0 1-16,1 3 0 16,-1 7 2-16,5 0 0 15,0 4-3-15,4-1 0 16,5 3 1-16,9 1 0 15,4 0-1-15,4-4 0 16,5-3 2-16,4-3 0 16,5-7-6-16,-1-4 1 15,1-6-4-15,0 0 1 16,4-3-5-16,0-4 1 16</inkml:trace>
  <inkml:trace contextRef="#ctx0" brushRef="#br0" timeOffset="192665.8848">15244 2523 15 0,'-17'-16'7'0,"21"16"3"16,-4 0-8-16,0 6-1 15,0-6 0-15,0 4 1 16,0-1 0-16,-4 4-1 15,-1-1 0-15,1 4 0 16,-1 0 0-16,1 0-2 0,4 3 1 16,4 4 2-16,-4-4 0 15,5 17-1-15,4 7 0 16,0-4-1-16,-1 3 1 16,-3 1-2-16,-1 3 1 15,5-7-3-15,0-3 0 16,0-4-7-16,0-6 1 15,-5-3-3-15,1-7 1 16</inkml:trace>
  <inkml:trace contextRef="#ctx0" brushRef="#br0" timeOffset="193359.3812">16085 2693 18 0,'0'-10'9'0,"9"23"3"0,-9-13-9 15,4 10 0-15,1 3 0 0,-5 0-1 16,4 7 1-16,-4 3-3 15,0 4 0-15,5 0 0 16,-1-4 0-16,1 0 1 16,-1-6 0-16,0-1 1 15,1-6 0-15,4-10 0 16,0-3 0-16,-1-7-4 16,1-10 0-16,0-10 2 15,4-3 0-15,1 0 1 16,3 0 0-16,5 6-2 15,-4 7 1-15,0 10 0 16,-5 7 0-16,0 16 0 16,1 7 1-16,-5 7-1 15,-5-4 1-15,0 3-3 0,-4-2 1 16,0-1-9-16,0-3 1 16,0-4-11-1,0-2 1-15</inkml:trace>
  <inkml:trace contextRef="#ctx0" brushRef="#br0" timeOffset="228393.4602">15275 3436 10 0,'5'-14'5'0,"-1"14"6"0,1-3-5 16,-5 3-3-16,9 0 1 15,-5-3-2-15,-4 3 0 16,0 0-1-16,-4 6 1 16,-5-2-2-16,-9 2 1 15,-9 11 0-15,-4 0 0 0,-4-1-1 16,0 4 0-16,-1-3 1 16,5-1 0-16,5 1-3 15,4-4 1-15,8 0 2 16,5 1 0-16,9-4 1 15,5 0 1-15,8-4-1 16,9-3 1-16,5 4-2 16,8-4 0-16,5 4-1 15,4-7 0-15,5 3-1 16,0 1 0-16,-5-1 1 16,-4-3 0-16,-9 3-5 15,-5-3 1-15,-4 4-3 16,-4-1 1-16,-9 0-13 0,-9-3 1 15</inkml:trace>
  <inkml:trace contextRef="#ctx0" brushRef="#br0" timeOffset="228714.6259">15426 3409 13 0,'-27'3'6'0,"14"7"3"0,13-16-7 16,0 6 1-16,0 0 0 16,0 0-2-16,4 0 0 15,1 0 0-15,-5 0 1 16,0 0 1-16,0 10 1 0,-5 6-2 16,5 8 0-16,-4 5 1 15,0 5 0-15,-1 5-2 16,1-5 0-16,-1 5-1 15,-4-2 0-15,5-1-1 16,-5-2 1-16,0-5-1 16,5-5 0-16,0-1-7 15,-1-7 1-15,1-6-14 16,4-10 1-16</inkml:trace>
  <inkml:trace contextRef="#ctx0" brushRef="#br0" timeOffset="229126.8364">15678 3535 15 0,'0'-6'7'0,"-4"6"5"0,-1 3-7 16,1 0-2-16,-5 4 1 0,-4-1-2 15,-5 1 1 1,-4 3-3-16,4 7 1 15,0 3-2-15,5 6 1 0,0 7 0 0,0 0 0 16,4 1 1 0,4-5 1-1,5 5 0-15,5-11 1 16,4-7-3-16,8-2 1 16,5-4-1-16,5-10 0 15,4-10 1-15,-4 0 0 16,-1-13 0-16,1 3 0 0,-1-10-1 15,-4 0 1-15,-4-7-1 16,-5-2 1-16,-4-4 0 16,-4 6 1-16,-1 7-2 15,-8 4 1-15,-5 2-2 16,0 8 0-16,-4 9-2 16,-1 4 0-16,-3 3-9 15,-6 3 1-15,1 4-8 16,0 9 0-16</inkml:trace>
  <inkml:trace contextRef="#ctx0" brushRef="#br0" timeOffset="253209.0328">2345 6222 18 0,'0'-3'9'0,"5"3"6"0,-5 0-10 16,9-3-5-16,-5-4 0 15,0 1 0-15,-4-1 1 16,5 4 0-16,-1-4 0 16,-4-3-3-16,0 3 1 15,-9 1 1-15,5-1 1 16,-14 0 1-16,5 1 0 16,0 2 0-16,-1 1 0 15,6 0-1-15,-10 0 0 16,5 3-1-16,-1 0 0 15,6 0 0-15,-6-4 0 16,10 4 0-16,-9 0 1 16,4 4-1-16,4 2 0 0,1 4 1 15,-1 7 0 1,5 3-1-16,0 3 0 0,5 10 1 16,4 13 0-16,0 4-1 15,4 0 1-15,-9 0-1 16,5-1 0-16,0 1 0 15,0 0 0-15,0-7-3 16,-1-6 1-16,-3-8-4 16,-5-2 1-16,0-10-8 15,-5-7 1-15,-3-10 1 16,-1-10 0-16</inkml:trace>
  <inkml:trace contextRef="#ctx0" brushRef="#br0" timeOffset="253990.2927">1890 6514 25 0,'-45'4'12'0,"50"-28"5"0,-5 24-13 15,9 0-3-15,13-10 0 16,-5 4-1-16,10-4 0 16,4 0 0-16,-5 0 1 15,19 3-2-15,-10-3 1 16,9 7-3-16,5-7 1 15,-14 7 1-15,5 3 1 16,-4-7 0-16,-1 7 1 16,-4 0-1-16,0-3 0 15,-13 3 0-15,-1 3 0 0,-3 7 2 16,8 0 0-16,-13 7-3 16,4 3 1-16,0 3 2 15,0 3 0-15,5 1-4 16,-13 3 0-16,3-4 2 15,-3-6 0-15,-1 0 0 16,-4-3 0-16,0-7 2 16,-4-7 1-16,4-10-3 15,-5-6 0-15,1-13 2 16,4 2 0-16,0-2-2 16,4-4 1-16,5 10-1 15,5 3 1-15,8 4-2 16,-5 10 1-16,10 3-1 0,4 0 1 15,0 10 0-15,4-4 1 16,-8 1-1-16,-1 0 1 16,-8-1-1-16,0 1 0 15,0-7 0-15,-10 3 0 16,1 1 0-16,-9 6 1 16,0-4-1-16,0 4 0 15,9 3 0-15,-5 4 0 16,1 3 0-16,8 3 1 15,5 0-2-15,0-3 0 16,8-3 2-16,1-7 0 16,4-7-1-16,0-10 0 0,4-3 0 15,-13-6 0-15,0-7-1 16,0-7 1-16,-17-7 1 16,-5 1 0-16,-5-4 0 15,-12 7 1-15,-5 6-2 16,-5 14 1-16,-4 0-1 15,-4 3 0-15,-10 7 0 16,1 6 1-16,4 3-2 16,9 1 0-16,5 3-6 15,8-3 1-15,14-4 0 16,4-3 1-16,9-3-4 16,13-7 1-16,13-4-9 15,-4-2 1-15</inkml:trace>
  <inkml:trace contextRef="#ctx0" brushRef="#br0" timeOffset="254318.3638">3204 6319 23 0,'17'0'11'0,"1"20"4"0,-18-20-12 15,5 6-2-15,-5 4 1 16,4 0-1-16,0 3 0 16,1 7-3-16,-5 0 1 15,0 0 2-15,0 3 0 16,0-3 0-16,-5-3 0 15,1-4 1-15,0-3 1 16,4-3-1-16,0-4 0 16,0-10-3-16,0-6 1 15,8-7 0-15,6-3 1 0,-1 3-2 16,0 3 1-16,5 7 0 16,-9 10 1-16,9 4 1 15,-1 6 0-15,5 6-3 16,-8 4 1-16,3 3 0 15,1 1 0-15,0-1-6 16,-5 3 0 0,0-6-4-16,1-6 1 0,-6-8-10 15,-8-6 0-15</inkml:trace>
  <inkml:trace contextRef="#ctx0" brushRef="#br0" timeOffset="254537.656">3558 6159 23 0,'-5'-6'11'0,"5"6"5"0,5 6-13 16,-5 4-1-16,0 4 0 15,4 6-3-15,9 6 1 16,-8 11 0-16,-1 9 1 16,5 0-3-16,0 8 1 15,0-5-4 1,0-2 1-16,0-1-3 0,-5-9 0 15,5-11-8-15,-9-9 0 16</inkml:trace>
  <inkml:trace contextRef="#ctx0" brushRef="#br0" timeOffset="254757.5867">3390 6335 28 0,'-9'47'14'0,"22"12"2"16,-4-45-14-16,0-1-2 15,4 0 1-15,5 0-1 16,8-6 0-16,5-7-2 16,0 0 1-16,0-7-5 15,-4 1 1-15,-1-7-1 16,5-4 0-16,-4 0 1 16,-1 4 0-16,1 6-2 15,4 4 1-15,-5 10 0 16,5 6 1-16</inkml:trace>
  <inkml:trace contextRef="#ctx0" brushRef="#br0" timeOffset="255241.9113">3823 6392 26 0,'0'10'13'0,"45"-4"1"0,-32-9-13 0,9-4-1 16,4 1 0-16,5-4-2 15,0 6 1-15,9-2-3 16,-4 2 1-16,3 4 2 16,-3-3 1-16,-5 0 0 15,0-1 0-15,-9 1 1 16,5 3 1-16,-19-3-2 15,-3-4 0-15,-1 1 0 16,-13-1 1-16,1 0 0 16,-19-3 1-16,5 0-4 15,4 0 0-15,-8 4 2 16,3-1 1-16,6 0-1 16,-1-2 0-16,5 5-1 15,0 4 1-15,4-3 0 0,4 3 1 16,5 0 1-16,5 3 0 15,4 1-1-15,4 9 0 16,4-3-1-16,6 3 1 16,-1 4-3-16,0 3 0 15,-4 3 0-15,-1-7 0 16,-3 4-5-16,-1-3 1 16,-4-1-10-16,0 4 0 15</inkml:trace>
  <inkml:trace contextRef="#ctx0" brushRef="#br0" timeOffset="255835.9004">4456 6256 19 0,'-9'0'9'0,"18"-7"6"15,-9 14-11-15,4 9-3 16,1-3 0-16,-1 7-2 15,1 4 1-15,-1 5 1 16,1-2 1-16,-1 6-3 16,0-3 0-16,-4-7 0 15,0-3 0-15,0-3 3 16,0-4 1-16,0-6-2 16,0-14 0-16,5 4-2 15,-1-11 1-15,1-2 0 0,4-1 0 16,-1-3 0-16,6 7 0 15,-1-10 1-15,5 13 0 16,-1 0-1-16,1 0 1 16,0 3 0-1,-1 7 0-15,6 7 2 0,-6 3 0 16,5 0-3-16,5 10 0 16,0 3 1-16,-1 0 1 15,1-3-5-15,-1-3 1 16,5 3 2-16,0-7 0 15,5-3 0-15,-10-10 1 16,9-10-2-16,-8-7 1 16,0-3-1-16,-5-9 1 0,-9-5-1 15,-9-2 1 1,-4-1 1-16,-4 4 0 0,-5 10-1 16,-4 6 0-16,-5 17 1 15,-4 7 0-15,-5 10-1 16,-3 6 0-16,3 7 1 15,9 0 1-15,5-4-4 16,9 1 1-16,4-4-5 16,8-7 1-16,15 1-6 15,-6-14 0-15,5 1-4 16,5-11 0-16</inkml:trace>
  <inkml:trace contextRef="#ctx0" brushRef="#br0" timeOffset="256023.3576">5177 6329 25 0,'5'0'12'0,"8"29"2"0,-4-22-13 16,4 10-1-1,5-1 1-15,0 4-1 0,-1 7 0 16,5-4-3-16,-4 3 0 16,0 1-4-16,-5 0 1 15,0-4-10-15,1-10 1 16,-6-3 14-16,-3-3 0 15</inkml:trace>
  <inkml:trace contextRef="#ctx0" brushRef="#br0" timeOffset="256226.4853">5310 6266 23 0,'-18'0'11'15,"14"33"4"-15,4-23-12 0,-4 6-2 16,-1 4 0-16,1 3-2 15,-1 1 0-15,-8-1 2 16,0 7 1-16,-1 0-3 16,1-4 0-16,0-3-3 15,0 1 0-15,4-8-4 16,4-6 0-16,5-10-6 16,5 0 0-16</inkml:trace>
  <inkml:trace contextRef="#ctx0" brushRef="#br0" timeOffset="256460.8447">5514 6163 23 0,'13'3'11'0,"-4"4"2"0,0 3-12 16,-1 0-2-16,-3 3 1 15,4 10 1-15,0 4 1 16,-1 9-3-16,1 7 1 15,0 4-1-15,4-4 0 16,-4 3-5-16,-4-6 0 16,-1 0-4-16,-4-10 0 15,0-7 3-15,0-10 0 0</inkml:trace>
  <inkml:trace contextRef="#ctx0" brushRef="#br0" timeOffset="256617.1551">5478 6329 23 0,'0'-14'11'16,"18"61"5"-16,-9-31-12 0,9 4-3 16,-1 3 0-16,5-3-1 15,5-3 0-15,4-7-1 16,0 0 1-16,0-4-10 16,4-2 1-16,1-4-9 15,-1-4 1-15</inkml:trace>
  <inkml:trace contextRef="#ctx0" brushRef="#br0" timeOffset="257075.8478">6054 6292 22 0,'-18'-7'11'0,"49"4"3"0,-22 10-11 15,8-7-4-15,5-7 0 16,5 7 1-16,4 0 0 15,0 3-2-15,0 1 1 16,0-4 0-16,-5 3 1 16,-3 4 0-16,-1-4 0 15,-5-3 0-15,-3 0 0 16,-5-3 0-16,-5-4 1 0,-4 4-1 16,-4-7 0-16,-10 10-1 15,1-7 0-15,-5 7 0 16,1 0 0-16,-6 0 1 15,-3 0 0-15,-5 0-1 0,4 3 1 16,10 7 1-16,-1-6 1 16,9 2-2-16,0-2 0 15,9 2 1-15,9 11 1 16,4-7 0-16,1 6 0 16,3 4 0-16,10 0 0 15,4-6-2-15,0-1 1 16,-5-3-3-16,-3 3 0 15,-6-3-3-15,-3 0 0 16,-14-10-6-16,-5 3 1 16,-4 4 5-16,-4-7 1 15,0 3-1-15,4 1 0 0</inkml:trace>
  <inkml:trace contextRef="#ctx0" brushRef="#br0" timeOffset="257681.7761">6540 6236 17 0,'14'-4'8'0,"12"11"1"15,-17-4-8-15,0 11-1 16,0 5 0-16,0 8 1 16,-5 0 1-16,0 9-2 15,1-6 1-15,-5 3 0 16,-5-3 0-16,1-7 0 15,0-6 0 1,-1-4 1-16,-4-6 0 0,5-11-2 16,-1-6 0-16,1-6 0 15,4-14 0-15,4 0 0 16,5-3 1-16,0 0-2 16,4 13 1-16,5-3 0 0,0 16 0 15,-1 14 0-15,6 3 0 16,-1 3 0-16,-5 10 0 15,10-6 0-15,-5 6 0 16,5-3 1-16,-1 0 1 16,5-7-2-16,0 0 1 15,-4-3-1-15,4-7 0 16,0 4-1-16,0-7 1 16,-5-3 0-16,1-7 1 15,-1 0-2-15,-4 0 1 0,-4-3 2 16,-5-4 0-16,1-3-1 15,-6 4 0-15,-8-4 0 16,-4 0 0-16,-5 7-1 16,-4 3 0-16,0 0 2 15,-1 16 0-15,1 4-4 16,0 7 0-16,4 3 2 16,0 0 1-16,9 6-1 15,5-3 0-15,3 4 0 16,6-1 0-16,3 1-4 15,6 0 1-15,-1-8-7 16,0-5 1 0,4-8-7-16,1-6 0 15</inkml:trace>
  <inkml:trace contextRef="#ctx0" brushRef="#br0" timeOffset="257856.8339">7354 6282 26 0,'5'-46'13'0,"13"59"2"0,-14-3-13 16,5 13-1-16,4 0 1 15,5 11-2-15,0 5 0 16,4 4-1-16,0 1 0 16,4-5-4-16,-4-2 1 15,1-4-9-15,-6-10 1 16,-3-9 1-16,-1-11 0 16</inkml:trace>
  <inkml:trace contextRef="#ctx0" brushRef="#br0" timeOffset="258037.5549">7580 6242 20 0,'-18'53'10'0,"-30"100"3"0,39-117-9 16,-4-2-5-16,-9 2 1 15,13-6-2-15,-5-3 0 16,6-4-10-16,3-10 0 0,1-13 3 15,13-7 1 1</inkml:trace>
  <inkml:trace contextRef="#ctx0" brushRef="#br0" timeOffset="258256.363">7863 6123 23 0,'-4'-17'11'0,"26"41"2"16,-17-15-12-16,-1 8 0 16,0 16 0-16,1 14-1 15,-1 9 0-15,1-3-1 16,3 0 1-16,1-3-6 16,-4 3 0-16,-1-3-8 15,1-14 0-15,-5-6 10 0,0-10 0 16</inkml:trace>
  <inkml:trace contextRef="#ctx0" brushRef="#br0" timeOffset="258443.8617">7673 6412 24 0,'-9'19'12'0,"31"21"3"0,-13-27-12 15,9-3-2-15,4 0 0 16,5-6-1-16,4-8 0 15,8-2-1-15,10-1 1 16,4-6-4-16,5-7 1 0,-1 3-9 16,1 7 1-16,-5 7-1 15,-9 3 0-15</inkml:trace>
  <inkml:trace contextRef="#ctx0" brushRef="#br0" timeOffset="259782.7443">5868 6325 13 0,'-9'-6'6'0,"0"16"6"0,13-14-8 15,1 8-2-15,-5-4 0 16,0 0-3-16,0 0 1 15,4 3 0-15,-4-3 1 16,9 10-1-16,4-4 0 16,1 1 0-16,8 0 1 15,4-4-2-15,5-3 0 16,5 3 1-16,-1-6 0 16,5 0 0-16,-5-1 0 15,-4-2 1-15,0 2 0 16,-4 1-2-16,-5 0 1 0,4 0 0 15,-8-1 0-15,-5 1 1 16,-4 0 0-16,-9-1-2 16,0-6 1-16,-9 7-1 15,1-14 1-15,-10 11 0 16,-13-8 0-16,4-2 4 16,1 6 0-16,-1 3-4 15,5-3 1-15,9 4-3 16,0 2 1-16,4 1 1 15,4 3 1-15,14 0 0 16,4 3 1-16,10 1-2 16,-1-4 0-16,9 0-1 15,0 10 0-15,4 3 0 16,-4-6 0-16,-4 12 1 16,-5-2 1-16,-9 0 1 15,-4 9 1-15,-14 1-3 16,-3 9 1-16,-6-3-2 15,-3 1 1-15,-1-8-8 16,5 1 0-16</inkml:trace>
  <inkml:trace contextRef="#ctx0" brushRef="#br0" timeOffset="260824.5402">8213 6412 17 0,'-4'0'8'0,"26"-7"4"0,-9 7-9 16,0 3-4-16,9-3 1 15,5 7-1-15,4-7 0 0,9 0-1 16,0 0 1-16,-5 0-1 16,5-3 0-16,-5-1 2 15,5 4 0-15,-5-3 0 16,-4 0 0-16,0-4-1 15,-4 4 1-15,-5-4 0 16,-4 0 0-16,-1 7 1 16,-8-3 0-16,-4-7-2 15,-10 7 0-15,1-1 2 16,-5 1 1-16,-9-4-4 16,5 1 1-16,0-4 1 15,-1-3 1-15,1-1-2 16,0 1 1-16,0 0 2 15,-1-4 1-15,5 7-1 16,1 4 1-16,3-1-2 0,1 0 1 16,4 7-2-16,9 0 0 15,8 0 0-15,1 7 0 0,9-7 0 16,-1 3 0-16,10-3 0 16,-5 7 1-16,-5 3-1 15,1 6 1-15,-10-2 0 16,-3-1 0-16,-6 14 1 0,-8-4 1 15,-4-3-3-15,-5 3 0 16,-4-3-2-16,-5 0 0 16,0-4-6-16,-4-2 0 15</inkml:trace>
  <inkml:trace contextRef="#ctx0" brushRef="#br0" timeOffset="261832.9555">9032 6312 22 0,'-18'-20'11'0,"9"47"-1"15,9-27-10-15,0 6 0 16,0 8 1-16,4-5-1 16,-4 5 1-16,0-1-1 0,0 0 1 15,5 7-1-15,-5 0 0 16,0 0-1-16,0-3 0 15,0-4 2-15,0-7 0 16,0 4 1-16,0-10 1 16,9 0-3-16,0-3 0 15,4-10 0-15,0 0 1 16,5-7-1-16,4 0 1 16,5 0-1-16,-1 0 1 15,5 0-1-15,0 3 1 16,-4 4-2-16,-5 7 0 15,-5 9 1-15,-3 4 1 0,-1 2-1 16,0 15 1-16,1-1-1 16,-1 3 0-16,4 1 0 15,-3 0 0-15,-1-8 0 16,5-5 1-16,-1-4 0 16,1-10 0-16,0-4-1 15,0-2 1-15,4-8-2 16,4 1 1-16,-4-10 0 15,5 0 1-15,-5-4-1 16,-4 7 0-16,-1-3-1 16,-3 3 1-16,-5 0 0 15,-1 4 1-15,-8 2 0 16,-4 4 0-16,0 7-1 16,-5 3 1-16,0 7 0 0,0 9 1 15,-4 11-2-15,4-1 1 16,0 11-2-16,9-11 1 15,4 4 0-15,5-3 0 16,9-4 1-16,4-6 0 16,5-4-15-16,-1-6 0 15,-4-4-5-15,5-6 0 16</inkml:trace>
  <inkml:trace contextRef="#ctx0" brushRef="#br0" timeOffset="262004.8799">9903 6272 22 0,'-9'-10'11'0,"18"20"7"0,-4-3-10 0,-1 9-7 16,5 4 0-16,0 4 1 16,4 5 0-16,5 5-4 15,8 2 0-15,-3-3 0 16,-1-3 0-16,-5-7-5 16,-3 1 0-16,-1-11-9 15,0-7 1-15,-4-9 9 16,4-10 1-16</inkml:trace>
  <inkml:trace contextRef="#ctx0" brushRef="#br0" timeOffset="262208.0073">10125 6153 20 0,'-9'20'10'0,"-13"29"4"16,17-32-9-16,-4 6-4 0,-4 7 1 15,0-7-3-15,0 4 1 16,-1-1 0-16,1-2 0 15,0-1-4-15,-1-3 0 16,-8 0 0-16,5 3 0 16,3 0-1-16,1-3 1 15,4-3-9-15,0-1 1 16</inkml:trace>
  <inkml:trace contextRef="#ctx0" brushRef="#br0" timeOffset="262473.6341">10297 6096 21 0,'5'4'10'0,"-1"12"4"16,0-6-11-16,-4 3-1 15,5 7 0-15,-5 7 1 16,0 13 0-16,4 6-4 15,-4 1 1-15,0-1-1 16,5-6 0-16,-1-7-4 16,-4-3 1-16,0-7 0 15,0-10 0-15,0-3-10 16,-4-10 0-16,-1-10 9 16,-4-10 1-16</inkml:trace>
  <inkml:trace contextRef="#ctx0" brushRef="#br0" timeOffset="262645.4585">10169 6282 19 0,'-18'-3'9'0,"9"-1"6"0,9 14-9 16,0 0-3-16,5-3 1 16,4 3-5-16,4-3 1 15,5-4 1-15,4 0 0 16,4-6-2-16,10 0 0 16,3-1-2-16,1 1 1 15,5 3-9-15,-6 3 1 16,-3 4-4-16,-5-4 0 15</inkml:trace>
  <inkml:trace contextRef="#ctx0" brushRef="#br0" timeOffset="262958.1644">10788 6289 17 0,'5'3'8'0,"35"-10"4"16,-27 11-10-16,5-1-2 16,8 4 0-16,5-7 2 15,5 0 0-15,3 0 1 0,1-4 0 16,0 1-2-16,-5 3 0 15,1 0-3-15,-5 7 0 16,-5-7-5-16,-4 0 0 16,1 3 0-16,-10-3 0 15,-9 0-2-15,-4 7 0 16</inkml:trace>
  <inkml:trace contextRef="#ctx0" brushRef="#br0" timeOffset="263145.6075">10810 6418 14 0,'-26'7'7'0,"30"-1"6"0,5-2-8 0,4 2-3 15,5-6 0-15,9 0-1 16,4-3 1-16,4-4-3 16,5 4 1-16,9 0-5 15,-5 3 0-15,0-4-8 16,-4 4 1-16,0 4 7 15,-5-4 1-15</inkml:trace>
  <inkml:trace contextRef="#ctx0" brushRef="#br0" timeOffset="263739.4033">11656 6249 17 0,'0'3'8'0,"9"20"1"0,-5-13-8 16,-4 4 2-16,4 9 0 15,-4 7-2-15,0 3 0 16,-4 3-1-16,0 4 0 15,-5-7 0-15,0 1 0 16,0-5 0-16,0-9 0 0,0-10 0 16,0-6 1-16,5-14-1 15,-5-14 0-15,5-12 1 16,-1-10 1 0,1-14-1-16,4 3 1 0,0 4 1 15,0 10 1-15,0 10-7 16,0 16 1-16,0 11 3 15,0 6 1-15,4 13-1 16,1 17 1-16,4 6-2 16,4 4 0-16,5 0-1 15,4-3 1-15,4-4-1 16,1-3 0-16,-5-11 1 16,-4-5 1-16,-1-14 1 15,-3-10 1-15,-1-10-2 16,0-10 0-16,0-16 1 0,-4-4 0 15,0 0-4-15,-4 4 1 16,-1 12 0-16,-4 8 1 16,-4 9-1-16,-1 11 1 15,-4 9-6-15,0 4 0 16,1-1-13-16,3 4 1 16,1 7 12-16,8-4 0 15</inkml:trace>
  <inkml:trace contextRef="#ctx0" brushRef="#br0" timeOffset="264176.8728">12080 6003 25 0,'9'7'12'0,"-4"16"0"0,-1-13-12 0,-4 4 0 16,-4 2 1-16,-1 4-1 15,1 7 1-15,-1 6-2 16,1 13 1-16,0 4 0 15,-1 3 0-15,1-7 0 16,-1-9 0-16,5-4 0 16,0-6 1-16,9-11-1 15,4-2 0-15,1-8-1 16,3-12 1-16,6-14 0 16,-1-10 1-16,0-10-2 15,4-6 1-15,-3-1 2 16,-6 4 1-16,-4 10-1 0,1 10 1 15,-5 3-3-15,-1 10 1 32,-8 26 2-32,0 8 0 15,0 5-5-15,0 5 0 16,0 2 1-16,5-3 1 16,4 0 0-16,0-3 0 15,-1-3-3-15,1-7 1 16,0-4-3-16,0-2 1 15,4-5-8-15,1-2 1 16,3-4-1-16,1-9 0 16</inkml:trace>
  <inkml:trace contextRef="#ctx0" brushRef="#br0" timeOffset="264447.8513">12607 6050 24 0,'0'-23'12'16,"9"26"3"-16,-5 0-12 0,1 7-3 15,-1 4 1-15,1 5 0 16,-1 8 0-16,0 0 0 16,1 12 0-16,-1 8-3 15,1-1 1-15,-1 1 2 16,1-4 0-16,3-7-1 16,1-6 1-16,5-7 0 15,-1-3 1-15,5-6-1 16,4-8 1-16,4 1-4 15,5-7 1-15,0 0 1 16,5-4 0-16,-1 1-2 0,0-3 1 16,-4-1-9-1,-4 0 1-15,-5-3-11 0,0 0 1 0</inkml:trace>
  <inkml:trace contextRef="#ctx0" brushRef="#br0" timeOffset="264807.4054">13103 6063 17 0,'-9'-13'8'0,"0"23"1"0,9-10-9 0,0 0 0 16,0 3 0-16,0 0 2 16,0 4 0-16,0 6 1 15,-4 7 0-15,-1 13-2 16,1 11 0-16,-1 2-1 0,1 4 1 15,-1-4 1-15,5-6 0 16,0 0 0-16,5-7 0 16,4-10 0-16,4-6 0 15,5-11-2-15,8 1 1 16,5-4-1-16,0-9 0 16,9-7-1-16,0-1 1 15,-5-2 0-15,-4 6 0 16,-4 0-3-16,-1 0 1 15,-4 0-9-15,-4 0 0 16,0 3-5-16,-5 1 1 16</inkml:trace>
  <inkml:trace contextRef="#ctx0" brushRef="#br0" timeOffset="264948.0846">13589 6110 27 0,'-8'-27'13'16,"8"30"-2"-16,0 1-13 0,0-4-5 16,0 0 1-16,0-4-12 15,4 1 1-15</inkml:trace>
  <inkml:trace contextRef="#ctx0" brushRef="#br0" timeOffset="265244.9669">13647 6332 21 0,'4'-10'10'0,"5"36"3"0,-4-16-10 15,-1 4-3-15,1-1 1 16,-1 4 0-16,-4 2 0 15,0 1-1-15,0 4 1 16,0-5-1-16,-4 1 1 16,-5-3-1-16,0-4 0 15,-4 7 0-15,-1-3 0 0,1 3-1 16,0 3 1-16,4-3-13 16,0-4 0-16,5 1 1 15,4-7 0-15</inkml:trace>
  <inkml:trace contextRef="#ctx0" brushRef="#br0" timeOffset="267556.2196">15904 3316 15 0,'9'0'7'16,"-14"14"6"-16,10-8-9 0,-1 1-2 16,0-7 0-16,5 10 0 15,5 3 1-15,8 0-2 16,4 7 0-16,5 7-1 15,9 3 1-15,4 9 0 16,9 5 0-16,9 12-1 16,18 0 1-16,0 7-1 15,4 4 1-15,0-8-1 16,-5 1 0-16,-3-7 0 0,-5-6 0 16,-14-8 0-16,-4 1 0 15,-9-10-1-15,-4-10 1 16,-13-7-1-16,-10-6 1 15,-8-10-3-15,-4-7 0 16,-10-14 1-16,-8-9 0 16,-14-13 1-16,-12-11 0 15,-14-2 0-15,-14-4 0 32,-61-34 6-32,17 21 0 15,14 7-5-15,13 2 0 16,13 4 0-16,9 10 0 0,0 3 1 15,9 4 0-15,9 9-1 16,13 14 1-16,4 0 0 16,10 13 0-16,12 10-2 15,5 7 1-15,18 9-1 16,8 7 0-16,10 7 1 16,12 13 1-16,10 4-2 15,13 9 1-15,0 4 0 16,8 3 0-16,-4 3 0 15,-8-9 0-15,-1 6 0 16,1-13 1-16,-10-1-1 16,-4-2 0-16,-4-7-1 15,-14-11 1-15,-8-5-1 16,-5-8 1-16,-9-12-1 16,-4-8 0-16,-9-2 2 0,-13-4 1 15,-9-10-4-15,-14-13 1 16,-4-7 1-16,-13-13 1 15,-9-4 0-15,-13-12 0 16,-4 12-1-16,-6 7 1 16,6 1-2-16,-1 6 0 15,9 6 1-15,9 7 0 16,9 0 0-16,13 7 1 16,9 0-2-16,9 6 1 15,13 7 0-15,5 14 0 16,8 9-1-16,10 10 0 15,8 7-1-15,9 10 0 16,9 13-6-16,13 7 1 16,22 3-7-16,0 0 0 0</inkml:trace>
  <inkml:trace contextRef="#ctx1" brushRef="#br0">2257 9466 0,'-221'44'63,"-178"-44"-32,311 22-15,21 0-16,23 0 0,0-22 15,22 23-15,0-1 16,22 0-16,0 0 15,0 22-15,0 22 16,0-43 0,0 43-16,0 0 15,0-21-15,0 21 0,44 22 16,22-21 0,45 65-16,0-43 0,43 21 15,23 1 1,-44 0-16,22-23 15,0 1-15,22-23 16,-22 22-16,44 1 16,44-1-16,23 23 15,-1 22-15,1-45 16,-1 1-16,-21 21 16,21-44-16,-44 45 15,45 0-15,-23-23 16,67 1-16,-22-1 15,-23 1-15,89-23 16,-66 0-16,44-44 0,-67 45 16,1-67-16,-1 22 15,-21-22-15,21 44 16,1-44-16,66 0 16,22 0-16,-23-22 15,46 0-15,21-22 16,-22 21-16,-44 1 15,0-22-15,-45 22 16,45 0-16,-22-44 16,-22 43-16,44-21 15,-23 22-15,23-22 16,-66 0-16,66 44 16,-89-67-1,0 23-15,-88 0 0,0 22 16,66 0-16,-22-1 15,-22 23 1,-22-22-16,44 22 16,-44-44-16,-44 22 15,22-22-15,-23 44 16,-43 0-16,21-22 16,-21-1-16,43 1 15,-21 0-15,43-22 16,23 22-16,0-44 15,44 21-15,-22-21 16,22-23-16,-22 45 16,-22-44-16,-22 44 15,-44-1-15,-23 1 16,-22-22-16,0 44 16,-21-23-16,21 1 15,-22-22-15,-22 44 16,0-23-16,0-21 15,0 22-15,0 0 16,-22-45-16,-22 1 16,-89-45-16,22 22 15,-22-21-15,23 43 16,-23-21 0,45 43-16,-1-21 15,-22 21-15,23 23 16,-1 0-16,1 0 15,-1 0-15,1 21 16,-67 1-16,44 0 16,-43 22-16,-1-22 15,-44 22-15,22 0 16,0 0-16,-23 0 16,23 0-16,-44 0 15,-44 0-15,-1 0 16,-21-44-16,-1 44 15,-22-22-15,-22 22 16,-22 0-16,-22 0 16,44 0-16,23 0 15,-23 0-15,0 0 16,0 0-16,22 44 16,-22 0-16,45 0 15,21-21-15,-44-1 16,-22 22-16,111-22 15,-66 0-15,65-22 16,1 44-16,-44-22 16,65-22-1,23 45-15,23-45 16,43 0-16,-44 0 16,0 0-16,45 0 15,-1 0-15,-22 0 16,0 0-16,1 0 15,-23-45-15,-22 45 16,-22-66-16,44 44 16,-44 0-16,88 0 15,-88 0-15,88 22 16,-44-45-16,45 45 16,-1 0-16,0 0 15,-43 0-15,43 0 16,22 0-16,-21 0 15,-1 0-15,-22 0 16,23 0-16,-1 0 16,1 0-16,-1 0 15,22 0-15,23-22 16,0 22-16,-23-22 16,1 22-16,-1-22 15,-21 22-15,-1-22 16,-22 0-16,23 22 15,-45-44 1,44 44-16,-22-23 16,1 23-16,43-22 15,1 22-15,21 0 16,23 0-16,-22 0 16,21 0-16,23 0 15,-22 0-15,22 0 16,-22 0-16,21 0 15,-21 0 1,0 0-16,22 0 31,0 0-31,0 0 16,-23 0 0,23 0-16,-22 0 15,22 0-15,-22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1:51:14.30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context xml:id="ctx1">
      <inkml:inkSource xml:id="inkSrc3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4-29T21:52:08.480"/>
    </inkml:context>
  </inkml:definitions>
  <inkml:trace contextRef="#ctx0" brushRef="#br0">11129 8591 24 0,'0'0'12'0,"-26"17"5"0,17-11-12 0,-9 1-3 16,-4 3 0-16,0 0 1 16,0 0 0-16,-1 3-2 15,-3 4 0-15,-5 9-1 16,0 11 1-16,0 9-2 15,0 7 1-15,9 4 0 16,4 2 0-16,9 1 3 16,9 0 0-16,18-4-5 15,13-6 1-15,13-7 2 16,14-10 0-16,8-19-1 16,5-8 0-16,0-9 1 15,-5-7 0-15,1-13 0 0,-6-7 1 16,-3-7 1-16,0-6 0 15,-14-3-5-15,-4-11 1 16,-18 1 2-16,-13 0 1 16,-14 6-2-16,-21 0 1 15,-10 4-2-15,-12-4 1 16,-10 10 0-16,-4 0 0 16,0 10-11-16,-9 10 1 15,9 7-19-15,5 10 0 16,8 6 26-16,9 0 0 15</inkml:trace>
  <inkml:trace contextRef="#ctx0" brushRef="#br0" timeOffset="1557.7381">15240 8969 16 0,'-4'-3'8'0,"21"-10"1"16,-12 9-9-16,-1 1 3 15,5-4 1-15,0 1 2 16,0-4 0-16,4-10-5 15,5 0 1-15,4 0-1 0,0-3 1 16,0 0 0-16,5-4 0 16,-1-6 1-1,-4 6 1-15,-4 4-2 0,0 0 0 16,-5 3-1-16,0 7 0 16,-4 3-1-16,-5 0 0 15,1 3 1-15,-5 7 1 16,-5 4-4-16,1 2 1 15,0 8 1-15,-1 12 0 16,1 7 0-16,4 0 1 16,0 7-1-16,0 0 0 15,0 0 0-15,0 6 1 16,0-3-2-16,0 1 0 0,0-5 2 16,0 1 1-1,0-3-2-15,0-7 1 0,0-1-2 16,-5-2 1-16,1-4-1 15,0 0 0-15,-5 1 2 16,-5-8 0-16,-8 4-2 16,-4-3 1-16,-10-4 1 15,1-6 0-15,-9 6-3 16,4-3 1-16,-4-4 1 16,4-2 0-16,0 2 2 15,5 4 0-15,4-3-4 16,4-7 0-16,9 0 3 15,5 3 1-15,13-3-1 16,13-3 0-16,9-4-1 0,18-3 1 16,9 10-1-1,13-3 0-15,9-7 0 0,-1 0 0 16,6 13 1-16,-1 1 0 16,0 2 0-16,-4-6 0 15,-9 4-1-15,-9-1 0 16,-9 0 0-16,-13 4 0 15,-4 0-1 1,-10-4 1-16,-3-6-2 0,-14 3 0 16,-5-4-11-16,-4-2 0 15,-4 2-14-15,0-6 0 16</inkml:trace>
  <inkml:trace contextRef="#ctx0" brushRef="#br0" timeOffset="2536.9961">19223 8793 19 0,'-23'-13'9'0,"15"17"3"0,8-4-10 0,4-4 0 15,-4 4 1-15,9 0 1 16,0-6 0-16,4-14-3 15,0 6 1-15,5 1-1 16,4 0 0-16,0 0-1 16,5-1 1-16,8 4 0 15,-4 4 0-15,0 2 2 16,0 4 0-16,0 4-4 16,0 2 1-16,-4 8 1 15,-10 12 0-15,-3 14 0 16,-6 10 0-16,-8 6 0 15,-4 11 1-15,-5 9-2 16,-9 10 0-16,1-6 0 16,-5-4 0-16,0-6-2 15,-5-4 1-15,-4-13 2 0,-4-10 1 16,-5-10-4-16,-13-6 1 0,8-10 2 16,6-11 1-16,-1-6-3 15,4-20 1-15,5-3 0 16,14-17 1-16,8 4 1 15,9-1 0-15,9 4-1 0,8 7 0 16,10-1-1-16,4 7 1 16,9 7-1-1,4 3 0-15,0 7 0 0,9 3 0 16,-4 3 0-16,0 0 0 16,-5 4-1-16,-4 3 1 15,-9-4-1-15,-5 8 0 16,-4-11-6-16,-8 10 1 15,-1-6-10-15,-4-4 0 16,0 1-1-16,4-1 1 16</inkml:trace>
  <inkml:trace contextRef="#ctx1" brushRef="#br0">7899 9842 0,'-22'-22'94,"0"22"-78,-23-22-16,-21 22 15,0-45 1,43 23-16,-21 0 15,0 22-15,0-44 16,-23 22-16,23 0 16,-22 0-16,21 22 15,-21-23-15,0 1 16,21 22-16,-43 0 16,-1-22-16,23 22 15,22 0-15,-23 0 16,-21 0-16,-1 0 15,45 0-15,-44-22 16,-1 22-16,45 0 16,-23 0-16,23 0 15,22 0 1,0 0-16,0 0 16,0 0-1,0 22 1,22 0-1,0 0-15,0 23 16,0-23-16,0 22 16,0 22-1,0-21-15,0 21 0,0-22 16,0 0-16,0 23 16,44-23-1,-44 0-15,22 0 16,0 1-16,-22-23 0,0 44 15,22-22 1,-22-21 0,44 21-16,1-22 15,-1 44-15,0-22 16,23 1-16,-1 21 16,-22-22-16,23 1 15,-45-1-15,44-22 16,1 0-16,-23-22 15,0 22-15,22-22 16,-21 0-16,-23 22 16,22-22-16,-22 0 15,0 0-15,23 0 16,-23 0 0,22 0-16,0 0 15,-22 0 1,0-22-16,1 22 15,-1-22-15,-22 0 16,22 22-16,0-22 16,0-22-1,0 44 1,0 0-16,-22-23 16,22-21-16,1 44 0,-1-22 15,-22-22 1,22 22-16,0-23 15,0 1-15,0 0 16,-22 0-16,0 0 16,0 21-16,0-21 15,0 0-15,-22 22 16,0-45-16,-44 1 16,43 22-16,1 22 15,-22 0-15,22 22 16,22-22-16,-22-1 15,0 23-15,0 0 16,-1 0-16,1-22 16,0 22-16,0 0 15,0 0-15,0 0 16,0 0 0,0 0-16,-1 0 15</inkml:trace>
  <inkml:trace contextRef="#ctx1" brushRef="#br0" timeOffset="144738.8066">7567 9488 0,'-22'0'79,"-45"22"-79,-21 22 15,44-22-15,-1 23 16,1-23-16,0 22 15,22 0-15,0 23 16,-23-45-16,45 22 16,-22 22-16,0-44 15,22 1 1,-22 21-16,22-22 16,0 0-16,0 0 15,-22 0-15,0 0 16,22 0-16,-44 1 15,21-1 1,1 0-16,0-22 16,-22 22-16,0 22 15,22-22 1,-23 23-16,1-23 16,0 22-16,22-22 15,-23 0-15,45 0 16,-22-22-16,22 22 31,-22-22 16,22 22-47,67-22 125,65-66-109,-21-22-1,22-1-15,-45 1 16,1 21-16,21 1 15,-88 0-15,23 21 16,-1 23-16,-22 22 16,-22-44-16,0 22 15,22 0 1,0 0-16,-22 0 16,0-1-16,22-21 15,1 22-15,-23-22 16,22 44-16,-22-44 15,0 22-15,22 22 16,-22-23-16,-44 46 94,-45 43-79,-22 0-15,-21 45 16,43-45-16,1 45 0,-23-23 16,0 89-1,45-44-15,-22-45 16,21 45-16,1-22 16,22-45-16,-1 0 15,1 1-15,-22-23 16,43 0-16,-21-44 15,44 22-15,0 0 16,0-132 78,111-45-94,66-66 15,-66 66-15,21 22 16,-21 1-16,-23 43 16,23 1-1,-45-1-15,1-21 0,-23 43 16,0 23 0,-22-22-16,1-1 0,21 23 15,-22 22 1,0-22-16,-22 22 15,0 44 64,-66 22-79,-23 44 15,-21 45-15,-23 0 16,-44 22-16,44-23 15,22 1-15,1 0 16,43-67-16,45-44 16,0 45-16,22-45 15,-22-22 1,22-45 46,44-65-62,67 21 16,-23-21-16,23 21 16,-22-43-16,-1 43 15,-44-21-15,1 65 16,-23 1-16,-22 22 16,22 22-1,-22 44 79,0 0-94,-44 45 16,-1 88-16,1-89 15,-44 67-15,21-66 16,-88 154-1,111-177-15,22 1 16,0-45 0,22-66 140,0-1-156,0 1 16,0 0-16</inkml:trace>
  <inkml:trace contextRef="#ctx1" brushRef="#br0" timeOffset="145599.245">9381 9068 0,'0'88'47,"0"133"-47,-66 45 16,-1 66-16,-21-1 15,-45 1-15,45 44 16,-1-66 0,23-23-16,66 443 15,-22-509 1,22-22-16,0-132 15,0-1-15,0-22 0,0-22 16,22-22 0,0 0-1</inkml:trace>
  <inkml:trace contextRef="#ctx1" brushRef="#br0" timeOffset="147414.0906">9160 9377 0,'0'-22'63,"66"-22"-32,45 0-15,0-45-16,88 1 15,0 44-15,22-23 16,45 23-16,-1 0 15,-22 22-15,67 0 16,-22 22-16,88-45 16,22 23-16,45 22 15,21 0-15,67 0 16,155 0-16,155-44 16,88-44-16,133 43 15,89-110-15,22-44 16,-1 45-16,45 43 15,-66-44-15,-67 67 16,0-67-16,-155 66 16,-154 45-16,-90 44 15,-331-22-15,23-22 16,-112 44-16,-88 0 16,-88 0-16,-67 0 15,-22 22 79,0 0-78,0 22-16,0 23 15,0 43-15,-22 89 16,-45 67-16,23 43 15,-45-21-15,23 88 16,0-67-16,44-21 16,-45-23-16,1-43 15,44 21-15,0-88 16,-1 0-16,1-67 16,22-22-16,0 45 15,-22-23-15,0 45 16,22-67-16,0 89 15,-22-88-15,0 21 16,0 45-16,22-89 16,0-22-16,-45 22 15,23-22 1,0 1-16,-22-1 16,-22 0-1,-1 0-15,-66 0 16,-21-22-16,-23 22 15,-23 22-15,-21 1 16,-89-1-16,-21 22 16,-46 1-16,-21-1 15,-111 0-15,45-21 16,43 21-16,-154 0 16,177-44-16,-23 45 15,-132-23-15,66 22 16,-66-22-16,22-44 15,-88 45-15,154-45 16,-66 0-16,0 0 16,-1261 44-1,1217 44-15,22-65 16,44 87-16,-44-66 16,176-22-16,-21 23 15,22-23-15,-22-22 16,110 22-16,0-22 15,23 0-15,44 0 16,-1 0-16,1 0 16,0 0-16,66 0 15,-44 0-15,-22-22 16,44 0-16,-22 22 16,22-45-16,-23 45 15,90 0-15,-1 0 16,23 0-16,-1 0 15,23 0-15,-23-22 16,-66 22-16,45-22 16,-45 22-16,22-22 15,23 22-15,-1 0 16,22 0 0,23-22-16,0 22 15,44 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1:53:09.86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5071 7224 18 0,'-31'-3'9'0,"5"10"4"0,21-11-10 15,-4-2-2-15,5 2 0 16,-1 1-1-16,5 0 1 16,5-1 1-16,8 1 1 15,5 3-3-15,4 3 0 0,9 4 1 16,18 0 0-16,17 6-2 15,18-3 1-15,18-7 0 16,17-3 0-16,23 0 0 16,4-3 0-16,-4-4 0 15,-5-3 0-15,-4 4 0 16,-5-1 0-16,-22-6 1 16,-22-1 0-16,-17 8 1 15,-14 3 1-15,-22-4-3 16,-23 4 0-16,-21-1 1 15,-27 1 1-15,-22 0-2 16,-22-1 1-16,-26 8-1 16,-32 2 0-16,-4 4-1 15,-13-3 1-15,-5-7 0 0,0 10 0 16,14 0 2-16,13 0 0 16,17 0-4-16,18-4 0 15,23-6 3-15,12 0 0 16,28 0 0-16,21-3 0 15,27-7-1-15,22-3 1 16,22-1 0-16,31-5 1 16,22 5-1-16,14-6 1 15,12 4-2-15,14-1 0 16,5 7 0-16,-14 0 0 16,-18 0 0-16,-17 0 1 15,-27 4-1-15,-17-1 1 0,-18 4 0 16,-27 0 1-16,-35 6-3 15,-22 3 1 1,-27-2 0-16,-31 2 1 0,-17 1-2 16,-5-4 1-16,-9 4-9 15,9-7 0-15,22-3-20 16,32-7 0-16</inkml:trace>
  <inkml:trace contextRef="#ctx0" brushRef="#br0" timeOffset="1343.9948">18793 3867 31 0,'-17'-40'15'0,"48"43"2"16,-14-3-16-16,23 0 0 16,22 0 0-16,22 7-1 0,18 3 1 15,17 3-2-15,19 4 1 16,3-7-2-16,5 3 0 15,9 4 2-15,4-7 0 16,1 6 2-16,-14-6 1 16,-9 7 0-16,-13-1 0 15,-5 1-2-15,-17 3 0 16,-18 13-1-16,-13 0 1 16,-9 14 0-16,-9 12 1 15,-9 18-2-15,1 22 0 16,-10 11 0-16,0 26 0 15,-4 10 0-15,-4 10 0 0,-9 6 0 16,-10 24 0-16,-8-14 0 16,-13-9 1-16,-13 3-2 15,-5-7 1-15,4 0 0 16,5-13 1-16,9 14-2 16,8-18 1-16,10-9 0 15,12-7 0-15,5-7-1 16,5-16 1-16,4-10 0 15,-9-17 1-15,-9-12-1 16,-13-18 1-16,-13-6-1 16,-22-10 1-16,-14-1-2 15,-22-9 1-15,-22-10-1 16,-22-3 1-16,-17 10 0 16,-19 2 1-16,-8 1 3 0,4 7 1 15,13 3-5-15,14 0 1 16,8-4-6-16,19-3 0 15,21-6-18-15,18-4 1 16,18-9 5-16,31-18 0 16</inkml:trace>
  <inkml:trace contextRef="#ctx0" brushRef="#br0" timeOffset="69355.9604">6638 4915 16 0,'-62'4'8'0,"-45"-1"1"0,77 0-7 16,-10 4-1-16,-9 3 1 15,-9-4 2-15,1-2 1 16,4-4-1-16,0-4 0 16,13 1-2-16,5 0 1 15,8-4-1-15,0 4 0 16,10 3-1-16,3 3 0 15,10 1 1-15,13 2 0 16,13 1-4-16,13 3 1 16,10-4 1-16,12 8 0 15,14 2 0-15,26-6 1 0,14-3-2 16,8-7 1-16,19 0 1 16,21-10 1-16,18-3-3 15,4-1 1-15,14 1 0 16,4-4 1-16,-9 4-2 0,10 3 0 0,-6 4 2 15,-8-1 0-15,4 7-1 32,1 3 1-32,-1 1-2 15,0 2 1-15,-4 4 0 16,-4-10 0-16,-19 4-1 0,-12 2 0 16,-14-3 1-16,-18 4 1 15,-26 3-2-15,-17-3 0 16,-23 3 2-16,-14 0 1 15,-16-10-4-15,-15 6 1 16,-8-6-8-16,-13 7 1 16,-5-7-17-16,-8-10 1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1:55:18.80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context xml:id="ctx1">
      <inkml:inkSource xml:id="inkSrc2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4-29T21:59:57.819"/>
    </inkml:context>
  </inkml:definitions>
  <inkml:trace contextRef="#ctx0" brushRef="#br0">9629 3641 24 0,'0'0'12'0,"-53"-49"4"15,35 39-13-15,-13-4-2 16,-13 4 0-16,-22 0-1 15,-32 1 0-15,-17 9-2 16,-13 9 1-16,-23 11-4 16,-21 0 1-16,-14 7-1 15,-13-1 0-15,-9-9 4 16,-18 3 0-16,-8-10 2 16,-1 6 1-16,-4-2-1 0,0-8 1 15,0 11 1-15,0 9 0 16,14-6-4-16,3-3 1 15,14-4-1-15,9 7 1 16,9 0 0-16,4-13 0 16,5-1 0-16,4-6 0 15,13 4 0-15,0-1 1 16,5-3 2-16,4 7 0 16,13 3-1-16,1 3 1 15,-5 17-1-15,-5 3 1 16,14 10-3-16,0 20 0 15,0 3-1-15,4 4 1 0,14 6 0 16,8 1 1-16,22-11-2 16,14-6 1-16,9-7-1 15,8 0 1-15,23 3 1 16,13-3 0-16,17-3-3 16,14-3 1-16,18-1 2 15,21 0 1-15,19-6-3 16,21-3 1-16,10-17 0 15,17 0 0-15,13-1-2 16,9-5 1-16,0-8 0 16,9-9 1-16,0 3 0 15,14-13 1-15,-5-7-2 16,4 3 1-16,0 1 2 16,1-4 0-16,-14 3-1 0,-5 7 1 15,-8 4-3-15,-5 2 1 16,-13 8 0-16,-4-4 0 15,-5 0 0-15,-4 3 1 16,9 4-1-16,17-1 0 16,-4-6 2-16,9 0 0 15,13 3-3-15,13-3 0 16,-4-6 0-16,9 6 1 16,4 0 1-16,9 0 1 15,-9 3-2-15,9 4 1 16,13 6-1-16,0-6 1 15,10 13-2-15,7-7 1 0,6 0-3 16,-1 4 1-16,1-1 2 16,4 1 0-16,-1-4 1 15,1 4 1-15,4-1-4 16,18-2 1-16,5-4 3 16,12-7 0-16,6-3-1 15,12-10 0-15,-4 0-3 16,0 7 0-16,-9-11 2 15,-18 1 0-15,-26 10 1 16,-13-4 1-16,-19 4 0 16,-30-4 1-16,-18-6-2 15,-13 0 0-15,-17-7-1 16,-10-13 1-16,-17-11-2 16,-18-9 1-16,-18-13 0 15,-27-17 0-15,-21-16 0 0,-36-21 1 16,-26 4-1-16,-40-7 0 15,-32 4 2-15,-25 3 1 16,-28 3-4-16,-25 17 1 16,-32 13 0-16,-13 20 0 15,-18 20-3-15,-4 13 1 16,-23 17-1-16,6 13 1 16,-23 19-1-16,4 15 0 15,-17 12 2-15,17 14 1 16,-4-7 0-16,22-3 0 15,13-4-10-15,27 0 1 16,36-12-12-16,30-4 0 0</inkml:trace>
  <inkml:trace contextRef="#ctx0" brushRef="#br0" timeOffset="10448.5924">5368 7012 19 0,'-22'-40'9'0,"22"17"6"0,8 16-10 15,1 1-3-15,4 2 0 16,5-2-2-16,0 6 0 16,4 3 0-16,13 7 1 15,10 7-2-15,12 12 1 16,36 1-1-16,27 3 1 15,21-3-1-15,32-3 1 16,26-4-2-16,0-10 0 16,5-3-2-16,-5 0 1 15,-22-6 2-15,-31-8 0 16,-22 1 3-16,-27-4 0 16,-35 7 4-16,-31 7 1 0,-31-4-6 15,-35-3 1-15,-45 0-1 16,-22 0 0-16,-17-3 0 15,-23 3 1-15,-22-3-2 16,-17-1 0-16,-9 1-2 16,-23-7 1-16,-13 3 2 15,-8 1 1-15,13 6 1 16,-5 6 1-16,22-6-3 16,27-6 0-16,27 2-1 15,39 4 1-15,36 4-2 16,35-1 0-16,36 0 0 15,44 4 1-15,39 0 1 16,45-4 0-16,53 4-3 16,31-11 1-16,31 11 1 15,18 0 1-15,13-1-2 0,-9 7 0 16,-18-3 0-16,-26 7 1 16,-31 0 0-16,-49 3 0 15,-35-4 1-15,-36-3 1 16,-44 1-2-16,-39-1 0 15,-50-3 1-15,-39 0 0 16,-53-7-2-16,-31 0 1 16,-32-6-1-16,-12-3 1 15,-14-1-2-15,13-6 1 16,27 3-13-16,40-4 0 16</inkml:trace>
  <inkml:trace contextRef="#ctx1" brushRef="#br0">6239 5927 0,'-44'-22'47,"-44"0"-47,-1 0 15,1 22 1,-1-22-16,-22 0 16,-43 22-16,43-23 15,22 1 1,23 22-16,0 0 16,21 0-16,1 0 0,22 0 15,-22 0-15,22 0 16,0 0-16,-1 0 15,1 0-15,0 0 16,0 0 15,22 22 126,0 1-157,0-1 15,0 0-15,0 0 16,22 22-1,0-44-15,0 22 16,1 0-16,-1 0 16,0-22-1,0 23-15,22-1 16,0 22-16,1-44 16,-45 22-16,22-22 15,0 0-15,-22 22 16,22-22-16,0 0 15,0 22-15,0-22 16,1 0 0,-1 0-16,22 0 15,-22 0-15,22 0 16,23 0-16,-45 0 16,44 0-16,1 0 15,-45 0 1,22 0-16,-22 0 15,22 0-15,1 0 16,-23 0-16,0 0 16,0 0-16,0 0 15,0 0 1,0 0-16,0-22 16,1 22-1,-23-22 1,22 22-1,0 0-15,0 0 16,-22-22-16,44 22 16,-44-22-16,22 22 15,0 0-15,1-22 32,-23 0-17,0-1 1,0 1-1,0 0-15,0-22 16,-23-22-16,-21 21 16,0 1-16,-22 22 15,43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2:00:10.03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10452 10648 42 0,'0'0'21'0,"31"3"1"0,-22-9-22 0,-5 6 3 16,-4-4 0-16,0 4-2 15,-4-3 0-15,-5 6-1 16,0 4 0-16,-4 3 1 16,-5 7 1-16,-4 12-4 15,4 1 1-15,1 10 3 16,3 10 0-16,10 6-2 15,8 7 0-15,14 10 0 16,4-10 1-16,14-6 1 16,8-11 1-16,9-9-2 15,13-17 1 1,10-14 0-16,-6-9 0 0,-3-17-3 16,-5-7 1-16,-9-9 0 15,-9-17 0-15,-9 3-1 16,-8-16 0-16,-14 3 2 15,-13 10 0-15,-13-4-1 0,-14 14 0 16,-8 7 0-16,-14-4 0 16,-8 17 0-16,-5 6 0 15,4 7-3-15,1 10 0 16,8 7-6-16,14-1 1 16,4-2-6-16,22-1 0 15,9-3-15-15,18 3 1 16</inkml:trace>
  <inkml:trace contextRef="#ctx0" brushRef="#br0" timeOffset="327.6639">11638 10349 40 0,'-18'-3'20'0,"-8"16"0"15,12-13-20-15,-3 4 1 16,-10 2 0-16,-4 8 1 16,0 2 0-16,-4 7 0 15,-1 11 1-15,1 12 0 16,4 10 0-16,5 11 0 16,8 6 1-16,9 3-3 15,13-3 0-15,14-3-2 16,9-4 1-16,8-10-6 15,5-9 0-15,0-11-3 16,4-6 0 0,-4-13-2-16,0-11 1 0,-1-12-11 15,1-14 0-15,-4-13 15 0,-1-7 1 16</inkml:trace>
  <inkml:trace contextRef="#ctx0" brushRef="#br0" timeOffset="815.5983">11833 10731 33 0,'-22'-10'16'0,"-18"17"6"0,31-1-17 16,0 8-3-16,5 2 0 16,-5 4-2-16,4 3 0 15,1 4 0-15,4 3 0 16,4-4-1-16,1 4 1 16,-1-3 0-16,5-4 0 0,0-7 5 15,0-6 1-15,0-16-4 16,-1-8 0-16,1-9-1 15,0-3 0-15,0-14-2 16,-5-3 0-16,1 10 1 16,-1-1 1-16,5 5 0 15,0 9 0-15,9 13 0 16,-1 10 0-16,5 7 0 16,5 13 0-16,0 4-1 15,8 0 0-15,5 2-1 16,0 1 0-16,-5 0 2 0,5-3 1 15,-5-7 1-15,-4-7 0 16,0-7 1-16,-9-9 0 16,-4-7-2-16,-5-6 1 15,-8-14-3-15,-5-3 0 16,0-7 0-16,-5 0 1 16,1 0-1-16,-5 7 1 0,0 0-2 15,0 10 0-15,-4-1-1 16,0 11 1-16,0 3-9 15,-1 0 1-15,1 4-3 16,4 6 0-16,5 0-1 16,4-7 1-16,4 0-13 31,5 1 1-31</inkml:trace>
  <inkml:trace contextRef="#ctx0" brushRef="#br0" timeOffset="1143.7685">12381 10290 28 0,'-13'-24'14'0,"22"24"3"15,-9 0-15-15,0 0 3 16,4 7 0-16,1 0-3 16,4 3 0-16,4 0 0 0,9 3 0 15,5 7-2-15,12 6 1 16,-3 4 3-16,8 13 1 15,0 10-1-15,5-3 0 16,-5 3 0-16,1 0 1 16,-6-10-5-16,-3 7 0 15,-5-7 0-15,-9 4 0 16,-9-1 0-16,-13 4 0 16,-4 0 0-16,-10-4 0 15,-3-3-3-15,-1-3 1 16,0-7-14-16,9-6 0 15,14-11-18-15,8-6 0 16</inkml:trace>
  <inkml:trace contextRef="#ctx0" brushRef="#br0" timeOffset="17035.2057">5045 11524 33 0,'4'-10'16'16,"9"20"4"-16,-8-4-18 0,-1 4 0 16,1 7 1-16,-1 3 0 15,0 3 0-15,1 7-1 16,-1 0 0-16,-4 6-3 16,0 1 1-16,0-7-2 15,0 3 1-15,0-13-9 16,0 3 0-16,-4-10-11 15,-1-6 0-15,-3-10 11 16,-1-17 1-16</inkml:trace>
  <inkml:trace contextRef="#ctx0" brushRef="#br0" timeOffset="17160.1678">4956 11242 27 0,'9'6'13'0,"22"-19"-22"0,-18 17-14 15,5-4 19-15,4 0 1 16</inkml:trace>
  <inkml:trace contextRef="#ctx0" brushRef="#br0" timeOffset="17597.6711">5288 11461 34 0,'-18'6'17'0,"9"21"-3"0,5-10-16 0,4 9 2 16,0 14 0-16,0 6 1 16,0-3 1-16,0 1 0 15,0-1 0-15,0-10 0 16,4 0 0-16,-4-6 0 15,5-11 1-15,4-9-2 16,4-10 0-16,0-21-1 16,5-12 0-16,4-7-1 15,0-7 1-15,0 0-1 0,0 0 1 16,1 7 0-16,-6 3 0 16,-3 17 2-1,3 7 1-15,-3 12-1 0,-1 8 0 16,0 9-3-16,0 13 0 15,-4 11 0-15,0 3 1 16,-5 3 0-16,1-3 0 16,-1-7-6-16,-4-7 0 15,0-2-6-15,5-11 1 16,-1-13-14-16,5-10 1 16</inkml:trace>
  <inkml:trace contextRef="#ctx0" brushRef="#br0" timeOffset="17849.1413">5890 11215 37 0,'-5'-16'18'0,"5"26"1"16,5-4-18-16,-1-2 0 16,1 6 1-16,-1 9 0 15,0 15 1-15,1 5-2 16,-5 15 1-16,4 12-2 15,1 10 0-15,-1-3-1 16,-4 3 0-16,0-3-2 16,5-13 1-16,-5-13-6 15,4-11 0 1,0-9-5-16,1-14 1 0,-5-16-7 0,0-11 1 16</inkml:trace>
  <inkml:trace contextRef="#ctx0" brushRef="#br0" timeOffset="18036.5866">5713 11537 36 0,'-36'37'18'0,"23"9"2"0,18-33-18 15,3 1-1-15,10-4 1 16,4-1-2-16,14-5 0 16,8-8 0-16,5-5 0 0,8-1-2 15,1 0 0-15,-5-4-6 16,0 4 0-16,-9 4-12 15,-4 2 0-15,0 8 11 16,-5-1 0-16</inkml:trace>
  <inkml:trace contextRef="#ctx0" brushRef="#br0" timeOffset="18536.6491">7328 11521 27 0,'-27'-7'13'0,"-12"-6"2"0,21 9-14 15,-9 1 0-15,-8 3 0 16,0 0 1-16,-5 0 0 16,4 7-1-16,1-1 0 15,4 1 0-15,4 3 1 16,10 3 0-16,3 4 1 16,10 3-2-16,8-1 1 15,10 8-2-15,3 0 0 0,10-1 1 16,4 1 1-16,0-4 0 15,4 0 1-15,-4-3-2 16,-9 0 0-16,-4-4-1 16,0 1 1-16,-9 3-1 15,-14-10 0-15,-8-7-1 16,-14 1 0-16,-8 2 0 16,0 1 0-16,-5 3-2 15,0-4 0-15,5 1-5 16,4-4 1-16,8-3 0 15,15 0 0-15,8-13-16 16,13-7 0-16</inkml:trace>
  <inkml:trace contextRef="#ctx0" brushRef="#br0" timeOffset="18755.3436">7598 11554 37 0,'-9'3'18'0,"-9"17"1"0,14-10-19 16,-5 6 0-16,0 8 1 16,-4 9 0-16,4 7 0 15,-4 6-1-15,4-3 0 16,-4 0-6-16,-1-3 1 16,6-10-5-16,-1-10 0 15,4-10-13-15,5-10 1 0</inkml:trace>
  <inkml:trace contextRef="#ctx0" brushRef="#br0" timeOffset="18976.2083">7461 11444 28 0,'-9'10'14'0,"18"-26"3"0,0 16-14 16,-1-4-1-16,10 1 0 15,-5 0-1-15,5-1 1 16,0 1-10-16,-1-4 0 16,1 1-18-16,0 2 0 15</inkml:trace>
  <inkml:trace contextRef="#ctx0" brushRef="#br0" timeOffset="19726.2174">7717 11527 33 0,'-8'10'16'0,"30"0"2"16,-9-3-17-16,5-4 4 15,4-3 0-15,0-3-3 16,9-4 0-16,0 0-1 15,0 4 0-15,0-4-1 16,-9 4 1-16,0 3-1 0,-9 7 1 16,-8 13-1-16,-10 6 1 15,-4 11-2-15,-8 3 0 16,-5 9 1-16,-5-6 0 16,-8 4 0-16,-1-4 0 15,5-7 0-15,9-6 1 16,4 0 0-16,14-3 1 15,8-4 0-15,10-6 1 16,12-1-3-16,10-6 1 16,12-3 2-16,1-1 0 15,4-6-4-15,5 0 0 16,4-6 1-16,-5-4 0 0,5-4-3 16,-4-5 1-16,-10-5 1 15,1-2 0-15,-5-14 1 16,-8-3 0-16,-14-7 0 15,-5 4 0-15,-12 3-1 16,-10 6 1-16,-8 7 1 16,-9 7 0-16,-9 10-2 15,0 6 1-15,-4 10 0 16,-1 11 1-16,-4 9-2 16,5 3 0-16,4 11 1 15,9 6 1-15,9 3-1 16,13-2 1-16,13-1 2 15,9-13 0-15,18-1-4 16,9-9 0-16,8-6 2 16,9-14 0-16,1-7-8 0,-5-10 1 15,-5-6-4-15,-4-3 1 16,1 2-11-16,-15 5 1 16,-8 15 5-16,-9 1 1 15</inkml:trace>
  <inkml:trace contextRef="#ctx0" brushRef="#br0" timeOffset="19944.2942">9027 11590 47 0,'-18'-26'23'0,"18"9"2"0,0 17-24 0,0 0-4 16,9-3 0-16,0-1 0 15,0 1 1-15,0 0-8 16,-5-1 0-16,1 8-6 16,-5-4 0-16,4 10 0 15,-4 10 0-15</inkml:trace>
  <inkml:trace contextRef="#ctx0" brushRef="#br0" timeOffset="20179.3613">9138 12005 38 0,'4'20'19'0,"23"30"0"0,-23-34-19 15,1 7-1-15,-5 4 1 16,-5 3 0-16,-4 3 0 15,-8 3-5-15,-5 1 1 16,-9-4-15-16,-9-6 0 16,4-1 5-16,1 1 1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2:02:07.32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context xml:id="ctx1">
      <inkml:inkSource xml:id="inkSrc1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4-29T22:02:52.983"/>
    </inkml:context>
  </inkml:definitions>
  <inkml:trace contextRef="#ctx0" brushRef="#br0">9651 4103 24 0,'-31'-10'12'0,"31"6"2"0,0 4-11 0,5 4-4 15,3-1 0-15,6-3 1 16,3 3 1-16,6 1-2 16,3-4 1-16,5 0 0 15,9 3 0 1,4 0 0-16,9 4 1 0,9-4-1 0,13-3 1 16,5 7-1-16,4-7 0 15,5-4 1-15,-5 1 0 16,-9-4-2-16,-9 4 1 15,-13 0 1-15,-17 0 0 16,-10-1 0 0,-26 4 0-16,-26-3-1 0,-18 6 1 15,-23 1-1-15,-12 5 1 16,-19 5-1-16,-8 2 0 16,-5 4 1-16,-8-3 0 0,13-1 0 15,13 1 0-15,13-4-2 16,18-3 0-16,18 0 1 15,17 0 1 1,18-7-2-16,18 1 1 0,22-1 0 16,22-3 1-16,18-3 1 15,13-1 1-15,14 4-3 16,8 0 0-16,-4 0 0 16,-5 0 1-16,-13 0-1 15,-13 0 0-15,-18 0 2 16,-22 0 0-16,-18 0-3 15,-22 4 1-15,-26-4-1 16,-18 0 1-16,-18 0 2 16,0 0 1-16,-4 3-2 15,4-3 1-15,5 3-3 0,13 1 1 16,22-4-1-16,17 0 1 16,23 0 0-16,18-4 0 15,22-2-1-15,21 2 0 16,10-2-7-1,13-1 0-15,0 1-21 0,-5-1 0 16</inkml:trace>
  <inkml:trace contextRef="#ctx1" brushRef="#br0">21218 9200 0,'0'0'0,"0"-22"47,-22 22-16,0 0-31,0-22 16,0 22-16,0 0 16,0 0-16,-1 0 15,1 0-15,0 0 16,-22 0-16,-22 0 15,21 0-15,1 0 16,-44 0 0,21 0-16,1 0 15,-23 0-15,23 0 16,22 0-16,-23 0 16,-21 0-16,21 0 15,1 0-15,-22 0 16,-1 0-1,-44 0-15,67 0 16,0 0-16,21 0 16,-21 0-16,22 0 15,-45 0-15,1 0 16,21 0-16,-65-22 16,21 22-16,-22-22 15,67 22-15,-45 0 16,-22-22-16,67 22 15,-23-22-15,23 22 16,0 0-16,44-22 16,-45 22-16,23 0 15,0 0 1,-1 0-16,23 0 16,-22 0-16,0 0 15,22 0 16,0 0-15,22 44 0,0-22-16,0 22 15,0 23-15,0 21 16,0 45-16,0-67 16,-23 67-16,23-67 15,0 23-15,0-1 16,0-66-16,0 45 15,0-23-15,0-22 16,0 44-16,0-44 16,0 67-16,0-1 15,0 1 1,0-23-16,0 0 16,0 23-16,0-23 15,23 45-15,-23-45 31,0 1-15,22-45-16,0 22 16,-22-22-16,0 0 15,0 0-15,22 0 16,-22 0-16,0 1 16,0-1-16,0 0 15,0 0-15,0 0 16,0 22-1,22-22 1,-22 1-16,0 21 16,0-22-16,0 22 15,0-22 1,0 0-16,0 0 16,22-22-16,89 23 140,-1-23-124,23 0-16,398 22 15,0-22 1,-309 0 0,21 44-16,22-44 0,23 0 15,44 22 1,-22 0-16,-23 22 16,-21-21-16,-45-23 15,0 0-15,-110 0 16,0 0-16,-23 0 15,-44 0-15,1 0 16,-23 0-16,-22-23 172,0 1-156,0-44-1,-22-111 1,-45-44-1,45-177 1,0 265 0,22 45-16,0-23 15,-22 45-15,22-23 16,0 1-16,-22 21 16,0-21-16,22 22 15,-23-23-15,1 23 16,0-1-16,22 45 15,0 0-15,-22 0 16,22-22-16,0 0 16,0-1-1,0 23-15,-22 0 16,0 0-16,22 0 16,-22-22-16,22-1 15,-22 23-15,22-22 16,0 22-16,-23 0 15,23 0-15,-22 0 16,0 22-16,22-23 16,-22-21-1,0 22-15,0 22 0,22-22 16,-44 0-16,21 22 16,1 0-1,-22-22-15,22 22 16,-22 0-16,-45 0 15,23 0-15,-23 0 16,-21 0-16,-1 0 16,-44 0-16,0 0 15,-22 0-15,22 0 16,-22 0-16,45 0 16,65 0-16,1 0 15,44 0-15</inkml:trace>
  <inkml:trace contextRef="#ctx1" brushRef="#br0" timeOffset="3100.777">21041 10284 0,'-22'-22'62,"-44"22"-62,44 0 0,-45-22 16,1 22 0,22-22-16,-23 22 15,45 0-15,0-22 16,0 22-16,0 0 15,0 0-15,0 0 16,-1 0-16,-21 0 16,0 0-1,0 0 1,22 0 0,-1 0-16,1 0 15,0 0-15,22 22 16,0 0-16,-22-22 15,0 0 32,22 22-47,-22 22 16,0-44 0,0 22-16,-23 23 15,1-23 1,-22 22-16,21 0 15,23-44-15,0 44 0,-22-21 16,22-1 0,22 0-16,-22 0 15,22 0-15,-22 0 0,22 22 16,0-21-16,-23-1 16,23 0-16,0 0 15,0 22-15,0-22 16,0 0-1,0 0 1,45 1-16,-1-1 31,-22 0-15,0 0-16,22 0 0,1 0 16,-45 0-16,44 0 15,22-22-15,-21 0 16,-23 22-1,0-22 1,22 23-16,0-1 31,-22-22-31,1 0 16,21 0-16,-22 0 0,22 0 16,0 0-16,23 22 15,-23-22 1,0 0-16,-22 0 15,23 0-15,-23 0 16,22 0-16,0 0 16,-22 0-16,1 0 15,-1 0-15,22 0 16,44 0 0,-65 0-16,-1 0 15,22 0-15,-22 0 16,44 0-16,-43-22 15,-1 22 1,22-22 0,-22 22-1,0-23 1,0 1 0,0 0-16,1-22 15,-23 22 1,22 22-16,-22-44 15,0 22-15,0-1 16,0 1-16,0-22 16,0 0-1,0 22-15,0 0 16,0 0-16,0-1 16,0 1-16,0 0 15,-22 0 1,22 0-16,0-22 0,-23 44 15,1-22 1,22-1-16,-22 1 16,0 0-16,0 22 15,22-22-15,-22 22 16,0 0-16,0-22 16,-1 0-16,1 0 15,0 22 1,0 0-16,0 0 15,22-22-15,-22 22 16,0 0-16,22-22 16,-22 22-16,-1 0 15,1-23-15,0 23 32,0 0-17,0 0 16,0 0 16,0 0-47,0 0 32,-1 0-17,1 0 1,0 0-1,0 0 1,22-22 125,-22 22-110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9T22:03:32.84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7766 4910 0,'0'-22'79,"0"0"-79,-66-1 15,21 1-15,23 22 16,-22 0-16,22-22 15,0 22-15,0-22 16,0 22-16,-1-22 16,1 22-1,0 0-15,0 0 32,0 0-32,0 0 15,0 0 1,0 0-16,-45 0 31,45 0-31,0 0 16,0 0-16,-22 0 15,21 0-15,1 0 16,0 0-16,0 22 16,0 0-1,0-22 1,0 0-16,0 22 15,-1 0-15,1-22 16,0 0 0,-22 23-16,22-1 15,-45 0-15,23 22 16,-22-22-16,44 0 16,-45-22-16,1 44 15,22-21 1,22-23-16,-1 22 15,1-22-15,22 22 16,0 0-16,-22 0 16,22 0-16,0 22 15,0 1-15,-22-23 16,22 44 0,0-22-16,0-22 15,0 23-15,0-1 16,0 0-1,0 0-15,22 1 16,22-1-16,1 22 16,-1-22-1,133 67-15,-111-67 16,-21-22-16,21 23 16,-22-23-16,0 0 15,1 0-15,-1 0 16,0-22-16,-22 22 15,0 0-15,1 0 32,-1-22-32,0 0 15,0 0-15,0 23 16,0-23-16,22 0 16,-21 0-16,43 0 15,0 0-15,-21 0 16,43 0-16,-22 0 15,23-23-15,-45 23 16,0-22-16,23 22 16,-23 0-16,0-22 0,67 0 15,-89 22 1,22-44-16,-22 44 16,1-44-1,-1 44 1,0-67-16,0 45 0,0-22 15,-22 22 1,22-22-16,-22-1 16,0-21 15,0 44-31,0-44 16,0-1-16,0 45 0,0-22 15,0 0-15,0 21 16,0 1-1,0 0-15,0-22 0,0 0 16,0 22-16,-22-23 16,0 1-1,0 22-15,22-22 16,0 22-16,-22 0 16,0-1-16,-1 1 15,1 0 1,-22-22-1,22 22 1,0 0-16,0 0 16,-23 0-16,1 22 15,22 0-15,0 0 16,-22-23-16,22 1 16,-23 22-16,1 0 15,44-22-15,-44 22 16,22 0-16,-23-22 15,1 22-15,22 0 16,-22 0-16,22 0 16,-23 0-16,1 0 15,22 0-15,-22 0 16,22 0-16,-23 0 16,-21 0-16,44 0 15,-22 0-15,22 0 16,-1 0-1,1 0 1,0 0-16,0 0 16,0 0-1,0 0-15,22 22 16,-22-22 0,0 22-16,22 0 15,0 1-15,-67 109 31,45-43-15,22-23 0,-22-66-16,22 44 15,0-22-15,0 1 16,0 21-16,0-22 0,-22 0 16,22 0-16,0 22 15,0 1-15,0-23 16,0 22-1,0-22 1,0 0-16,22 0 16,0 23-1,-22-23 1,0 0-16,22-22 16,0 22-16,-22 0 15,22-22 1,-22 22-16,0 22 15,45-22-15,-23-22 16,0 67 0,22-23-1,-22-44 1,0 22-16,1-22 16,21 22-16,-44 0 15,44-22-15,-22 0 16,0 22-16,0-22 15,1 0-15,-1 0 16,22 23 0,-22-23-1,22 0 1,-22 0 0,1 0-16,-1 0 15,0 0-15,22 0 16,-22 0-16,22 0 31,-21 0-15,-1 0-16,0 0 15,0 0 1,22-23 0,-22 23-16,0 0 15,-22-22 1,23 0-16,21-22 15,-44 22 1,0 0-16,22 0 16,0 0-16,-22-23 15,22 23 1,-22 0-16,0 0 16,0 0-1,0 0 1,0 0-16,0 0 15,0-1-15,0-43 16,0 0 0,0 21-1,0 23-15,0 0 16,0 0-16,0 0 16,-22 0-1,0 0 1,0 0-1,22 0 1,-22 22-16,22-23 31,-22 23-15,-1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9T22:03:44.24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6527 4136 0,'0'44'47,"0"0"-32,0 0-15,0 23 16,0-1-16,0-22 16,0 23-16,0 21 15,0-44 1,0 45-16,0-23 16,0-44-16,0 23 15,0-1-15,0-22 16,0 22-16,0 45 15,0-23-15,0 133 16,-22-111 0,0-21-16,0-23 15,22 0-15,0 1 16,0-23-16,0 0 16,0 0-1,0 0 1,0 0-1,0 0 1,0 0 15,0 0-15,22-22 15,-22 23-15,44-23 62,-22 0-78,45 0 16,21 0-16,-22 0 15,23 0-15,22 0 16,176 0-1,-220 0 1,21 0-16,-22 0 16,-21 0-16,-1-23 31,0 23-31,-22 0 62,23 0-46,-23 0-16,44 0 16,-22-22-16,1 0 15,21 22-15,22 0 16,-43 0-16,43 0 16,1 0-16,-23 0 15,-22-22-15,23 22 16,-23 0-16,-22 0 15,44 0 1,-21 0-16,-23 0 16,0 0-16,22 0 15,0 0-15,-21 0 16,43 0-16,-44 0 16,0 0-16,0 0 15,23 0 1,-1 0-1,-22 0-15,22 0 16,0 0-16,-21 0 31,-1 0-15,0 0 0,22 0-16,0 0 15,23 0-15,-23 0 16,-22 0-16,22 0 15,1 0 1,21 0 0,-22 0-1,0 0 1,-21 0-16,43 0 16,22 0-16,-21 0 15,-1 0-15,1 0 16,-1 0-1,-44 0-15,0 0 16,-22-22 15,0 0 110,22 0-141,-22-22 16,22 21-16,-22-43 15,0 22-15,23 0 16,-1 21-16,-22-21 15,0-22-15,0 44 16,0-45-16,0 45 16,0-44-16,0 22 15,0-1-15,0 23 16,0-22-16,0 22 16,22-22-16,-22 22 15,0-23-15,0 23 16,0 0-16,0-22 15,0-22-15,0 43 16,0-21 0,0 0-16,0 0 0,0 0 15,0 21 1,0-43-16,0 44 16,0-22-16,0-1 15,0 23-15,0-22 16,0 22-16,0-22 15,-22 22 1,0 22 62,-1 0-62,1 0-16,-22 0 15,-22 0 1,21 0-16,-21 0 16,0 0-16,21 0 15,-43 22-15,22 22 16,-23-44-16,23 44 16,21-44-16,-65 22 15,21-22-15,23 22 16,-23-22-16,45 0 15,-44 0-15,21 0 16,1 0-16,-89 23 16,89-23-1,21 0-15,-43 22 16,-1-22 0,45 0-16,-22 22 0,-23-22 15,23 0-15,0 0 16,-23 0-16,1 0 15,-1 22-15,23-22 16,-1 0 0,-21 0-16,21 22 0,45-22 15,-44 0 1,22 0-16,-23 0 0,23 0 16,22 0-1,-22 0-15,-23 0 16,-65 0-1,65 0-15,23 0 16,0 0-16,-23 0 16,45 0-16,-22 0 15,22 0-15,-45-22 16,23 22 0,0-22-16,0 22 15,-1 0-15,23 0 16,-22 0-16,0 0 15,-1 0 1,23-22-16,0 22 31,0 0-31</inkml:trace>
  <inkml:trace contextRef="#ctx0" brushRef="#br0" timeOffset="3279.4533">6372 8670 0,'-22'0'16,"22"44"62,0 0-62,-22 22-16,22 1 15,-22 21-15,0 1 16,22-45-16,0 44 16,0-21-16,-23-23 15,23 22 1,0 1-16,0-23 0,0 0 16,0 0-16,0-21 15,0 43-15,0-44 16,0 0-16,0 0 15,0 0-15,0 23 16,0-23 0,23 22-16,-23-22 15,0 0-15,22 22 16,-22-21-16,0-1 16,0 0-16,22 0 46,0-22-14,22 22-17,-22-22-15,23 22 16,-1-22-16,22 0 16,45 0-16,-23 0 15,45 0-15,22 0 16,66 0-1,1 0-15,21-66 0,0 66 16,67-22-16,-133 0 16,89 22-1,-67-45-15,-89 23 0,45 0 16,-66 0 0,-1 0-16,-21 22 0,-1-22 15,0 22 1,-44 0-16,23 0 15,-23 0-15,0 0 16,0 0 0,0 0-16,22 0 15,23 0-15,-1 0 16,1 0-16,-1-22 16,45-1-16,-45 1 15,-44 0-15,22 0 16,-22 22-16,1-22 15,-1 22 1,0 0-16,-22-22 16,0 0-1,0 0 1,0 0 0,0-23-1,0-21 1,0 44-16,0-22 15,0 21-15,0-43 16,22 22 0,-22 22-16,0-67 0,22 1 15,-22-1 1,22 1-16,0-23 16,-22 23-16,0 44 15,0-45-15,0 23 16,0 22-16,22-1 15,-22 1-15,0-22 16,0 44 0,0-23-16,0 1 15,0 22-15,0 0 16,0 0-16,0 0 16,0 0-16,0-1 15,0 1 32,-44 0 0,22 0-47,0 0 0,-22 0 0,-1-22 16,1-1-16,0 23 15,0-22-15,-1 22 16,23 22-1,0 0-15,0 0 16,0 0 0,-22 0 15,22 0-15,-23 0-16,1 0 15,0 0-15,-23 0 16,-21 22-16,-1 0 15,-176 22 1,176-21-16,-21-23 16,-1 66-1,23-66-15,-23 22 16,23 0-16,-23-22 16,22 22-16,-110 0 15,155-22 1,-22 22-16,-1-22 15,1 23-15,22-1 16,-23-22-16,1 0 16,22 0-16,-23 22 15,1-22-15,22 0 16,-1 0-16,-21 22 16,44-22-16,-44 0 15,21 0-15,23 0 16,-22 22-16,0-22 15,22 0-15,-45 0 16,45 22-16,0-22 16,-22 22-1,-45-22-15,67 22 16,-22-22-16,0 0 16,44 23-1,-45-1-15,23-22 16,-22 22-16,-22-22 0,21 22 15,1-22 1,0 0-16,-45 22 16,67-22-1,0 0-15,0 0 16,-22 0 0,22 0-1,-1 0 16,1 0 32,0 22-47,0 0-1,0 0 1,22 0 109,0 1-125,0 21 15,-22 0-15,0-22 16,-1 0-16,23 0 16,-22-22-16,0 45 15,0-45-15,22 22 16,-22 0-16,-22 0 0,44 0 16,-22 0-16,-1-22 15,23 22-15,0 0 16,-22-22-16</inkml:trace>
  <inkml:trace contextRef="#ctx0" brushRef="#br0" timeOffset="6265.6944">18386 4622 0,'22'0'16,"-88"-22"46,0 0-46,-1 0-16,1 0 15,-1 0-15,1 22 16,22 0-16,-23 0 16,45 0-16,-44-22 15,22 22-15,22 0 16,-23 0-16,1 0 16,22 0-16,0 0 15,-22 0-15,-1 0 16,-21 0-16,22 0 15,-23 0-15,1 22 16,-23-22-16,23 22 16,-67-22-1,67 22 1,-23 0-16,1 0 16,-1-22-16,-21 0 15,21 22-15,-66 22 16,67-44-16,22 23 0,-1-1 15,1-22-15,-1 22 16,-43 0 0,110 0-16,-22 0 15,-23-22-15,23 44 16,-22-21 0,22 21-16,0-22 15,0 0 1,0 22-16,-1-22 15,23 23 1,-22-23-16,22 0 16,-22 22-16,22 0 15,0 1-15,0 21 16,0 22-16,0-21 16,0 43-16,44 1 15,23-67-15,-23 22 16,0-21-16,1-23 15,21 0-15,0-22 16,-44 0-16,45 0 16,-23 0-16,22 0 15,23 0-15,-23 0 16,-21 0-16,65 0 16,-43 0-16,21 0 15,-22 0-15,1 0 16,-23 0-16,-22 0 15,22 0-15,1 0 16,-23-22-16,22 22 16,0-22-16,1 0 15,-1 22 1,22 0-16,-44-23 16,23 23-16,-1-22 15,-22 22-15,0-22 31,22 0-31,-22 0 0,23 22 16,-1-22-16,-22 0 16,22 0-1,67-45-15,-67 23 32,23 22-32,-1 0 15,0-22-15,-44 44 0,1-45 0,21 23 16,-44 0-1,22 22-15,0-22 32,0 22-32,-22-22 15,0 0-15,22 22 16,0-22 0,-22 0-16,0-1 15,23-21 1,-23 22-1,0-22-15,0 22 16,0 0 0,0-23-16,0 23 15,0 0 1,-23 0-16,-21-22 16,44 22-16,-22 0 15,0-1-15,0 1 16,22 0-1,0 0-15,-22 0 16,0 22 31,-1 0-16,1 0 16,22-22-31,-22 22-1,22-22 1</inkml:trace>
  <inkml:trace contextRef="#ctx0" brushRef="#br0" timeOffset="8343.8404">17612 8515 0,'0'0'0,"0"-22"0,-67 22 15,23-22-15,0 22 16,-22 0-16,21 0 16,-21 0-16,0 0 15,21 0-15,1 0 16,-22 0-16,44 0 15,-23 0-15,23-23 16,-22 23 0,22 0-1,-22 0 1,21 0 0,1 0-16,0 0 15,0 0-15,0 0 16,0 0-1,-22 0-15,21 0 16,-21 23-16,0-1 16,22 0-16,0 0 15,-23-22-15,23 44 16,0 0-16,0 1 16,-22-23-16,0 22 15,-1 0-15,23 0 16,-22-44-16,0 45 15,22-23-15,22 22 16,-23-22-16,-21 22 16,22 1-16,0-1 15,-22 0-15,44-22 16,-22 22-16,-1-21 16,1 21-16,0 0 15,22-22-15,0 0 16,0 22-16,0 1 31,0-23-31,0 22 16,0 22-16,0-43 15,22 43-15,23 0 16,-23 1-16,22-23 16,0-22-16,-44 0 15,44-22-15,-44 22 16,45-22-16,-23 0 15,0 0-15,22 0 16,0 0-16,1 0 16,21 0-16,0 0 15,23 0-15,-23 0 16,23 0-16,21 0 16,1 0-16,-45 0 15,45 0-15,22 0 16,-67 0-16,23 0 15,-23 0-15,23 0 16,-67 0-16,22 0 16,-22-22-16,22 0 15,-22 22 1,-22-22 0,45 22-16,21-22 0,-66 0 15,44-23-15,-22 45 16,1-44-16,-23 22 15,22 0 1,110-221 15,-109 198-15,-23 1-16,0 0 16,0-67-1,0 67-15,0 0 16,0-22-16,0 43 15,0-21-15,-23 0 16,1 44-16,22-44 16,-44 22-1,44-1-15,0 1 16,-22 0-16,22 0 16,-44 0-1,44 0 1,0 0-16,-22-22 15,-1 21-15,-21-21 16,22 22 15,0 0-31,22 0 16,-22 0-16,0 22 16,0 0-1,-1 0 16,1 0-31,0 0 16,0 0 31,0 0-16,0 0 47</inkml:trace>
  <inkml:trace contextRef="#ctx0" brushRef="#br0" timeOffset="44994.3353">7589 8205 0,'0'-44'141,"0"22"-141,0-22 16,0-1-1,0 1-15,22 0 16,-22 0-16,0-23 16,44 23-16,1-22 15,-23 44-15,-22-23 16,44 1-16,0 0 15,-22 44-15,1-44 16,-23 22-16,44 22 16,-22-23-16,-22-21 15,22 44 1,22-44-16,-22 22 0,45 0 16,-1 0-1,1 0-15,-23-23 16,44 45-16,1-44 15,-23 44-15,23-22 16,-45 0-16,44 0 16,45 0-16,-44-1 15,66 1-15,-45 22 16,23 0-16,0-44 16,22 44-16,-1-22 15,23 22-15,23 0 16,-46-22-16,23 22 15,-22 0-15,-44 0 16,0 0-16,-23 0 16,-44 0-16,23 0 15,-23 0-15,-22 0 16,44 0-16,-43 0 16,-1 0-1,0 22 1,-22 0-16,22 0 15,-22 22-15,22 1 16,0-1-16,22-22 16,-21 44-16,-1-21 15,0-1 1,0-22 0,0 0-16,0-22 15,-22 44-15,0-22 16,22 1-16,0-1 15,1 22-15,-23-22 16,0 22-16,22 0 16,-22-21-16,0-1 15,0 0-15,22 0 16,-22 0-16,22 0 16,-22 0-1,0 0-15,22-66 156,0 0-156,-22-22 16,44-23-16,-21 23 16,-1 22-16,22 21 15,-22-21-15,-22 0 16,22 22-16,0 0 16,0-22-16,1-1 15,21 23 1,-22 0-16,-22 0 15,22 0-15,22 0 16,-22 0-16,23-1 16,-1-21-16,0 44 15,-22-44-15,23 44 16,-1-22-16,-22 22 16,22 0-1,23 0-15,-23-22 16,22 22-16,67-22 15,-44 0-15,-1 22 16,-22-45 0,23 23-16,-45 0 15,23 0-15,21 0 16,1 22-16,21-22 16,1 22-16,-23 0 15,23 0-15,0 0 16,-23 0-16,-22 0 15,1 0-15,-1 0 16,-44 0-16,45 0 16,-23 0-16,-22 0 15,22 0-15,23 0 16,-45 22-16,22 0 16,0-22-16,-22 0 15,1 22-15,21 0 16,-22 0-1,-22 0-15,22-22 16,0 45-16,0-23 16,-22 0-16,45 22 15,-23 0-15,0-44 16,22 45-16,-22-1 16,22 0-16,1 0 15,-23-22 1,0 1-1,0-1 1,0-22-16,-22 22 16,22 0-1,0 0-15,1 0 32,-23 0-32,22-22 15,0 22-15,0 0 16,0-22-1,0 23-15,0-1 32,-22 0-32,22 0 15,-22 0 1,23 0-16,-1-22 0,-22 22 16,0 0-1,22 0-15,-22 1 16,22-23-1,-22 22-15,22-22 16,-22 22 0,0 0-16,0 0 31,22-22-31,-22 22 16,0-44 62,0-44-63,0-1 1,0 23-16,0-22 0,22-1 16,-22 45-1,22-22-15,-22 0 16,23 22-16,-23 0 15,22 0 1,0 22-16,-22-23 16,0 1-16,22 22 15,-22-22-15,22 0 16,0 0 0,0 22-16,0 0 15,-22-22-15,45 0 16,-1 0-16,0-23 15,-22 45-15,0-22 16,23 0-16,-23 0 16,22-22-16,-22 44 15,22-44 1,1 21-16,-1-21 0,-22 22 16,44 0-1,1-22-15,-1-1 16,1 23-16,-23 0 15,0 0-15,0 22 16,1-22-16,-1 22 16,0 0-16,-22 0 15,45-22-15,-1 22 16,-22 0-16,45 0 16,-1 0-16,23 0 15,-23 0-15,23 0 16,-45 0-16,23 0 15,-1 0-15,-21 0 16,21 0-16,-21 0 16,21 0-16,-44 0 15,1 0-15,21 0 16,-22 0 0,0 0-16,23 0 0,-23 0 15,22 0-15,-21 0 16,-1 22-16,22-22 15,-21 22-15,-23 22 16,44-22-16,-22 1 16,1 21-16,21 0 15,22 0-15,-43-22 16,21 23 0,-22 21-16,45-22 0,-23 0 15,23 1 1,-45 21-16,0-22 15,23 1-15,-23-1 16,0 0-16,0 0 16,-44-22-1,23-22 1,-23 22 0,22 1-16,-22-1 31,0 22-31,22-44 15,-22 22-15,0 0 16,0 0 0,0 0-16,0 0 15,0 1 17</inkml:trace>
  <inkml:trace contextRef="#ctx0" brushRef="#br0" timeOffset="46843.5925">17147 3539 0,'0'0'0,"0"-23"0,-44 1 15,44 0-15,-44 0 16,-1 0-16,1-22 15,-22 44-15,-1-22 16,1-1-16,22 1 16,-45 0-16,-21 22 15,-1 0-15,-154 0 16,110 0 0,66 0-16,45 0 15,-22 0-15,-1 0 16,45 0-16,0 0 15,0 0 32,0 0-47,-23 0 16,23 0-16,-44 0 16,22 22-1,-23 0-15,1-22 16,0 23-16,-1-1 0,23 0 15,0 44 1,22-22 0,-1-21-16,1 21 15,0 111-15,0-89 16,22 22 0,-22-21-16,22 21 0,0-44 15,-22 45 1,22-23-16,-22 1 15,0-1-15,-1 67 16,-21-1-16,22 112 16,-22-112-1,22-43-15,22-45 16,0 45-16,0-45 16,0 0-16,0 0 15,0 23-15,0-45 16,0 44-16,0 0 15,0-21-15,22 109 16,-22-87 0,22-23-16,0 0 15,0 0 1,22 23-16,23-45 0,-1 22 16,1-22-16,21 23 15,-22-23-15,67 0 16,-44 0-16,-1 0 15,-21-22-15,43 0 16,23 22-16,22 0 16,22 22-1,-22-21-15,44-23 16,44 0-16,-22 0 16,-21 0-16,-23 0 15,-45 0-15,-21-67 16,-23 23-16,-21 22 15,21-22-15,-21-1 16,-1 1-16,23 0 16,65-45-16,23-21 15,-66 66-15,88-45 16,-66 23-16,0-23 16,-67 1-16,-22-1 15,-21-43-15,-1 21 16,22-44-16,-44 45 15,0-45-15,0 22 16,-66-22-16,-1 23 16,23 43-16,-45 1 15,-43-89 1,87 111 0,-21 21-16,0-65 15,21 43-15,-21 1 16,0 22-16,-23-45 15,23 23-15,-1 22 16,1-1-16,22 1 16,-23 0-16,1 0 15,22 22-15,-23-23 16,23 23-16,-22 22 16,-23-44-16,1 22 15,-23-22-15,23 44 16,-1 0-16,1 0 15,21 0-15,-21 0 16,21 0 0,45 0-16,0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2:08:37.20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16514 1548 38 0,'0'0'19'0,"5"-3"0"0,-1 9-19 0,5 11 2 16,0 13 0-16,9 13-2 31,-1 10 1-31,6 17-2 16,3 6 1-16,-4 7-1 15,0 10 1-15,-4 13 0 16,-5 10 1-16,-4-3 0 0,-4 6 0 16,-1-3-1-16,-4 4 0 15,0-17 0-15,0-10 1 16,4-7-2 0,1-20 1-16,-5-6 1 15,0 0 0-15,-5-11 0 16,-3-15 1-16,-6-8-2 0,-3-6 0 0,-6-20-1 15,-3-10 1-15,-1-10 1 16,1 4 0-16,4-4-1 16,4 3 1-1,5 0 1-15,-1 4 0 16,6 3-2-16,-1 4 0 16,0-1 0-16,4 4 1 15,-3-1-1-15,3 4 0 16,1 0 0-16,4 10 0 0,9 7 0 15,4 9 0-15,0 8 0 16,5 2 1 0,0-3-2-16,-5 7 1 15,0-3 1-15,-4-1 1 0,0-3-1 0,-5 0 1 16,-4-9-2-16,5-4 0 16,-5-7 2-16,0-3 1 15,0 0-2-15,0-10 1 16,-5-7-2-1,1 4 0-15,4-7-1 16,0-3 1-16,4 3 0 0,10-4 1 0,3-2-2 16,10-8 1-16,8 1 0 15,9-7 0-15,10 1-1 16,3-5 1-16,14-5-4 31,-9 2 0-31,-14 4 1 16,-3 3 1-16,-14 0-5 15,-9 4 0-15,-9-1-13 0,0-6 1 16,1 0-1-16,-6 0 1 16</inkml:trace>
  <inkml:trace contextRef="#ctx0" brushRef="#br0" timeOffset="1401.7587">16315 875 18 0,'-4'3'9'0,"-1"4"7"0,5-7-8 16,0 6-6-16,-4-6 1 16,0-3 0-16,-1-4 0 15,1 1-3-15,-1-8 0 16,1-2 0-16,-5 2 1 15,0-2-2-15,-4-1 0 16,0-3 2-16,-9-3 1 16,4 13 0-16,0 7 0 15,-4 3 0-15,-5 6 0 0,1 14-1 16,-5 10 1-16,-4 13 0 16,4 4 0-16,0 16-1 15,8 3 0-15,10 1-1 0,13 2 0 16,13-6 0-1,10-6 1-15,8-11-3 16,8-19 0-16,10-4-9 16,4-10 1-16,9-6-8 15,4-11 0-15,-8-9 8 16,-5-13 0-16</inkml:trace>
  <inkml:trace contextRef="#ctx0" brushRef="#br0" timeOffset="1820.2028">16612 795 21 0,'0'-7'10'0,"4"27"3"0,1-16-12 16,-1 2 3-16,5 4 1 15,-5 13-2-15,1 11 1 16,4 9-4-16,-5 10 1 15,-4 10-1-15,4 0 1 16,5-4-2-16,0-2 1 16,9-11 0-16,4-9 0 0,5-7 0 15,8-10 0-15,0-10-2 16,1-10 1-16,4-10-2 16,-9-14 1-16,4-5 2 15,-9-15 0-15,-3 1-1 16,-6 0 0-16,-3 3 2 15,3 4 0-15,1-1 0 16,-5 11 0-16,-4 6 2 16,0 13 1-16,0 7-2 15,-5 10 1-15,1 13-3 0,4 1 0 16,-1 6-3-16,1-4 0 16,0 1-9-16,0-1 1 15,4-9-8 1,0-4 0-16</inkml:trace>
  <inkml:trace contextRef="#ctx0" brushRef="#br0" timeOffset="2168.4151">17245 1100 19 0,'-5'40'9'0,"23"20"4"0,-14-44-11 0,5 4 0 15,0-3 0-15,0 3 1 0,0-4 1 16,0-6-4-16,-1-6 1 31,1-8-1-31,0-6 1 16,-5-10 0-16,5-13 0 0,-4-7-1 0,4 1 1 16,-1 5-2-16,1 5 1 15,5-5 2 1,3 8 0-16,5 3-1 0,5 6 0 15,4-3 0-15,0 0 0 16,0 7-2 0,-5 3 0-16,5 0-2 15,-8 3 1-15,-1 1-8 16,-5-1 0-16,-3 7-9 16,-6 7 0-16</inkml:trace>
  <inkml:trace contextRef="#ctx0" brushRef="#br0" timeOffset="2583.5799">17740 931 26 0,'-18'-3'13'0,"14"16"1"0,4-3-13 0,0 3-2 16,4 7 0-16,1 7 2 15,-1 2 1 1,5 5-2-16,0 2 1 15,-5-3-2-15,1 7 0 0,-5-7 1 0,0 0 0 16,0-3 2-16,0-10 1 16,-5-7-2-16,1-6 0 15,4-7 0-15,-4-10 0 32,-1-26-2-32,1-11 1 15,-1 7 1-15,5 1 0 16,0 2 1-16,9 7 0 15,4 7-3-15,5 0 1 16,18 3 0-16,-1 0 1 0,5 0-2 16,4 3 1-16,-4 4 0 15,0 10 1-15,-5-7-4 32,-4 7 1-32,-4-4-4 0,-1 7 1 15,-13-3-10-15,-4 3 1 16,-9 0 3-16,0 3 0 0</inkml:trace>
  <inkml:trace contextRef="#ctx0" brushRef="#br0" timeOffset="3393.3836">18165 1110 29 0,'40'13'14'16,"39"-16"1"-16,-56 0-16 0,3-4 2 15,10-6 0-15,-1-7-1 16,-4-3 0-16,-5-4 0 16,-3 1 1-16,-10-1 0 15,-4-3 0-15,-9 10-1 16,-5-3 1-16,-4 10 2 16,-4 10 1-16,-9 6-4 15,-5 10 1-15,-3 10 1 16,-6 17 1-16,5 10-3 15,5 0 0-15,3 3-1 0,6-7 1 16,8-6-2-16,4-4 0 16,5-16-4-16,9 0 0 15,9-13-5-15,0-14 1 16,-1-6 0-16,-3-14 1 16,3 1 0-16,-3-11 1 15,3 1 7-15,-3 3 1 16,3 0 55-1,-25-50-55 1,43 166 4-16,-13-77 1 16,0 11-3-16,0 6 0 0,5 0-3 15,-1-3 0-15,5 0 1 16,0-7 1-16,0-3 0 16,0-3 1-16,-4-7-1 15,4-7 0-15,-9-6 0 16,-4-7 0-16,4-13-1 15,-5 0 1-15,1-7-1 16,-5 3 0-16,1 8 3 16,-1 2 0-16,0 14-4 15,-4 9 1-15,0 1 0 16,-9 13 1-16,0 10 1 16,0 13 0-16,4 0-2 0,1 7 1 15,4-3-2 1,0-4 0-16,4 0-6 15,-4-10 0-15,4-6-2 0,-4-4 1 0,4-10-5 16,0-9 0-16,-4-7-1 16,9-11 1-16</inkml:trace>
  <inkml:trace contextRef="#ctx0" brushRef="#br0" timeOffset="3620.7627">19298 510 29 0,'-5'16'14'0,"23"37"0"0,-9-36-14 0,0 16 2 15,4 7 1 1,5 13 0-16,-1 3 0 16,-3 7-3-16,-1-6 0 0,-4 6-1 0,-5 0 1 15,-4 3-6-15,0-3 1 16,-4-6-1-16,-1-11 0 15,1-6-11-15,0-14 1 16,-1-2 11 0,1-11 0-16</inkml:trace>
  <inkml:trace contextRef="#ctx0" brushRef="#br0" timeOffset="3814.6955">19085 1011 34 0,'-8'-4'17'0,"34"27"1"16,-13-13-16-16,5 0-3 16,9-3 1-16,8 0 0 0,9-7 1 15,5 0-3-15,17-7 0 16,5 0-5-16,0 1 1 16,-5 2-15-16,-4-6 0 15,-9 10 15-15,-8 4 1 0</inkml:trace>
  <inkml:trace contextRef="#ctx0" brushRef="#br0" timeOffset="92863.0234">7722 11361 11 0,'-18'-6'5'0,"-13"16"7"16,18-7-7-16,-9 0-3 15,-9 1 0-15,-14-4 1 16,-12 6 1-16,-18-6 0 16,-18 3 0-1,-9 1-2-15,-17 6 1 16,-14-4-2-16,-18 1 0 0,1-4-1 0,-9 4 1 15,-18-7 1-15,0-7 0 16,4-3-3-16,-4 0 1 16,4 10 3-16,5 10 1 15,18 20-2 1,13 3 1-16,17 14-3 16,14 13 1-16,31-1-2 15,22 4 1-15,26 4-2 16,18-11 1-16,27 7-1 15,17-3 1-15,23 0 1 0,21-4 1 16,28 4-1-16,25-14 1 16,37-13-1-1,30-19 0-15,31-18 0 16,22-19 0-16,0-13 2 0,-17-24 0 0,-32 3-2 16,-39-6 0-16,-44 0-1 15,-45 0 1-15,-40 0-1 16,-39 4 1-16,-40 15-9 15,-32 5 0-15,-25 2-18 16,-19 4 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2:10:17.68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6177 9557 22 0,'-8'-4'11'0,"30"11"4"15,-9-1-12-15,5-9-3 16,8 6 0-16,5-9 2 16,0-1 0-16,9-3-1 15,9 0 1-15,4 4-2 16,9-1 1-16,4 7 4 0,9-3 0 16,14 3-5-16,21 3 1 15,19 0-1-15,12 4 0 16,19-4 0-16,26-6 0 15,8 3-1-15,14 0 1 16,9-7 0-16,0 1 1 16,4-4 0-16,5-4 1 15,-9-5-1-15,-1 2 0 16,1 4 0-16,0-4 0 16,13-3-1-1,-4-6 1-15,0 9-1 0,-5 1 0 16,-9 2 0-16,-17 11 0 15,-14 0-1-15,1-4 1 0,-18 7 0 16,-5 0 0-16,0-3 0 16,0-4 0-1,-8 0 0-15,-1 4 0 16,1 3 0-16,-1 0 0 16,-8-3-1-16,-14 3 1 15,1 6 0-15,-6-2 1 16,6 2-1-16,-14-6 1 15,-5 14-2-15,1-4 0 16,4-7 1-16,9 7 1 0,0-4-2 16,-5 4 1-16,-4-6 0 15,1-1 1-15,-1 4-1 16,0 3 0-16,-5 0 0 0,1 6 0 16,-1 4 0-16,6 0 0 15,7 0-1-15,1 0 0 16,0 3-1-16,9-3 1 15,-5-3 0 1,1-1 0-16,-10-3 1 16,-4 7 1-16,-9 0-1 0,1-7 0 0,-6 4 0 31,1-4 0-31,-13-6 0 16,-14 3 1-16,-4-3-1 15,-9-4 1-15,-5-3 0 0,-8 0 0 16,-5-3-1-16,-4-1 1 15,-5-2-1-15,1-11 1 16,-5 4-2-16,0-7 0 16,0-7 1-16,4-19 1 15,-4-7-1-15,0-10 0 16,-4-10 0-16,-1-14 1 16,-4 1-1-16,-4-3 0 15,-5-4 1-15,0 7 1 0,1 9-3 0,-5 4 1 16,-5 7 0-16,0 6 1 31,-4 10-3-31,-8 4 1 0,-10 9 1 16,-13 1 1-16,-4 13-1 15,-10 6 0-15,-12 14 0 16,-5 3 0-16,-13 6 0 0,-18 4 1 0,-9 0-1 31,-9 4 0-31,-8 6-1 16,-14-4 1-16,-22-3-1 15,-9 1 1-15,-21 2 1 16,-15-6 0-16,-3 0-1 16,4 0 1-16,0-10-2 15,-1 7 0-15,1-4 1 16,-4 7 1-16,-10 3-2 16,-3 4 1-16,-15-1 0 15,-16 11 1-15,-1 0-1 16,-4-4 0-16,4-3-1 0,4 0 1 15,5-7-1-15,9-7 1 16,9 1 0-16,9-4 0 16,-5-3 0-16,0 7 1 15,-4-7-2-15,-5 3 1 16,5 4 0-16,-9 3 1 16,4 3 0-16,9-3 0 15,14 3-2-15,8-6 1 16,14 0-1-16,17-7 0 15,0 0 2-15,5-4 0 16,-1 1-2-16,14-4 0 16,5 4 1-16,-14 0 1 15,5 0-1-15,12 3 1 16,1-4-2-16,9 4 0 0,4 4 1 16,4 2 1-16,19 1-1 15,12 3 0-15,10-4 0 16,3 4 0-16,6-3 0 15,8 3 0-15,-5 3 0 16,5-6 1-16,5 3-2 0,-1-7 1 16,5 4 0-16,4-4 0 15,10 4 0 1,3 13 1-16,10 9-1 0,4 18 0 0,8 6-1 16,5 17 0-16,1 3-9 15,3 3 0-15,1-3-9 16,-1-7 1-16,5-3 9 15,0-13 1-15</inkml:trace>
  <inkml:trace contextRef="#ctx0" brushRef="#br0" timeOffset="9442.8118">6540 6458 31 0,'-66'10'15'0,"26"-3"3"0,36-4-15 15,4 3-3-15,0 8 1 16,0-4 2 0,9-4 0-16,8-2-1 15,5 2 1-15,9 1-2 16,14 0 0-16,17 3-1 0,13-7 0 0,9 0 1 16,26-3 0-16,1 0-1 15,9 0 1-15,-1 3-2 31,0-6 0-31,-8 6 1 16,0 1 0-16,-9-4 0 16,-14 3 0-16,-13-3 0 15,-17 0 0-15,-14-10 1 0,-17 4 1 16,-14-8-2-16,-18 8 1 16,-21-4-1-16,-18-4 0 15,-18-2 0-15,-18 3 0 16,-13 3-1-16,-9-4 0 15,-17 4 1-15,4 7 1 16,9 0-1-16,13-4 1 0,4 7-1 16,10 0 0-16,8 3 0 0,9-3 0 15,13 4-1-15,14-1 1 32,17-3 0-32,9 0 1 15,18 0-2-15,18 0 1 16,17 3 0-16,27 1 0 0,8-8 0 15,19 11 0-15,3-10 0 16,1 6 1-16,-5 0-1 16,-8 1 0-16,-5-1-1 15,-22 4 1-15,-9-7 0 16,-13 3 0-16,-13-6 1 16,-14 3 1-16,-9-7-3 15,-17-3 0-15,-9 0 1 16,-9 7 1-16,-13-7-2 15,-14 10 1-15,-17-7 0 16,-9 7 1-16,-9-3-2 0,0 3 1 16,4 0 0-16,10 3 0 15,12-6 1-15,5 6 0 16,14-3-1-16,8-3 0 16,13 0-1-16,5-4 0 15,13 4 1-15,9-1 0 16,9 4 0-16,9 0 1 15,13 0-1-15,18-3 1 16,17-4-2-16,18 1 1 16,9-4 0-16,9 10 0 15,-5-4-4-15,-4 4 0 16,-9 7 3-16,-22-4 0 16,-13 1 0-16,-18 2 1 0,-22-6 3 15,-14 10 0 1,-17-3-2-16,-13 0 1 0,-19 6 0 15,-21-7 0-15,-18-6-2 16,-8 4 1-16,-6-1-3 16,1 0 0-16,0 4-1 15,0-7 0-15,22 0-10 16,17 0 1-16,23-3-15 16,26-1 0-16</inkml:trace>
  <inkml:trace contextRef="#ctx0" brushRef="#br0" timeOffset="24873.0638">4540 8442 15 0,'0'0'7'0,"40"-7"10"0,-22 4-9 0,4 0-2 16,0-1 0-16,4-2-5 15,5-1 0-15,9 0 0 16,5 1 0-16,8-1 0 16,9 4 0-16,4 3 0 15,9 0 0-15,0 6-2 16,9 1 1-16,9-4 0 16,0 4 1-16,0-4-1 15,5-6 0-15,3 6 0 16,-8-3 0-16,-4-3-1 15,-14-4 0-15,-4 4 2 16,-14 0 0-16,-8-4 2 0,-14 4 1 16,-8-1-3-16,-5-6 1 15,-9-3-2-15,-13-3 1 16,-8-1-1-16,-10-3 1 16,-4-6-2-16,-14-11 1 15,-4-3-1-15,-4 7 0 16,-9-3 1-16,-4 2 0 15,-1 5 0-15,1-1 0 16,8 3 0-16,0 7 1 16,9 4-1-16,5-1 0 0,13 7 0 15,4 0 1 1,18 4-1-16,13-1 1 0,10 7-2 0,12 10 1 16,9 10 0-16,9 3 1 15,9 4-3-15,5 2 1 16,-1 8 1-16,-4-7 0 15,-5 3 0-15,-12-3 0 16,-10 0 1-16,-8 0 1 16,-10-7-2-16,-8-3 1 15,-13 3 0-15,-14 0 0 16,-17 7-2-16,-5 0 1 16,-13 3 0-16,-5 3 0 0,-4 4-3 15,5 7 1-15,4 2-13 16,8-9 1-16,10-3-9 15,13-14 0-15</inkml:trace>
  <inkml:trace contextRef="#ctx0" brushRef="#br0" timeOffset="44252.3195">4845 12556 16 0,'9'3'8'0,"9"-43"7"0,-9 43-7 15,-9-3-2-15,4-3 0 16,1-4 0-16,-5 1 0 0,-9 2-6 16,0 1 1-16,-4 3 0 15,-9-6 1-15,-9 6-5 16,-5 0 1-1,-4 0 2-15,5 3 0 0,0 0 1 16,4-3 0-16,4 7-2 31,5 3 0-31,4 0 1 16,9 6 0-16,9 8 0 16,9-1 1-16,9-3-1 15,9 6 1-15,8 4-1 0,0-7 0 16,1-3 0-16,-1 3 1 15,-4 1 0-15,-4-4 0 16,-5-1 1-16,-9 1 0 16,-9 0-3-16,-4-3 1 15,-8 3 0-15,-6-4 1 16,-12-2-1-16,-5-1 0 0,-9-6-1 16,-4-7 1-16,4-4-2 15,0 1 0-15,5-4-8 16,8-3 1-1,9 0-18-15,14 0 0 16</inkml:trace>
  <inkml:trace contextRef="#ctx0" brushRef="#br0" timeOffset="44518.3568">5310 12552 33 0,'-4'0'16'0,"13"4"1"15,-9-4-17-15,4 10-1 0,0 3 0 16,-4 7 4 0,0 10 0-16,0 13-2 15,0 3 1-15,0 7-1 0,0 0 0 0,0-6-6 16,0-1 0-16,-4-6-6 15,0-7 0-15,-1-10-10 16,1-9 0 0</inkml:trace>
  <inkml:trace contextRef="#ctx0" brushRef="#br0" timeOffset="44944.6595">5341 12353 31 0,'-26'0'15'0,"-1"7"5"16,23-1-15-16,-1-2-1 0,1-1 1 15,-1 0-2-15,1-3 1 16,-1 0-3-16,1-3 1 16,4-4-2-16,-4-2 1 15,-1 2-5-15,1-3 0 16,-1 3-11-16,1-3 0 16,4 7-11-16,9 6 0 0</inkml:trace>
  <inkml:trace contextRef="#ctx0" brushRef="#br0" timeOffset="45397.8483">5527 12615 30 0,'-4'-3'15'0,"30"6"0"16,-17-3-15-16,4-3 1 16,0-4 0-16,5-6 5 0,4-4 1 15,5 1-5 1,4-4 1-16,0 3-3 0,9 4 1 16,-9 6-1-16,-5 4 0 15,-4 10-1-15,-8 6 1 16,-10 10-1-16,-8 1 0 15,-5 9 2-15,-9 3 1 16,-4 4-3-16,0-4 1 16,0 1 0-16,4-4 1 15,5-3-2-15,4-3 0 16,9-1 3-16,0 1 0 0,9-4-1 16,-1-3 1-16,6 0 0 15,3-4 1-15,6-2-3 16,3-5 0-16,1-9-9 15,4-3 0-15,0-7-19 16,0-6 0-16,8-11 20 16,-3-3 0-16</inkml:trace>
  <inkml:trace contextRef="#ctx0" brushRef="#br0" timeOffset="45835.2849">6377 12672 38 0,'0'-4'19'0,"17"1"-3"0,-8 6-20 16,4-3 4-16,5 0 1 15,0 0 0 1,-1 4 1-16,-3-4 0 16,-1 3 0-16,5 0-2 15,-1 4 1-15,1-4-1 16,0-6 0-16,0-4-1 0,4 1 1 15,-5-14 0-15,1 3 1 16,0-3-1-16,-5-3 1 16,-9-3-2-16,-4-8 1 15,-8 8 0-15,-10-1 0 16,-4 4 0-16,-18 3 1 0,0 10-1 16,-9 17 0-16,1 9-1 15,-5 14 1-15,-5 10 0 16,1 13 1-1,-1 10-3-15,14 0 1 16,8-6 2-16,10-8 0 16,17-5-1-16,13-8 1 15,23-16-3-15,8-7 0 16,14-9-6-16,9-11 1 0,-1-6-4 16,1-4 1-16,-1-3-9 15,1-3 0-15</inkml:trace>
  <inkml:trace contextRef="#ctx0" brushRef="#br0" timeOffset="46191.7495">7191 12300 33 0,'-5'0'16'0,"1"3"5"0,8 4-18 15,1 6 0-15,-5 7 1 16,4 7-1-16,1 23 1 15,-5 3-3-15,0 3 1 16,0 0-2-16,-5 1 1 16,1-1-2-16,-1-6 1 15,1-7-7-15,-1-6 1 0,5-8-6 16,0-5 1-16,0-14-16 16,0-10 1-16</inkml:trace>
  <inkml:trace contextRef="#ctx0" brushRef="#br0" timeOffset="46385.5502">7014 12635 31 0,'-9'13'15'0,"9"7"8"15,4-20-15-15,-4 0-3 16,14 7 1-16,3-10-5 16,10-1 0-16,4 1-1 15,4-7 0-15,1 3-10 16,-1-2 1-16,-4-1-5 15,0 0 0-15,0 6-7 0,4-2 0 16</inkml:trace>
  <inkml:trace contextRef="#ctx0" brushRef="#br0" timeOffset="46643.0384">7735 12350 33 0,'0'-17'16'0,"-4"31"3"15,4-14-18-15,-5 3 0 16,1 0 1 0,-1 4 1-16,-3 13 0 15,-1 6-2-15,0 11 0 16,0 6-2-16,-4 0 1 16,-1 3 0-16,1 1 0 0,4-1 0 15,0-9 0-15,5-4-7 16,0-6 1-16,4-4-8 15,0-7 1-15,4-2-6 16,0-8 0-16</inkml:trace>
  <inkml:trace contextRef="#ctx0" brushRef="#br0" timeOffset="46866.602">7496 12605 33 0,'-18'-39'16'0,"36"48"3"0,-13-12-16 0,3 0-3 15,1 0 0-15,4 3 2 16,10-4 0-16,3 1-1 16,14 6 0-16,4 1-2 15,9-1 0-15,0 0 0 16,1 0 1 0,-1-6-4-16,-9 3 1 15,-9 0 0-15,-8-3 0 16,-9 0-8-16,-5-4 0 15,-9 0-8-15,1 4 0 0</inkml:trace>
  <inkml:trace contextRef="#ctx0" brushRef="#br0" timeOffset="47175.9675">8386 12333 41 0,'-9'-10'20'0,"4"14"3"16,5-4-21-16,0-4-2 15,-4 1 0-15,-5 0-1 16,5-1 0-16,-1 4-8 0,1 0 0 16,-1 7-13-1,1 3 1-15,-1 3 10 0,5 4 0 16</inkml:trace>
  <inkml:trace contextRef="#ctx0" brushRef="#br0" timeOffset="47504.0578">8350 12711 33 0,'-9'-3'16'0,"14"13"1"0,-1-13-17 15,1-1 4-15,3 4 0 0,-3 7 2 16,-1 0 0-16,1-4-3 15,-1 4 1-15,1 6-2 16,-1 0 1-16,0 1-2 16,1 2 0-16,-1 4 0 15,1 0 0-15,-1 6-1 16,-4 8 1-16,-4 2-2 16,-10 7 0-16,-3 0 1 15,-5 1 0-15,-1-5-10 16,6-2 1-16,3-11-21 15,6-2 1-15,12-8 18 16,18-9 0-16</inkml:trace>
  <inkml:trace contextRef="#ctx0" brushRef="#br0" timeOffset="55365.5818">13377 11859 15 0,'9'-13'7'0,"17"13"7"0,-17-4-7 16,0 1-4-16,0 3 0 15,0 0-1-15,0-7 1 16,0 11 0-16,-1-1 0 15,1 0-3-15,5 7 1 16,-1-3-1-16,4 0 1 16,6-1 0-16,8-3 1 15,4 4-3-15,9-7 1 16,9 0 1-16,14 0 1 0,8 3-2 16,9-3 0-16,5 0 1 15,12 4 0-15,14-4 1 16,18 0 1-16,4-7-4 15,9 7 1-15,14-7 1 16,8 1 0-16,-5-1-1 16,10 7 1-16,4 0-1 0,-4 4 1 15,-10-1 1-15,6 10 0 16,3 0-2-16,-4 4 1 16,-8-4 0-16,8 7 0 15,0-10 0 1,0-7 0-16,0 4-3 15,-4 3 1-15,0-10 1 16,-18 0 0-16,-9 0 0 0,-4 7 0 16,-14-1-1-16,1 1 1 15,-10 3 1-15,1 3 1 16,-9-3-4-16,-1 7 1 16,-8-11 1-16,0 4 0 15,-18-6 1-15,-4-4 0 0,-13 0-1 16,-14-7 1-16,-9-10 2 15,-8 1 0-15,-5-11-4 16,-13-3 1-16,0-6 0 16,-5-7 1-16,5-7-2 15,0-13 1-15,4 0-3 16,9 3 1-16,0-9 0 0,5-4 1 16,0-4 2-16,-5 8 1 15,0 6-2-15,-4 3 0 16,-5 7-1-16,-4 10 0 15,-1 6 1-15,1 4 1 16,-9 3-1-16,-9 7 1 16,1 0-2-16,-6-1 0 15,-12 5 0 1,-14-1 1-16,-13 3 0 16,-13-3 0-16,-14 4 0 15,-9-8 1-15,-12-2-2 16,-28 3 1-16,-12-1 0 0,-10 1 0 15,-13 0 0-15,-13 3 1 16,-8-7-2-16,-1 14 1 16,-9 0-1-16,-4 0 0 15,-5 6 0-15,-8 4 1 16,-5 6 0-16,5 7 0 16,-1-10 0-16,10 10 1 15,12-7-2-15,6 7 1 16,3-3-1-16,14 6 1 15,0-10 0-15,0-3 1 16,0 0-2-16,13-3 0 16,0-7 0-16,0 0 1 0,5-6 1 15,17 6 0-15,9-4-2 16,9 1 0-16,9 3 2 16,-5-6 0-16,14-1-2 15,-1 0 0-15,5 4 0 16,0 6 1-16,0 1 0 15,-8-1 0-15,8 1 0 16,9-1 0-16,8 0 0 16,6 7 0-16,8 4 0 15,9 2 0-15,4 8 0 16,0 2 0-16,1 4 1 16,-1 0 0-16,0 0-2 15,5 3 0-15,0 0 1 16,4 0 1-16,9 1-1 15,0 2 1-15,9-9-2 16,-5 6 0-16,5 4 2 16,0-1 1-16,0 7-4 15,0 7 1-15,0 10 1 16,-5 23 0-16,1 0 0 16,-5 6 1-16,0 1-2 0,4-4 1 0,9-9 0 15,5-4 1-15,0-3-2 16,8-4 1-16,5 0 0 15,5 1 0 1,8-1 0-16,-4-6 0 16,9-7-1-16,8-10 1 0,18-6-1 15,18-7 1-15,14-10 0 16,21 0 1-16,22-7-2 0,27 7 1 16,23-7 0-16,21 4 1 15,9 3-5-15,13-4 0 31,1 4-29-31,-5 4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2:17:33.41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4314 5648 37 0,'0'0'18'0,"-35"-3"6"0,17 0-19 0,-4 3-4 15,-4 0 0-15,-1 0 0 16,-13 3 0-16,-4-3-2 0,-5 7 1 0,-4-1-4 16,0 1 0-16,-9 10-1 15,-4 9 0-15,-5 14 1 16,-22-4 0-16,5-2 5 16,-1-4 0-16,1-11 0 15,8 5 0-15,-4-4 2 16,9 6 0-16,-9 17-2 15,4 30 0-15,5 23-2 16,8 34 0-16,19 9-2 16,21 14 1-16,36-14-4 15,26 0 1-15,27-6-1 16,36-3 1-16,17-21 0 16,40-13 0-16,-1-16 5 15,28-14 1-15,4-26-1 0,13-13 1 16,9-27 3-16,9-20 0 15,-18-20-2-15,-13-23 0 16,-23-10 1-16,-12-23 1 16,-36-4 4-16,-27-16 0 15,-34 3-3-15,-32 4 0 16,-31 2-1-16,-35 8 0 0,-27 3-4 16,-31 10 1-16,-35 3-3 15,-18 3 1-15,-9 14-3 16,-13 6 1-16,-9 13 0 15,-8 11 1-15,-14 19-2 16,0 17 1-16,4 37 5 16,5 33 0-16,0 39-2 15,22 50 1-15,26 34-2 16,41 12 0-16,43 1-4 16,59-24 1-16,61-42-4 15,66-34 1-15,76-50-16 16,66-66 0-16</inkml:trace>
  <inkml:trace contextRef="#ctx0" brushRef="#br0" timeOffset="79198.3619">3894 10014 39 0,'0'0'19'0,"-181"-3"0"0,123 13-20 0,-30 10-1 16,-14 20 1-16,-13 6-2 16,-14 34 1-16,-3 16 3 0,17 23 0 0,8 21-1 15,28 6 1-15,21 26 2 16,32 11 1-16,26 9 0 16,35 10 0-16,32 7-3 31,30-13 0-31,22-17-4 15,41-29 0-15,21-41 0 16,31-33 1-16,10-32-1 16,12-31 0-16,-4-26 2 0,5-31 1 15,-18-19 0 1,-14-10 1-16,-17-10 1 16,-31-19 0-16,-31-8 0 0,-27-13 0 15,-30 1 1-15,-28-1 0 16,-30-3-3-16,-31 6 1 0,-31 1-2 15,-40 6 1-15,-26 10-3 16,-27 0 0-16,-31 14 1 16,-5-4 0-16,-12 7 2 15,8 9 0 1,4 11-4-16,10 13 1 16,-5 20 0-16,0 23 0 15,13 30 0-15,5 30 1 16,8 33 0-16,5 39 1 0,31 41 4 15,27 29 0-15,34 1 3 16,54-8 0-16,54-9-4 16,47-30 0-16,68-16-10 15,47-31 0-15,54-19-22 16,36-21 1-16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9T22:19:06.89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4704 7052 21 0,'-40'0'10'0,"-4"-10"0"0,31 7-10 0,-10-4-2 15,-8-10 1-15,-4-6 1 0,-9-7 1 16,-9-6 4-16,-9 3 0 15,-5-1-4-15,-12 5 0 16,-10 2 2-16,-4 7 1 16,-13 3-4-1,-9 4 0-15,-13 3 3 16,4 10 0-16,9 10-4 0,-18 7 0 0,-4 13 1 16,0 16 1-16,4 17-1 15,9 0 0-15,4 7-3 16,10 16 0-16,12 0 2 31,28-6 0-31,17 3-1 0,22 6 1 16,22-12-1-16,18 9 0 15,17 0-4-15,27-6 1 16,18 3 4-16,31-7 1 16,22-16 0-16,22-7 0 15,22-7 1-15,27-9 1 16,-1-7-2-16,19-14 0 15,12-2 1-15,10-4 0 16,-9-10-2-16,-1-10 0 0,1-4 0 16,-31-9 0-16,-1-7 5 15,-30-6 0-15,-13-11-1 0,-23-9 1 16,-26-7-1-16,-27-20 1 16,-35-13-3-1,-36-24 1-15,-26 1 1 16,-35-14 0-16,-36-13-3 15,-31 10 1-15,-36 10 1 16,-34 17 1-16,-19 9-4 16,-12 34 0-16,-6 19-1 15,-7 24 0-15,-1 20-3 16,17 29 0-16,10 24-6 16,26 23 1-16,22 23-8 15,32 4 0-15</inkml:trace>
  <inkml:trace contextRef="#ctx0" brushRef="#br0" timeOffset="16754.4126">4567 11438 30 0,'0'0'15'0,"-58"-24"2"16,40 11-15-1,-13-7-1-15,-13 0 0 16,-22-13-2-16,-14-7 0 16,-13-9-2-16,-8-1 0 0,-15 3 1 0,-16 1 1 15,-19 13-1-15,1 9 0 16,-1 18 1-16,-17 9 1 15,4 20 2-15,10 20 0 16,8 17 1 0,0 20 0-16,13 23 0 15,27 23 0-15,13 30-3 16,35 10 0-16,32 23-2 16,48 0 1-16,35-10 1 0,45-7 0 15,35 1-1-15,22-24 1 16,32-19-5-1,30-24 0-15,18-20-1 16,26-30 1-16,-8-32 4 16,9-34 1-16,-19-30 1 0,-16-23 1 15,-15-27-2-15,-30-19 1 0,-31-21 2 16,-35-32 1-16,-36-7-2 16,-36-34 1-1,-39-6-1-15,-35-16 0 16,-32-8-9-16,-17 31 0 15,-31 30 9-15,-49 29 0 16,-31 33-4-16,-35 44 1 0,-23 53 1 16,-21 33 0-16,8 46 4 0,9 44 0 15,23 26-4-15,26 39 1 16,35 21-12-16,31 10 0 16,40 9-6-16,40-6 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8FA576-DC7D-4D4B-8977-1D0028A1BB5A}" type="slidenum">
              <a:rPr lang="en-US"/>
              <a:pPr/>
              <a:t>9</a:t>
            </a:fld>
            <a:endParaRPr lang="en-US"/>
          </a:p>
        </p:txBody>
      </p:sp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 that </a:t>
            </a:r>
            <a:r>
              <a:rPr lang="en-US" dirty="0" err="1" smtClean="0"/>
              <a:t>LinkedList</a:t>
            </a:r>
            <a:r>
              <a:rPr lang="en-US" dirty="0" smtClean="0"/>
              <a:t> and </a:t>
            </a:r>
            <a:r>
              <a:rPr lang="en-US" dirty="0" err="1" smtClean="0"/>
              <a:t>ListNode</a:t>
            </a:r>
            <a:r>
              <a:rPr lang="en-US" dirty="0" smtClean="0"/>
              <a:t> are DIFFERENT. One has one </a:t>
            </a:r>
            <a:r>
              <a:rPr lang="en-US" dirty="0" err="1" smtClean="0"/>
              <a:t>ptr</a:t>
            </a:r>
            <a:r>
              <a:rPr lang="en-US" dirty="0" smtClean="0"/>
              <a:t> in it</a:t>
            </a:r>
            <a:r>
              <a:rPr lang="en-US" baseline="0" dirty="0" smtClean="0"/>
              <a:t> (front), the other has data and a next </a:t>
            </a:r>
            <a:r>
              <a:rPr lang="en-US" baseline="0" dirty="0" err="1" smtClean="0"/>
              <a:t>ptr</a:t>
            </a:r>
            <a:r>
              <a:rPr lang="en-US" baseline="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49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95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024C-DF7D-46AE-AAB7-E1E472E9470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5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8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customXml" Target="../ink/ink2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1.emf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customXml" Target="../ink/ink1.xml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tags" Target="../tags/tag39.xml"/><Relationship Id="rId26" Type="http://schemas.openxmlformats.org/officeDocument/2006/relationships/image" Target="../media/image5.emf"/><Relationship Id="rId3" Type="http://schemas.openxmlformats.org/officeDocument/2006/relationships/tags" Target="../tags/tag24.xml"/><Relationship Id="rId21" Type="http://schemas.openxmlformats.org/officeDocument/2006/relationships/tags" Target="../tags/tag42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tags" Target="../tags/tag38.xml"/><Relationship Id="rId25" Type="http://schemas.openxmlformats.org/officeDocument/2006/relationships/customXml" Target="../ink/ink3.xml"/><Relationship Id="rId2" Type="http://schemas.openxmlformats.org/officeDocument/2006/relationships/tags" Target="../tags/tag23.xml"/><Relationship Id="rId16" Type="http://schemas.openxmlformats.org/officeDocument/2006/relationships/tags" Target="../tags/tag37.xml"/><Relationship Id="rId20" Type="http://schemas.openxmlformats.org/officeDocument/2006/relationships/tags" Target="../tags/tag41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23" Type="http://schemas.openxmlformats.org/officeDocument/2006/relationships/tags" Target="../tags/tag44.xml"/><Relationship Id="rId10" Type="http://schemas.openxmlformats.org/officeDocument/2006/relationships/tags" Target="../tags/tag31.xml"/><Relationship Id="rId19" Type="http://schemas.openxmlformats.org/officeDocument/2006/relationships/tags" Target="../tags/tag40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Relationship Id="rId22" Type="http://schemas.openxmlformats.org/officeDocument/2006/relationships/tags" Target="../tags/tag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tags" Target="../tags/tag61.xml"/><Relationship Id="rId18" Type="http://schemas.openxmlformats.org/officeDocument/2006/relationships/tags" Target="../tags/tag66.xml"/><Relationship Id="rId3" Type="http://schemas.openxmlformats.org/officeDocument/2006/relationships/tags" Target="../tags/tag51.xml"/><Relationship Id="rId21" Type="http://schemas.openxmlformats.org/officeDocument/2006/relationships/notesSlide" Target="../notesSlides/notesSlide1.xml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tags" Target="../tags/tag65.xml"/><Relationship Id="rId2" Type="http://schemas.openxmlformats.org/officeDocument/2006/relationships/tags" Target="../tags/tag50.xml"/><Relationship Id="rId16" Type="http://schemas.openxmlformats.org/officeDocument/2006/relationships/tags" Target="../tags/tag64.xml"/><Relationship Id="rId20" Type="http://schemas.openxmlformats.org/officeDocument/2006/relationships/slideLayout" Target="../slideLayouts/slideLayout3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tags" Target="../tags/tag63.xml"/><Relationship Id="rId23" Type="http://schemas.openxmlformats.org/officeDocument/2006/relationships/image" Target="../media/image6.emf"/><Relationship Id="rId10" Type="http://schemas.openxmlformats.org/officeDocument/2006/relationships/tags" Target="../tags/tag58.xml"/><Relationship Id="rId19" Type="http://schemas.openxmlformats.org/officeDocument/2006/relationships/tags" Target="../tags/tag67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tags" Target="../tags/tag62.xml"/><Relationship Id="rId22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tags" Target="../tags/tag80.xml"/><Relationship Id="rId18" Type="http://schemas.openxmlformats.org/officeDocument/2006/relationships/image" Target="../media/image7.emf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17" Type="http://schemas.openxmlformats.org/officeDocument/2006/relationships/customXml" Target="../ink/ink5.xml"/><Relationship Id="rId2" Type="http://schemas.openxmlformats.org/officeDocument/2006/relationships/tags" Target="../tags/tag69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5" Type="http://schemas.openxmlformats.org/officeDocument/2006/relationships/tags" Target="../tags/tag82.xml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tags" Target="../tags/tag8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tags" Target="../tags/tag95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2" Type="http://schemas.openxmlformats.org/officeDocument/2006/relationships/tags" Target="../tags/tag84.xml"/><Relationship Id="rId16" Type="http://schemas.openxmlformats.org/officeDocument/2006/relationships/image" Target="../media/image8.emf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5" Type="http://schemas.openxmlformats.org/officeDocument/2006/relationships/tags" Target="../tags/tag87.xml"/><Relationship Id="rId15" Type="http://schemas.openxmlformats.org/officeDocument/2006/relationships/customXml" Target="../ink/ink6.xml"/><Relationship Id="rId10" Type="http://schemas.openxmlformats.org/officeDocument/2006/relationships/tags" Target="../tags/tag92.xml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10" Type="http://schemas.openxmlformats.org/officeDocument/2006/relationships/image" Target="../media/image9.emf"/><Relationship Id="rId4" Type="http://schemas.openxmlformats.org/officeDocument/2006/relationships/tags" Target="../tags/tag99.xml"/><Relationship Id="rId9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tags" Target="../tags/tag115.xml"/><Relationship Id="rId18" Type="http://schemas.openxmlformats.org/officeDocument/2006/relationships/image" Target="../media/image10.emf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17" Type="http://schemas.openxmlformats.org/officeDocument/2006/relationships/customXml" Target="../ink/ink8.xml"/><Relationship Id="rId2" Type="http://schemas.openxmlformats.org/officeDocument/2006/relationships/tags" Target="../tags/tag104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5" Type="http://schemas.openxmlformats.org/officeDocument/2006/relationships/tags" Target="../tags/tag117.xml"/><Relationship Id="rId10" Type="http://schemas.openxmlformats.org/officeDocument/2006/relationships/tags" Target="../tags/tag112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tags" Target="../tags/tag1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5" Type="http://schemas.openxmlformats.org/officeDocument/2006/relationships/tags" Target="../tags/tag122.xml"/><Relationship Id="rId15" Type="http://schemas.openxmlformats.org/officeDocument/2006/relationships/image" Target="../media/image12.emf"/><Relationship Id="rId10" Type="http://schemas.openxmlformats.org/officeDocument/2006/relationships/tags" Target="../tags/tag127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customXml" Target="../ink/ink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customXml" Target="../ink/ink10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image" Target="../media/image14.emf"/><Relationship Id="rId10" Type="http://schemas.openxmlformats.org/officeDocument/2006/relationships/tags" Target="../tags/tag163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customXml" Target="../ink/ink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image" Target="../media/image15.emf"/><Relationship Id="rId5" Type="http://schemas.openxmlformats.org/officeDocument/2006/relationships/customXml" Target="../ink/ink12.xml"/><Relationship Id="rId4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4.xml"/><Relationship Id="rId1" Type="http://schemas.openxmlformats.org/officeDocument/2006/relationships/tags" Target="../tags/tag18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94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tags" Target="../tags/tag19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tags" Target="../tags/tag211.xml"/><Relationship Id="rId18" Type="http://schemas.openxmlformats.org/officeDocument/2006/relationships/tags" Target="../tags/tag216.xml"/><Relationship Id="rId26" Type="http://schemas.openxmlformats.org/officeDocument/2006/relationships/tags" Target="../tags/tag224.xml"/><Relationship Id="rId3" Type="http://schemas.openxmlformats.org/officeDocument/2006/relationships/tags" Target="../tags/tag201.xml"/><Relationship Id="rId21" Type="http://schemas.openxmlformats.org/officeDocument/2006/relationships/tags" Target="../tags/tag219.xml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17" Type="http://schemas.openxmlformats.org/officeDocument/2006/relationships/tags" Target="../tags/tag215.xml"/><Relationship Id="rId25" Type="http://schemas.openxmlformats.org/officeDocument/2006/relationships/tags" Target="../tags/tag223.xml"/><Relationship Id="rId2" Type="http://schemas.openxmlformats.org/officeDocument/2006/relationships/tags" Target="../tags/tag200.xml"/><Relationship Id="rId16" Type="http://schemas.openxmlformats.org/officeDocument/2006/relationships/tags" Target="../tags/tag214.xml"/><Relationship Id="rId20" Type="http://schemas.openxmlformats.org/officeDocument/2006/relationships/tags" Target="../tags/tag218.xml"/><Relationship Id="rId29" Type="http://schemas.openxmlformats.org/officeDocument/2006/relationships/tags" Target="../tags/tag227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24" Type="http://schemas.openxmlformats.org/officeDocument/2006/relationships/tags" Target="../tags/tag222.xml"/><Relationship Id="rId5" Type="http://schemas.openxmlformats.org/officeDocument/2006/relationships/tags" Target="../tags/tag203.xml"/><Relationship Id="rId15" Type="http://schemas.openxmlformats.org/officeDocument/2006/relationships/tags" Target="../tags/tag213.xml"/><Relationship Id="rId23" Type="http://schemas.openxmlformats.org/officeDocument/2006/relationships/tags" Target="../tags/tag221.xml"/><Relationship Id="rId28" Type="http://schemas.openxmlformats.org/officeDocument/2006/relationships/tags" Target="../tags/tag226.xml"/><Relationship Id="rId10" Type="http://schemas.openxmlformats.org/officeDocument/2006/relationships/tags" Target="../tags/tag208.xml"/><Relationship Id="rId19" Type="http://schemas.openxmlformats.org/officeDocument/2006/relationships/tags" Target="../tags/tag217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tags" Target="../tags/tag212.xml"/><Relationship Id="rId22" Type="http://schemas.openxmlformats.org/officeDocument/2006/relationships/tags" Target="../tags/tag220.xml"/><Relationship Id="rId27" Type="http://schemas.openxmlformats.org/officeDocument/2006/relationships/tags" Target="../tags/tag225.xml"/><Relationship Id="rId30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tags" Target="../tags/tag242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12" Type="http://schemas.openxmlformats.org/officeDocument/2006/relationships/tags" Target="../tags/tag241.xml"/><Relationship Id="rId17" Type="http://schemas.openxmlformats.org/officeDocument/2006/relationships/tags" Target="../tags/tag246.xml"/><Relationship Id="rId2" Type="http://schemas.openxmlformats.org/officeDocument/2006/relationships/tags" Target="../tags/tag231.xml"/><Relationship Id="rId16" Type="http://schemas.openxmlformats.org/officeDocument/2006/relationships/tags" Target="../tags/tag245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tags" Target="../tags/tag240.xml"/><Relationship Id="rId5" Type="http://schemas.openxmlformats.org/officeDocument/2006/relationships/tags" Target="../tags/tag234.xml"/><Relationship Id="rId15" Type="http://schemas.openxmlformats.org/officeDocument/2006/relationships/tags" Target="../tags/tag244.xml"/><Relationship Id="rId10" Type="http://schemas.openxmlformats.org/officeDocument/2006/relationships/tags" Target="../tags/tag239.xml"/><Relationship Id="rId4" Type="http://schemas.openxmlformats.org/officeDocument/2006/relationships/tags" Target="../tags/tag233.xml"/><Relationship Id="rId9" Type="http://schemas.openxmlformats.org/officeDocument/2006/relationships/tags" Target="../tags/tag238.xml"/><Relationship Id="rId14" Type="http://schemas.openxmlformats.org/officeDocument/2006/relationships/tags" Target="../tags/tag24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tags" Target="../tags/tag259.xml"/><Relationship Id="rId18" Type="http://schemas.openxmlformats.org/officeDocument/2006/relationships/tags" Target="../tags/tag264.xml"/><Relationship Id="rId26" Type="http://schemas.openxmlformats.org/officeDocument/2006/relationships/tags" Target="../tags/tag272.xml"/><Relationship Id="rId3" Type="http://schemas.openxmlformats.org/officeDocument/2006/relationships/tags" Target="../tags/tag249.xml"/><Relationship Id="rId21" Type="http://schemas.openxmlformats.org/officeDocument/2006/relationships/tags" Target="../tags/tag267.xml"/><Relationship Id="rId7" Type="http://schemas.openxmlformats.org/officeDocument/2006/relationships/tags" Target="../tags/tag253.xml"/><Relationship Id="rId12" Type="http://schemas.openxmlformats.org/officeDocument/2006/relationships/tags" Target="../tags/tag258.xml"/><Relationship Id="rId17" Type="http://schemas.openxmlformats.org/officeDocument/2006/relationships/tags" Target="../tags/tag263.xml"/><Relationship Id="rId25" Type="http://schemas.openxmlformats.org/officeDocument/2006/relationships/tags" Target="../tags/tag271.xml"/><Relationship Id="rId2" Type="http://schemas.openxmlformats.org/officeDocument/2006/relationships/tags" Target="../tags/tag248.xml"/><Relationship Id="rId16" Type="http://schemas.openxmlformats.org/officeDocument/2006/relationships/tags" Target="../tags/tag262.xml"/><Relationship Id="rId20" Type="http://schemas.openxmlformats.org/officeDocument/2006/relationships/tags" Target="../tags/tag266.xml"/><Relationship Id="rId29" Type="http://schemas.openxmlformats.org/officeDocument/2006/relationships/tags" Target="../tags/tag275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24" Type="http://schemas.openxmlformats.org/officeDocument/2006/relationships/tags" Target="../tags/tag270.xml"/><Relationship Id="rId32" Type="http://schemas.openxmlformats.org/officeDocument/2006/relationships/slideLayout" Target="../slideLayouts/slideLayout3.xml"/><Relationship Id="rId5" Type="http://schemas.openxmlformats.org/officeDocument/2006/relationships/tags" Target="../tags/tag251.xml"/><Relationship Id="rId15" Type="http://schemas.openxmlformats.org/officeDocument/2006/relationships/tags" Target="../tags/tag261.xml"/><Relationship Id="rId23" Type="http://schemas.openxmlformats.org/officeDocument/2006/relationships/tags" Target="../tags/tag269.xml"/><Relationship Id="rId28" Type="http://schemas.openxmlformats.org/officeDocument/2006/relationships/tags" Target="../tags/tag274.xml"/><Relationship Id="rId10" Type="http://schemas.openxmlformats.org/officeDocument/2006/relationships/tags" Target="../tags/tag256.xml"/><Relationship Id="rId19" Type="http://schemas.openxmlformats.org/officeDocument/2006/relationships/tags" Target="../tags/tag265.xml"/><Relationship Id="rId31" Type="http://schemas.openxmlformats.org/officeDocument/2006/relationships/tags" Target="../tags/tag277.xml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tags" Target="../tags/tag260.xml"/><Relationship Id="rId22" Type="http://schemas.openxmlformats.org/officeDocument/2006/relationships/tags" Target="../tags/tag268.xml"/><Relationship Id="rId27" Type="http://schemas.openxmlformats.org/officeDocument/2006/relationships/tags" Target="../tags/tag273.xml"/><Relationship Id="rId30" Type="http://schemas.openxmlformats.org/officeDocument/2006/relationships/tags" Target="../tags/tag27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tags" Target="../tags/tag290.xml"/><Relationship Id="rId18" Type="http://schemas.openxmlformats.org/officeDocument/2006/relationships/tags" Target="../tags/tag295.xml"/><Relationship Id="rId26" Type="http://schemas.openxmlformats.org/officeDocument/2006/relationships/slideLayout" Target="../slideLayouts/slideLayout3.xml"/><Relationship Id="rId3" Type="http://schemas.openxmlformats.org/officeDocument/2006/relationships/tags" Target="../tags/tag280.xml"/><Relationship Id="rId21" Type="http://schemas.openxmlformats.org/officeDocument/2006/relationships/tags" Target="../tags/tag298.xml"/><Relationship Id="rId7" Type="http://schemas.openxmlformats.org/officeDocument/2006/relationships/tags" Target="../tags/tag284.xml"/><Relationship Id="rId12" Type="http://schemas.openxmlformats.org/officeDocument/2006/relationships/tags" Target="../tags/tag289.xml"/><Relationship Id="rId17" Type="http://schemas.openxmlformats.org/officeDocument/2006/relationships/tags" Target="../tags/tag294.xml"/><Relationship Id="rId25" Type="http://schemas.openxmlformats.org/officeDocument/2006/relationships/tags" Target="../tags/tag302.xml"/><Relationship Id="rId2" Type="http://schemas.openxmlformats.org/officeDocument/2006/relationships/tags" Target="../tags/tag279.xml"/><Relationship Id="rId16" Type="http://schemas.openxmlformats.org/officeDocument/2006/relationships/tags" Target="../tags/tag293.xml"/><Relationship Id="rId20" Type="http://schemas.openxmlformats.org/officeDocument/2006/relationships/tags" Target="../tags/tag297.xml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tags" Target="../tags/tag288.xml"/><Relationship Id="rId24" Type="http://schemas.openxmlformats.org/officeDocument/2006/relationships/tags" Target="../tags/tag301.xml"/><Relationship Id="rId5" Type="http://schemas.openxmlformats.org/officeDocument/2006/relationships/tags" Target="../tags/tag282.xml"/><Relationship Id="rId15" Type="http://schemas.openxmlformats.org/officeDocument/2006/relationships/tags" Target="../tags/tag292.xml"/><Relationship Id="rId23" Type="http://schemas.openxmlformats.org/officeDocument/2006/relationships/tags" Target="../tags/tag300.xml"/><Relationship Id="rId10" Type="http://schemas.openxmlformats.org/officeDocument/2006/relationships/tags" Target="../tags/tag287.xml"/><Relationship Id="rId19" Type="http://schemas.openxmlformats.org/officeDocument/2006/relationships/tags" Target="../tags/tag296.xml"/><Relationship Id="rId4" Type="http://schemas.openxmlformats.org/officeDocument/2006/relationships/tags" Target="../tags/tag281.xml"/><Relationship Id="rId9" Type="http://schemas.openxmlformats.org/officeDocument/2006/relationships/tags" Target="../tags/tag286.xml"/><Relationship Id="rId14" Type="http://schemas.openxmlformats.org/officeDocument/2006/relationships/tags" Target="../tags/tag291.xml"/><Relationship Id="rId22" Type="http://schemas.openxmlformats.org/officeDocument/2006/relationships/tags" Target="../tags/tag29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3" Type="http://schemas.openxmlformats.org/officeDocument/2006/relationships/tags" Target="../tags/tag305.xml"/><Relationship Id="rId7" Type="http://schemas.openxmlformats.org/officeDocument/2006/relationships/tags" Target="../tags/tag309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tags" Target="../tags/tag313.xml"/><Relationship Id="rId5" Type="http://schemas.openxmlformats.org/officeDocument/2006/relationships/tags" Target="../tags/tag307.xml"/><Relationship Id="rId10" Type="http://schemas.openxmlformats.org/officeDocument/2006/relationships/tags" Target="../tags/tag312.xml"/><Relationship Id="rId4" Type="http://schemas.openxmlformats.org/officeDocument/2006/relationships/tags" Target="../tags/tag306.xml"/><Relationship Id="rId9" Type="http://schemas.openxmlformats.org/officeDocument/2006/relationships/tags" Target="../tags/tag3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5.xml"/><Relationship Id="rId1" Type="http://schemas.openxmlformats.org/officeDocument/2006/relationships/tags" Target="../tags/tag3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320.xml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32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tags" Target="../tags/tag334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tags" Target="../tags/tag333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323.xml"/><Relationship Id="rId16" Type="http://schemas.openxmlformats.org/officeDocument/2006/relationships/tags" Target="../tags/tag337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tags" Target="../tags/tag332.xml"/><Relationship Id="rId5" Type="http://schemas.openxmlformats.org/officeDocument/2006/relationships/tags" Target="../tags/tag326.xml"/><Relationship Id="rId15" Type="http://schemas.openxmlformats.org/officeDocument/2006/relationships/tags" Target="../tags/tag336.xml"/><Relationship Id="rId10" Type="http://schemas.openxmlformats.org/officeDocument/2006/relationships/tags" Target="../tags/tag331.xml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tags" Target="../tags/tag33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tags" Target="../tags/tag350.xml"/><Relationship Id="rId18" Type="http://schemas.openxmlformats.org/officeDocument/2006/relationships/hyperlink" Target="http://creativecommons.org/licenses/by-sa/3.0/deed.en" TargetMode="External"/><Relationship Id="rId3" Type="http://schemas.openxmlformats.org/officeDocument/2006/relationships/tags" Target="../tags/tag340.xml"/><Relationship Id="rId21" Type="http://schemas.openxmlformats.org/officeDocument/2006/relationships/customXml" Target="../ink/ink13.xml"/><Relationship Id="rId7" Type="http://schemas.openxmlformats.org/officeDocument/2006/relationships/tags" Target="../tags/tag344.xml"/><Relationship Id="rId12" Type="http://schemas.openxmlformats.org/officeDocument/2006/relationships/tags" Target="../tags/tag349.xml"/><Relationship Id="rId17" Type="http://schemas.openxmlformats.org/officeDocument/2006/relationships/hyperlink" Target="http://en.wikipedia.org/wiki/en:Creative_Commons" TargetMode="External"/><Relationship Id="rId2" Type="http://schemas.openxmlformats.org/officeDocument/2006/relationships/tags" Target="../tags/tag339.xml"/><Relationship Id="rId16" Type="http://schemas.openxmlformats.org/officeDocument/2006/relationships/image" Target="../media/image5.jpeg"/><Relationship Id="rId20" Type="http://schemas.openxmlformats.org/officeDocument/2006/relationships/hyperlink" Target="http://commons.wikimedia.org/wiki/File:Messy_Room.JPG" TargetMode="External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tags" Target="../tags/tag348.xml"/><Relationship Id="rId5" Type="http://schemas.openxmlformats.org/officeDocument/2006/relationships/tags" Target="../tags/tag342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347.xml"/><Relationship Id="rId19" Type="http://schemas.openxmlformats.org/officeDocument/2006/relationships/hyperlink" Target="http://commons.wikimedia.org/w/index.php?title=User:K_cheat&amp;action=edit&amp;redlink=1" TargetMode="External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slideLayout" Target="../slideLayouts/slideLayout3.xml"/><Relationship Id="rId22" Type="http://schemas.openxmlformats.org/officeDocument/2006/relationships/image" Target="../media/image18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13" Type="http://schemas.openxmlformats.org/officeDocument/2006/relationships/tags" Target="../tags/tag363.xml"/><Relationship Id="rId18" Type="http://schemas.openxmlformats.org/officeDocument/2006/relationships/image" Target="../media/image20.emf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tags" Target="../tags/tag362.xml"/><Relationship Id="rId17" Type="http://schemas.openxmlformats.org/officeDocument/2006/relationships/customXml" Target="../ink/ink14.xml"/><Relationship Id="rId2" Type="http://schemas.openxmlformats.org/officeDocument/2006/relationships/tags" Target="../tags/tag352.xml"/><Relationship Id="rId16" Type="http://schemas.openxmlformats.org/officeDocument/2006/relationships/image" Target="../media/image6.jpeg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tags" Target="../tags/tag361.xml"/><Relationship Id="rId5" Type="http://schemas.openxmlformats.org/officeDocument/2006/relationships/tags" Target="../tags/tag355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360.xml"/><Relationship Id="rId4" Type="http://schemas.openxmlformats.org/officeDocument/2006/relationships/tags" Target="../tags/tag354.xml"/><Relationship Id="rId9" Type="http://schemas.openxmlformats.org/officeDocument/2006/relationships/tags" Target="../tags/tag359.xml"/><Relationship Id="rId14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71.xml"/><Relationship Id="rId13" Type="http://schemas.openxmlformats.org/officeDocument/2006/relationships/image" Target="../media/image6.jpeg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12" Type="http://schemas.openxmlformats.org/officeDocument/2006/relationships/image" Target="../media/image5.jpeg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368.xml"/><Relationship Id="rId10" Type="http://schemas.openxmlformats.org/officeDocument/2006/relationships/tags" Target="../tags/tag373.xml"/><Relationship Id="rId4" Type="http://schemas.openxmlformats.org/officeDocument/2006/relationships/tags" Target="../tags/tag367.xml"/><Relationship Id="rId9" Type="http://schemas.openxmlformats.org/officeDocument/2006/relationships/tags" Target="../tags/tag3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7700963" cy="3989318"/>
          </a:xfrm>
        </p:spPr>
        <p:txBody>
          <a:bodyPr>
            <a:normAutofit/>
          </a:bodyPr>
          <a:lstStyle/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This week: Memory and Pointers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Monday: revisit some topics from last week in more detail: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Deeper look at new/delete dynamic memory allocation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Deeper look at what a pointer is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Today: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Finish up the music album example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Linked nodes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Friday:</a:t>
            </a:r>
          </a:p>
          <a:p>
            <a:pPr lvl="3"/>
            <a:r>
              <a:rPr lang="en-US" sz="1600" dirty="0" smtClean="0">
                <a:solidFill>
                  <a:schemeClr val="tx1"/>
                </a:solidFill>
              </a:rPr>
              <a:t>Linked List data structure</a:t>
            </a:r>
          </a:p>
          <a:p>
            <a:pPr lvl="3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(if we have time) priority queues and binary trees</a:t>
            </a:r>
          </a:p>
          <a:p>
            <a:pPr lvl="1"/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Explosion 2 1"/>
          <p:cNvSpPr/>
          <p:nvPr>
            <p:custDataLst>
              <p:tags r:id="rId4"/>
            </p:custDataLst>
          </p:nvPr>
        </p:nvSpPr>
        <p:spPr>
          <a:xfrm>
            <a:off x="5760720" y="1620982"/>
            <a:ext cx="3632662" cy="3000894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Welcome, </a:t>
            </a:r>
            <a:r>
              <a:rPr lang="en-US" b="1" dirty="0" err="1" smtClean="0"/>
              <a:t>ProFros</a:t>
            </a:r>
            <a:r>
              <a:rPr lang="en-US" b="1" dirty="0" smtClean="0"/>
              <a:t>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138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Nodes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A great way to exercise your pointer 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8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7700963" cy="3734878"/>
          </a:xfrm>
        </p:spPr>
        <p:txBody>
          <a:bodyPr>
            <a:normAutofit lnSpcReduction="10000"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data;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*next;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 can chain these together in memory:</a:t>
            </a: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*node1 = new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		</a:t>
            </a:r>
            <a:r>
              <a:rPr lang="en-US" sz="14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complete the code to make picture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node1-&gt;data = 10;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node1-&gt;next = NULL;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*node = new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node-&gt;data = 10;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node-&gt;next = node1;</a:t>
            </a:r>
          </a:p>
        </p:txBody>
      </p:sp>
      <p:graphicFrame>
        <p:nvGraphicFramePr>
          <p:cNvPr id="4" name="Group 4" descr="Data in 1st node: 10&#10;Data in 2nd node: 20" title="Linked list with two nodes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122119" y="2611486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15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3493719" y="2611486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922219" y="2920096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71420" y="2815663"/>
            <a:ext cx="6030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node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8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1874470" y="2862946"/>
            <a:ext cx="240128" cy="891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750240" y="121320"/>
              <a:ext cx="7935480" cy="46461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4840" y="118800"/>
                <a:ext cx="7948080" cy="46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/>
              <p14:cNvContentPartPr/>
              <p14:nvPr>
                <p:custDataLst>
                  <p:tags r:id="rId9"/>
                </p:custDataLst>
              </p14:nvPr>
            </p14:nvContentPartPr>
            <p14:xfrm>
              <a:off x="3096000" y="311040"/>
              <a:ext cx="5703480" cy="45367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89880" y="306000"/>
                <a:ext cx="5715360" cy="45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980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43050" y="770748"/>
            <a:ext cx="6432108" cy="85725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FIRST RULE OF LINKED NODE/LISTS CLUB: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2217610" y="1854058"/>
            <a:ext cx="5082988" cy="26317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 algn="ctr"/>
            <a:r>
              <a:rPr lang="en-US" sz="3000" dirty="0"/>
              <a:t>DRAW A PICTURE OF LINKED LISTS</a:t>
            </a:r>
          </a:p>
          <a:p>
            <a:pPr marL="51435" indent="0" algn="ctr"/>
            <a:endParaRPr lang="en-US" sz="3000" dirty="0"/>
          </a:p>
          <a:p>
            <a:pPr marL="51435" indent="0" algn="ctr"/>
            <a:endParaRPr lang="en-US" sz="3000" dirty="0"/>
          </a:p>
          <a:p>
            <a:pPr marL="51435" indent="0" algn="ctr"/>
            <a:r>
              <a:rPr lang="en-US" dirty="0" smtClean="0"/>
              <a:t>Do no attempt to code linked nodes/lists without pictures!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2502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17891" y="-194653"/>
            <a:ext cx="6204939" cy="85725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List code example: Draw </a:t>
            </a:r>
            <a:r>
              <a:rPr lang="en-US" sz="2700" dirty="0"/>
              <a:t>a picture!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651263" y="771763"/>
            <a:ext cx="5751033" cy="437173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/>
            <a:r>
              <a:rPr lang="en-US" sz="15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" indent="0"/>
            <a:r>
              <a:rPr lang="en-US" dirty="0" smtClean="0">
                <a:solidFill>
                  <a:srgbClr val="0070C0"/>
                </a:solidFill>
              </a:rPr>
              <a:t>Before:</a:t>
            </a:r>
            <a:endParaRPr lang="en-US" dirty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endParaRPr lang="en-US" dirty="0" smtClean="0">
              <a:solidFill>
                <a:srgbClr val="0070C0"/>
              </a:solidFill>
            </a:endParaRP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front-&gt;next-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&gt;next = new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front-&gt;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next-&gt;next-&gt;data = 40;</a:t>
            </a:r>
          </a:p>
          <a:p>
            <a:pPr marL="51435" indent="0"/>
            <a:endParaRPr lang="en-US" dirty="0" smtClean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After:</a:t>
            </a:r>
          </a:p>
          <a:p>
            <a:pPr marL="394335">
              <a:buFont typeface="+mj-lt"/>
              <a:buAutoNum type="alphaUcPeriod"/>
            </a:pPr>
            <a:endParaRPr lang="en-US" dirty="0" smtClean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endParaRPr lang="en-US" dirty="0">
              <a:solidFill>
                <a:srgbClr val="0070C0"/>
              </a:solidFill>
            </a:endParaRP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After:</a:t>
            </a:r>
          </a:p>
          <a:p>
            <a:pPr marL="394335">
              <a:buFont typeface="+mj-lt"/>
              <a:buAutoNum type="alphaUcPeriod"/>
            </a:pPr>
            <a:endParaRPr lang="en-US" sz="1350" dirty="0"/>
          </a:p>
          <a:p>
            <a:pPr marL="394335">
              <a:buFont typeface="+mj-lt"/>
              <a:buAutoNum type="alphaUcPeriod"/>
            </a:pPr>
            <a:endParaRPr lang="en-US" sz="1350" dirty="0"/>
          </a:p>
          <a:p>
            <a:pPr marL="394335">
              <a:buFont typeface="+mj-lt"/>
              <a:buAutoNum type="alphaUcPeriod"/>
            </a:pPr>
            <a:endParaRPr lang="en-US" dirty="0" smtClean="0"/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Using “next” that is NULL gives </a:t>
            </a:r>
            <a:r>
              <a:rPr lang="en-US" u="sng" dirty="0" smtClean="0">
                <a:solidFill>
                  <a:srgbClr val="0070C0"/>
                </a:solidFill>
              </a:rPr>
              <a:t>error </a:t>
            </a:r>
          </a:p>
          <a:p>
            <a:pPr marL="394335">
              <a:buFont typeface="+mj-lt"/>
              <a:buAutoNum type="alphaUcPeriod"/>
            </a:pPr>
            <a:r>
              <a:rPr lang="en-US" dirty="0" smtClean="0">
                <a:solidFill>
                  <a:srgbClr val="0070C0"/>
                </a:solidFill>
              </a:rPr>
              <a:t>Other/none/more than one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Group 4" descr="Data in 1st node: 10&#10;Data in 2nd node: 20" title="Linked list with two nodes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346083" y="861475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oup 15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3717683" y="861475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146183" y="1170085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96237" y="1072744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8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2098434" y="1112935"/>
            <a:ext cx="240128" cy="891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9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8"/>
            </p:custDataLst>
            <p:extLst/>
          </p:nvPr>
        </p:nvGraphicFramePr>
        <p:xfrm>
          <a:off x="2365132" y="253746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5"/>
          <p:cNvGraphicFramePr>
            <a:graphicFrameLocks noGrp="1"/>
          </p:cNvGraphicFramePr>
          <p:nvPr>
            <p:custDataLst>
              <p:tags r:id="rId9"/>
            </p:custDataLst>
            <p:extLst/>
          </p:nvPr>
        </p:nvGraphicFramePr>
        <p:xfrm>
          <a:off x="3736732" y="253746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1" name="Line 2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165232" y="2846070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2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65206" y="2643426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13" name="Line 29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2125005" y="2794635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Group 15"/>
          <p:cNvGraphicFramePr>
            <a:graphicFrameLocks noGrp="1"/>
          </p:cNvGraphicFramePr>
          <p:nvPr>
            <p:custDataLst>
              <p:tags r:id="rId13"/>
            </p:custDataLst>
            <p:extLst/>
          </p:nvPr>
        </p:nvGraphicFramePr>
        <p:xfrm>
          <a:off x="5151356" y="254889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5" name="Line 26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517782" y="2846070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" name="Group 4" descr="Data in 1st node: 10&#10;Data in 2nd node: 20&#10;Data in 3rd node: 40" title="Linked list with 3 nodes"/>
          <p:cNvGraphicFramePr>
            <a:graphicFrameLocks noGrp="1"/>
          </p:cNvGraphicFramePr>
          <p:nvPr>
            <p:custDataLst>
              <p:tags r:id="rId15"/>
            </p:custDataLst>
            <p:extLst/>
          </p:nvPr>
        </p:nvGraphicFramePr>
        <p:xfrm>
          <a:off x="2346083" y="349758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15"/>
          <p:cNvGraphicFramePr>
            <a:graphicFrameLocks noGrp="1"/>
          </p:cNvGraphicFramePr>
          <p:nvPr>
            <p:custDataLst>
              <p:tags r:id="rId16"/>
            </p:custDataLst>
            <p:extLst/>
          </p:nvPr>
        </p:nvGraphicFramePr>
        <p:xfrm>
          <a:off x="3717683" y="349758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3" name="Line 26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3146183" y="3806190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46157" y="3603546"/>
            <a:ext cx="58830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Tahoma" panose="020B0604030504040204" pitchFamily="34" charset="0"/>
              </a:rPr>
              <a:t>front</a:t>
            </a:r>
            <a:endParaRPr lang="en-US" sz="1500" dirty="0">
              <a:latin typeface="Tahoma" panose="020B0604030504040204" pitchFamily="34" charset="0"/>
            </a:endParaRPr>
          </a:p>
        </p:txBody>
      </p:sp>
      <p:sp>
        <p:nvSpPr>
          <p:cNvPr id="25" name="Line 2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2117484" y="3726180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6" name="Group 15"/>
          <p:cNvGraphicFramePr>
            <a:graphicFrameLocks noGrp="1"/>
          </p:cNvGraphicFramePr>
          <p:nvPr>
            <p:custDataLst>
              <p:tags r:id="rId20"/>
            </p:custDataLst>
            <p:extLst/>
          </p:nvPr>
        </p:nvGraphicFramePr>
        <p:xfrm>
          <a:off x="5132307" y="350901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4446508" y="3806190"/>
            <a:ext cx="628649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>
            <p:custDataLst>
              <p:tags r:id="rId22"/>
            </p:custDataLst>
          </p:nvPr>
        </p:nvSpPr>
        <p:spPr>
          <a:xfrm>
            <a:off x="6275753" y="548275"/>
            <a:ext cx="2337499" cy="1200329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data;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LinkNode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*next;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k 16"/>
              <p14:cNvContentPartPr/>
              <p14:nvPr>
                <p:custDataLst>
                  <p:tags r:id="rId23"/>
                </p:custDataLst>
              </p14:nvPr>
            </p14:nvContentPartPr>
            <p14:xfrm>
              <a:off x="486000" y="779400"/>
              <a:ext cx="8503920" cy="379908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76640" y="775080"/>
                <a:ext cx="8515800" cy="381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528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43050" y="770748"/>
            <a:ext cx="6432108" cy="85725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FIRST RULE OF LINKED NODE/LISTS CLUB: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2217610" y="1854058"/>
            <a:ext cx="5082988" cy="26317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" indent="0" algn="ctr"/>
            <a:r>
              <a:rPr lang="en-US" sz="3000" dirty="0"/>
              <a:t>DRAW A PICTURE OF LINKED LISTS</a:t>
            </a:r>
          </a:p>
          <a:p>
            <a:pPr marL="51435" indent="0" algn="ctr"/>
            <a:endParaRPr lang="en-US" sz="3000" dirty="0"/>
          </a:p>
          <a:p>
            <a:pPr marL="51435" indent="0" algn="ctr"/>
            <a:endParaRPr lang="en-US" sz="3000" dirty="0"/>
          </a:p>
          <a:p>
            <a:pPr marL="51435" indent="0" algn="ctr"/>
            <a:r>
              <a:rPr lang="en-US" dirty="0" smtClean="0"/>
              <a:t>Do no attempt to code linked nodes/lists without pictures!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78511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Linked List Data Structure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Putting the </a:t>
            </a:r>
            <a:r>
              <a:rPr lang="en-US" dirty="0" err="1" smtClean="0"/>
              <a:t>ListNode</a:t>
            </a:r>
            <a:r>
              <a:rPr lang="en-US" dirty="0" smtClean="0"/>
              <a:t> to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4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27619" y="165727"/>
            <a:ext cx="7707862" cy="48802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LinkedList</a:t>
            </a:r>
            <a:r>
              <a:rPr lang="en-US" dirty="0"/>
              <a:t> class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156165" y="872910"/>
            <a:ext cx="7630025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Let's write a collection class named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Has the same public members as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Vector</a:t>
            </a:r>
            <a:r>
              <a:rPr lang="en-US" dirty="0"/>
              <a:t>, etc.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add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clear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get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insert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</a:rPr>
              <a:t>isEmpty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remove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</a:rPr>
              <a:t>toString</a:t>
            </a:r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sz="900" dirty="0"/>
          </a:p>
          <a:p>
            <a:pPr lvl="1"/>
            <a:r>
              <a:rPr lang="en-US" dirty="0"/>
              <a:t>The list is internally implemented as a </a:t>
            </a:r>
            <a:r>
              <a:rPr lang="en-US" b="1" dirty="0">
                <a:solidFill>
                  <a:schemeClr val="bg2"/>
                </a:solidFill>
              </a:rPr>
              <a:t>chain of linked nodes</a:t>
            </a:r>
          </a:p>
          <a:p>
            <a:pPr lvl="2"/>
            <a:r>
              <a:rPr lang="en-US" dirty="0"/>
              <a:t>The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/>
              <a:t> keeps a pointer to its </a:t>
            </a:r>
            <a:r>
              <a:rPr lang="en-US" dirty="0">
                <a:latin typeface="Consolas" panose="020B0609020204030204" pitchFamily="49" charset="0"/>
              </a:rPr>
              <a:t>front</a:t>
            </a:r>
            <a:r>
              <a:rPr lang="en-US" dirty="0"/>
              <a:t> node as a field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NULL</a:t>
            </a:r>
            <a:r>
              <a:rPr lang="en-US" dirty="0"/>
              <a:t> is the end of the list;  a </a:t>
            </a:r>
            <a:r>
              <a:rPr lang="en-US" dirty="0">
                <a:latin typeface="Consolas" panose="020B0609020204030204" pitchFamily="49" charset="0"/>
              </a:rPr>
              <a:t>NULL</a:t>
            </a:r>
            <a:r>
              <a:rPr lang="en-US" dirty="0"/>
              <a:t> front signifies an empty list</a:t>
            </a:r>
          </a:p>
        </p:txBody>
      </p:sp>
      <p:sp>
        <p:nvSpPr>
          <p:cNvPr id="4147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14450" y="3371850"/>
            <a:ext cx="1714500" cy="16002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228600"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>
                <a:latin typeface="Calibri" panose="020F0502020204030204" pitchFamily="34" charset="0"/>
              </a:rPr>
              <a:t>  front	  		</a:t>
            </a:r>
          </a:p>
          <a:p>
            <a:endParaRPr lang="en-US" sz="600">
              <a:latin typeface="Calibri" panose="020F0502020204030204" pitchFamily="34" charset="0"/>
            </a:endParaRPr>
          </a:p>
          <a:p>
            <a:r>
              <a:rPr lang="en-US" sz="1200">
                <a:latin typeface="Calibri" panose="020F0502020204030204" pitchFamily="34" charset="0"/>
              </a:rPr>
              <a:t>add(</a:t>
            </a:r>
            <a:r>
              <a:rPr lang="en-US" sz="1200" b="1" i="1">
                <a:latin typeface="Calibri" panose="020F0502020204030204" pitchFamily="34" charset="0"/>
              </a:rPr>
              <a:t>value</a:t>
            </a:r>
            <a:r>
              <a:rPr lang="en-US" sz="1200">
                <a:latin typeface="Calibri" panose="020F0502020204030204" pitchFamily="34" charset="0"/>
              </a:rPr>
              <a:t>)</a:t>
            </a:r>
          </a:p>
          <a:p>
            <a:r>
              <a:rPr lang="en-US" sz="1200">
                <a:latin typeface="Calibri" panose="020F0502020204030204" pitchFamily="34" charset="0"/>
              </a:rPr>
              <a:t>insert(</a:t>
            </a:r>
            <a:r>
              <a:rPr lang="en-US" sz="1200" b="1" i="1">
                <a:latin typeface="Calibri" panose="020F0502020204030204" pitchFamily="34" charset="0"/>
              </a:rPr>
              <a:t>index</a:t>
            </a:r>
            <a:r>
              <a:rPr lang="en-US" sz="1200">
                <a:latin typeface="Calibri" panose="020F0502020204030204" pitchFamily="34" charset="0"/>
              </a:rPr>
              <a:t>, </a:t>
            </a:r>
            <a:r>
              <a:rPr lang="en-US" sz="1200" b="1" i="1">
                <a:latin typeface="Calibri" panose="020F0502020204030204" pitchFamily="34" charset="0"/>
              </a:rPr>
              <a:t>value</a:t>
            </a:r>
            <a:r>
              <a:rPr lang="en-US" sz="1200">
                <a:latin typeface="Calibri" panose="020F0502020204030204" pitchFamily="34" charset="0"/>
              </a:rPr>
              <a:t>)</a:t>
            </a:r>
          </a:p>
          <a:p>
            <a:r>
              <a:rPr lang="en-US" sz="1200">
                <a:latin typeface="Calibri" panose="020F0502020204030204" pitchFamily="34" charset="0"/>
              </a:rPr>
              <a:t>remove(</a:t>
            </a:r>
            <a:r>
              <a:rPr lang="en-US" sz="1200" b="1" i="1">
                <a:latin typeface="Calibri" panose="020F0502020204030204" pitchFamily="34" charset="0"/>
              </a:rPr>
              <a:t>index</a:t>
            </a:r>
            <a:r>
              <a:rPr lang="en-US" sz="1200">
                <a:latin typeface="Calibri" panose="020F0502020204030204" pitchFamily="34" charset="0"/>
              </a:rPr>
              <a:t>)</a:t>
            </a:r>
          </a:p>
          <a:p>
            <a:r>
              <a:rPr lang="en-US" sz="1200">
                <a:latin typeface="Calibri" panose="020F0502020204030204" pitchFamily="34" charset="0"/>
              </a:rPr>
              <a:t>size()</a:t>
            </a:r>
          </a:p>
          <a:p>
            <a:r>
              <a:rPr lang="en-US" sz="1200">
                <a:latin typeface="Calibri" panose="020F0502020204030204" pitchFamily="34" charset="0"/>
              </a:rPr>
              <a:t>toString()</a:t>
            </a:r>
          </a:p>
          <a:p>
            <a:r>
              <a:rPr lang="en-US" sz="120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4147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37901" y="3500676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7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496710" y="3600450"/>
            <a:ext cx="1046590" cy="400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7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82304" y="3015802"/>
            <a:ext cx="11060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</a:rPr>
              <a:t>LinkedList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14728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554016" y="3359944"/>
            <a:ext cx="10076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Calibri" panose="020F0502020204030204" pitchFamily="34" charset="0"/>
              </a:rPr>
              <a:t>ListNode</a:t>
            </a:r>
          </a:p>
        </p:txBody>
      </p:sp>
      <p:sp>
        <p:nvSpPr>
          <p:cNvPr id="414729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39916" y="3359944"/>
            <a:ext cx="10076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Calibri" panose="020F0502020204030204" pitchFamily="34" charset="0"/>
              </a:rPr>
              <a:t>ListNode</a:t>
            </a:r>
          </a:p>
        </p:txBody>
      </p:sp>
      <p:sp>
        <p:nvSpPr>
          <p:cNvPr id="414730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582966" y="3359944"/>
            <a:ext cx="10076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Calibri" panose="020F0502020204030204" pitchFamily="34" charset="0"/>
              </a:rPr>
              <a:t>ListNode</a:t>
            </a:r>
          </a:p>
        </p:txBody>
      </p:sp>
      <p:graphicFrame>
        <p:nvGraphicFramePr>
          <p:cNvPr id="414731" name="Group 1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3600450" y="3657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4742" name="Line 2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4495800" y="4121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4743" name="Group 23"/>
          <p:cNvGraphicFramePr>
            <a:graphicFrameLocks noGrp="1"/>
          </p:cNvGraphicFramePr>
          <p:nvPr>
            <p:custDataLst>
              <p:tags r:id="rId12"/>
            </p:custDataLst>
          </p:nvPr>
        </p:nvGraphicFramePr>
        <p:xfrm>
          <a:off x="5095875" y="36647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4754" name="Line 3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5991225" y="41290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4755" name="Group 35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6591300" y="36790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4766" name="Line 4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086600" y="39862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767" name="Text Box 4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657600" y="43636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4768" name="Text Box 4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164932" y="43636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14769" name="Text Box 4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650832" y="43636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" name="Ink 1"/>
              <p14:cNvContentPartPr/>
              <p14:nvPr>
                <p:custDataLst>
                  <p:tags r:id="rId19"/>
                </p:custDataLst>
              </p14:nvPr>
            </p14:nvContentPartPr>
            <p14:xfrm>
              <a:off x="2198520" y="2659320"/>
              <a:ext cx="8196480" cy="2118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89160" y="2649960"/>
                <a:ext cx="8215200" cy="213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49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Traversing a list</a:t>
            </a:r>
            <a:r>
              <a:rPr lang="en-US" dirty="0" smtClean="0"/>
              <a:t>? (BUG version)</a:t>
            </a:r>
            <a:endParaRPr lang="en-US" dirty="0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What's wrong with this approach to traverse and print the list?</a:t>
            </a:r>
          </a:p>
          <a:p>
            <a:pPr lvl="1">
              <a:buFontTx/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None/>
            </a:pPr>
            <a:r>
              <a:rPr lang="en-US" dirty="0">
                <a:latin typeface="Consolas" panose="020B0609020204030204" pitchFamily="49" charset="0"/>
              </a:rPr>
              <a:t>while </a:t>
            </a:r>
            <a:r>
              <a:rPr lang="en-US" dirty="0" smtClean="0">
                <a:latin typeface="Consolas" panose="020B0609020204030204" pitchFamily="49" charset="0"/>
              </a:rPr>
              <a:t>(front != </a:t>
            </a:r>
            <a:r>
              <a:rPr lang="en-US" dirty="0">
                <a:latin typeface="Consolas" panose="020B0609020204030204" pitchFamily="49" charset="0"/>
              </a:rPr>
              <a:t>NULL) </a:t>
            </a:r>
            <a:r>
              <a:rPr lang="en-US" dirty="0" smtClean="0">
                <a:latin typeface="Consolas" panose="020B0609020204030204" pitchFamily="49" charset="0"/>
              </a:rPr>
              <a:t>{    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</a:rPr>
              <a:t> &lt;&lt; </a:t>
            </a:r>
            <a:r>
              <a:rPr lang="en-US" dirty="0" smtClean="0">
                <a:latin typeface="Consolas" panose="020B0609020204030204" pitchFamily="49" charset="0"/>
              </a:rPr>
              <a:t>front-</a:t>
            </a:r>
            <a:r>
              <a:rPr lang="en-US" dirty="0">
                <a:latin typeface="Consolas" panose="020B0609020204030204" pitchFamily="49" charset="0"/>
              </a:rPr>
              <a:t>&gt;data &lt;&lt; </a:t>
            </a:r>
            <a:r>
              <a:rPr lang="en-US" dirty="0" err="1">
                <a:latin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</a:rPr>
              <a:t>front </a:t>
            </a:r>
            <a:r>
              <a:rPr lang="en-US" dirty="0">
                <a:latin typeface="Consolas" panose="020B0609020204030204" pitchFamily="49" charset="0"/>
              </a:rPr>
              <a:t>= </a:t>
            </a:r>
            <a:r>
              <a:rPr lang="en-US" dirty="0" smtClean="0">
                <a:latin typeface="Consolas" panose="020B0609020204030204" pitchFamily="49" charset="0"/>
              </a:rPr>
              <a:t>front-</a:t>
            </a:r>
            <a:r>
              <a:rPr lang="en-US" dirty="0">
                <a:latin typeface="Consolas" panose="020B0609020204030204" pitchFamily="49" charset="0"/>
              </a:rPr>
              <a:t>&gt;next;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move to next node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pPr lvl="1">
              <a:buFontTx/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/>
            <a:r>
              <a:rPr lang="en-US" i="1" dirty="0"/>
              <a:t>It loses the linked list as it is printing it!</a:t>
            </a:r>
          </a:p>
        </p:txBody>
      </p:sp>
      <p:graphicFrame>
        <p:nvGraphicFramePr>
          <p:cNvPr id="40038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790825" y="3682604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0399" name="Group 15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62750" y="3682604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0410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6115050" y="413980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11" name="Line 2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7258050" y="3968354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12" name="Text Box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24312" y="3799285"/>
            <a:ext cx="63195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500" dirty="0" smtClean="0">
                <a:latin typeface="Calibri" panose="020F0502020204030204" pitchFamily="34" charset="0"/>
              </a:rPr>
              <a:t>front</a:t>
            </a:r>
            <a:endParaRPr lang="en-US" sz="1500" dirty="0">
              <a:latin typeface="Calibri" panose="020F0502020204030204" pitchFamily="34" charset="0"/>
            </a:endParaRPr>
          </a:p>
        </p:txBody>
      </p:sp>
      <p:sp>
        <p:nvSpPr>
          <p:cNvPr id="400413" name="Line 2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085975" y="396835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14" name="Text Box 3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772150" y="3974307"/>
            <a:ext cx="32893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400415" name="Line 3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86175" y="4146947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00416" name="Group 32"/>
          <p:cNvGraphicFramePr>
            <a:graphicFrameLocks noGrp="1"/>
          </p:cNvGraphicFramePr>
          <p:nvPr>
            <p:custDataLst>
              <p:tags r:id="rId11"/>
            </p:custDataLst>
          </p:nvPr>
        </p:nvGraphicFramePr>
        <p:xfrm>
          <a:off x="4286250" y="3689747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0427" name="Line 4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5181600" y="4154091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29" name="Freeform 45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000250" y="3429000"/>
            <a:ext cx="2228850" cy="504825"/>
          </a:xfrm>
          <a:custGeom>
            <a:avLst/>
            <a:gdLst>
              <a:gd name="T0" fmla="*/ 0 w 1872"/>
              <a:gd name="T1" fmla="*/ 568 h 568"/>
              <a:gd name="T2" fmla="*/ 1056 w 1872"/>
              <a:gd name="T3" fmla="*/ 40 h 568"/>
              <a:gd name="T4" fmla="*/ 1872 w 1872"/>
              <a:gd name="T5" fmla="*/ 32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72" h="568">
                <a:moveTo>
                  <a:pt x="0" y="568"/>
                </a:moveTo>
                <a:cubicBezTo>
                  <a:pt x="372" y="324"/>
                  <a:pt x="744" y="80"/>
                  <a:pt x="1056" y="40"/>
                </a:cubicBezTo>
                <a:cubicBezTo>
                  <a:pt x="1368" y="0"/>
                  <a:pt x="1696" y="288"/>
                  <a:pt x="1872" y="328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430" name="Freeform 46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1943100" y="3314700"/>
            <a:ext cx="4743450" cy="571500"/>
          </a:xfrm>
          <a:custGeom>
            <a:avLst/>
            <a:gdLst>
              <a:gd name="T0" fmla="*/ 0 w 3984"/>
              <a:gd name="T1" fmla="*/ 752 h 752"/>
              <a:gd name="T2" fmla="*/ 1344 w 3984"/>
              <a:gd name="T3" fmla="*/ 32 h 752"/>
              <a:gd name="T4" fmla="*/ 3984 w 3984"/>
              <a:gd name="T5" fmla="*/ 56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84" h="752">
                <a:moveTo>
                  <a:pt x="0" y="752"/>
                </a:moveTo>
                <a:cubicBezTo>
                  <a:pt x="340" y="408"/>
                  <a:pt x="680" y="64"/>
                  <a:pt x="1344" y="32"/>
                </a:cubicBezTo>
                <a:cubicBezTo>
                  <a:pt x="2008" y="0"/>
                  <a:pt x="3552" y="472"/>
                  <a:pt x="3984" y="56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/>
              <p14:cNvContentPartPr/>
              <p14:nvPr>
                <p:custDataLst>
                  <p:tags r:id="rId15"/>
                </p:custDataLst>
              </p14:nvPr>
            </p14:nvContentPartPr>
            <p14:xfrm>
              <a:off x="1757160" y="1377720"/>
              <a:ext cx="5900760" cy="1378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51040" y="1372680"/>
                <a:ext cx="5913720" cy="138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00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410" grpId="0" animBg="1"/>
      <p:bldP spid="400411" grpId="0" animBg="1"/>
      <p:bldP spid="400412" grpId="0"/>
      <p:bldP spid="400413" grpId="0" animBg="1"/>
      <p:bldP spid="400414" grpId="0"/>
      <p:bldP spid="400415" grpId="0" animBg="1"/>
      <p:bldP spid="400427" grpId="0" animBg="1"/>
      <p:bldP spid="400429" grpId="0" animBg="1"/>
      <p:bldP spid="4004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Traversing a list </a:t>
            </a:r>
            <a:r>
              <a:rPr lang="en-US" sz="2700" dirty="0"/>
              <a:t>(12.2</a:t>
            </a:r>
            <a:r>
              <a:rPr lang="en-US" sz="2700" dirty="0" smtClean="0"/>
              <a:t>) (bug fixed version)</a:t>
            </a:r>
            <a:endParaRPr lang="en-US" sz="2700" dirty="0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correct way to print every value in the list:</a:t>
            </a:r>
          </a:p>
          <a:p>
            <a:pPr lvl="1">
              <a:buFontTx/>
              <a:buNone/>
            </a:pPr>
            <a:endParaRPr lang="en-US" sz="9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b="1" dirty="0" err="1">
                <a:latin typeface="Consolas" panose="020B0609020204030204" pitchFamily="49" charset="0"/>
              </a:rPr>
              <a:t>ListNode</a:t>
            </a:r>
            <a:r>
              <a:rPr lang="en-US" b="1" dirty="0">
                <a:latin typeface="Consolas" panose="020B0609020204030204" pitchFamily="49" charset="0"/>
              </a:rPr>
              <a:t>* current = list;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while (</a:t>
            </a:r>
            <a:r>
              <a:rPr lang="en-US" b="1" dirty="0">
                <a:latin typeface="Consolas" panose="020B0609020204030204" pitchFamily="49" charset="0"/>
              </a:rPr>
              <a:t>current</a:t>
            </a:r>
            <a:r>
              <a:rPr lang="en-US" dirty="0">
                <a:latin typeface="Consolas" panose="020B0609020204030204" pitchFamily="49" charset="0"/>
              </a:rPr>
              <a:t> != NULL)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cout</a:t>
            </a:r>
            <a:r>
              <a:rPr lang="en-US" dirty="0">
                <a:latin typeface="Consolas" panose="020B0609020204030204" pitchFamily="49" charset="0"/>
              </a:rPr>
              <a:t> &lt;&lt; </a:t>
            </a:r>
            <a:r>
              <a:rPr lang="en-US" b="1" dirty="0">
                <a:latin typeface="Consolas" panose="020B0609020204030204" pitchFamily="49" charset="0"/>
              </a:rPr>
              <a:t>current</a:t>
            </a:r>
            <a:r>
              <a:rPr lang="en-US" dirty="0">
                <a:latin typeface="Consolas" panose="020B0609020204030204" pitchFamily="49" charset="0"/>
              </a:rPr>
              <a:t>-&gt;data &lt;&lt; </a:t>
            </a:r>
            <a:r>
              <a:rPr lang="en-US" dirty="0" err="1">
                <a:latin typeface="Consolas" panose="020B0609020204030204" pitchFamily="49" charset="0"/>
              </a:rPr>
              <a:t>endl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current = current-&gt;next;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move to next node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Changing </a:t>
            </a:r>
            <a:r>
              <a:rPr lang="en-US" dirty="0">
                <a:latin typeface="Consolas" panose="020B0609020204030204" pitchFamily="49" charset="0"/>
              </a:rPr>
              <a:t>current</a:t>
            </a:r>
            <a:r>
              <a:rPr lang="en-US" dirty="0"/>
              <a:t> does not damage the list.</a:t>
            </a:r>
          </a:p>
        </p:txBody>
      </p:sp>
      <p:graphicFrame>
        <p:nvGraphicFramePr>
          <p:cNvPr id="402436" name="Group 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50413915"/>
              </p:ext>
            </p:extLst>
          </p:nvPr>
        </p:nvGraphicFramePr>
        <p:xfrm>
          <a:off x="2905125" y="360330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2447" name="Group 15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64272431"/>
              </p:ext>
            </p:extLst>
          </p:nvPr>
        </p:nvGraphicFramePr>
        <p:xfrm>
          <a:off x="6877050" y="360330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2458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6229350" y="406050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59" name="Line 2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7372350" y="3889058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60" name="Text Box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714500" y="3719990"/>
            <a:ext cx="572529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 smtClean="0">
                <a:latin typeface="Calibri" panose="020F0502020204030204" pitchFamily="34" charset="0"/>
              </a:rPr>
              <a:t>front</a:t>
            </a:r>
            <a:endParaRPr lang="en-US" sz="1500" dirty="0">
              <a:latin typeface="Calibri" panose="020F0502020204030204" pitchFamily="34" charset="0"/>
            </a:endParaRPr>
          </a:p>
        </p:txBody>
      </p:sp>
      <p:sp>
        <p:nvSpPr>
          <p:cNvPr id="402461" name="Line 2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200275" y="388905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62" name="Text Box 3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86450" y="3895012"/>
            <a:ext cx="32893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402463" name="Line 3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800475" y="4067652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02464" name="Group 32"/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469738877"/>
              </p:ext>
            </p:extLst>
          </p:nvPr>
        </p:nvGraphicFramePr>
        <p:xfrm>
          <a:off x="4400550" y="3610452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02475" name="Line 4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5295900" y="4074796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927000" y="1274040"/>
              <a:ext cx="3879360" cy="1365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21240" y="1268280"/>
                <a:ext cx="3891960" cy="137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97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LinkedList.h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class </a:t>
            </a:r>
            <a:r>
              <a:rPr lang="en-US" sz="1500" b="1" dirty="0" err="1">
                <a:latin typeface="Consolas" panose="020B0609020204030204" pitchFamily="49" charset="0"/>
              </a:rPr>
              <a:t>LinkedList</a:t>
            </a:r>
            <a:r>
              <a:rPr lang="en-US" sz="1500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public: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b="1" dirty="0" err="1">
                <a:latin typeface="Consolas" panose="020B0609020204030204" pitchFamily="49" charset="0"/>
              </a:rPr>
              <a:t>LinkedList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b="1" dirty="0">
                <a:latin typeface="Consolas" panose="020B0609020204030204" pitchFamily="49" charset="0"/>
              </a:rPr>
              <a:t>~</a:t>
            </a:r>
            <a:r>
              <a:rPr lang="en-US" sz="1500" b="1" dirty="0" err="1">
                <a:latin typeface="Consolas" panose="020B0609020204030204" pitchFamily="49" charset="0"/>
              </a:rPr>
              <a:t>LinkedList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add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value);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clear</a:t>
            </a:r>
            <a:r>
              <a:rPr lang="en-US" sz="1500" dirty="0">
                <a:latin typeface="Consolas" panose="020B0609020204030204" pitchFamily="49" charset="0"/>
              </a:rPr>
              <a:t>();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</a:t>
            </a:r>
            <a:r>
              <a:rPr lang="en-US" sz="1500" b="1" dirty="0">
                <a:latin typeface="Consolas" panose="020B0609020204030204" pitchFamily="49" charset="0"/>
              </a:rPr>
              <a:t>get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index) </a:t>
            </a:r>
            <a:r>
              <a:rPr lang="en-US" sz="1500" dirty="0" err="1">
                <a:latin typeface="Consolas" panose="020B0609020204030204" pitchFamily="49" charset="0"/>
              </a:rPr>
              <a:t>const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insert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index,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value);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bool</a:t>
            </a:r>
            <a:r>
              <a:rPr lang="en-US" sz="1500" dirty="0">
                <a:latin typeface="Consolas" panose="020B0609020204030204" pitchFamily="49" charset="0"/>
              </a:rPr>
              <a:t> </a:t>
            </a:r>
            <a:r>
              <a:rPr lang="en-US" sz="1500" b="1" dirty="0" err="1">
                <a:latin typeface="Consolas" panose="020B0609020204030204" pitchFamily="49" charset="0"/>
              </a:rPr>
              <a:t>isEmpty</a:t>
            </a:r>
            <a:r>
              <a:rPr lang="en-US" sz="1500" dirty="0">
                <a:latin typeface="Consolas" panose="020B0609020204030204" pitchFamily="49" charset="0"/>
              </a:rPr>
              <a:t>() </a:t>
            </a:r>
            <a:r>
              <a:rPr lang="en-US" sz="1500" dirty="0" err="1">
                <a:latin typeface="Consolas" panose="020B0609020204030204" pitchFamily="49" charset="0"/>
              </a:rPr>
              <a:t>const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remove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void </a:t>
            </a:r>
            <a:r>
              <a:rPr lang="en-US" sz="1500" b="1" dirty="0">
                <a:latin typeface="Consolas" panose="020B0609020204030204" pitchFamily="49" charset="0"/>
              </a:rPr>
              <a:t>set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index,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value);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</a:t>
            </a:r>
            <a:r>
              <a:rPr lang="en-US" sz="1500" b="1" dirty="0">
                <a:latin typeface="Consolas" panose="020B0609020204030204" pitchFamily="49" charset="0"/>
              </a:rPr>
              <a:t>size</a:t>
            </a:r>
            <a:r>
              <a:rPr lang="en-US" sz="1500" dirty="0">
                <a:latin typeface="Consolas" panose="020B0609020204030204" pitchFamily="49" charset="0"/>
              </a:rPr>
              <a:t>() </a:t>
            </a:r>
            <a:r>
              <a:rPr lang="en-US" sz="1500" dirty="0" err="1">
                <a:latin typeface="Consolas" panose="020B0609020204030204" pitchFamily="49" charset="0"/>
              </a:rPr>
              <a:t>const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private: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</a:rPr>
              <a:t>ListNode</a:t>
            </a:r>
            <a:r>
              <a:rPr lang="en-US" sz="1500" dirty="0">
                <a:latin typeface="Consolas" panose="020B0609020204030204" pitchFamily="49" charset="0"/>
              </a:rPr>
              <a:t>* </a:t>
            </a:r>
            <a:r>
              <a:rPr lang="en-US" sz="1500" b="1" dirty="0">
                <a:latin typeface="Consolas" panose="020B0609020204030204" pitchFamily="49" charset="0"/>
              </a:rPr>
              <a:t>front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4167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29350" y="1657350"/>
            <a:ext cx="1428750" cy="1028700"/>
          </a:xfrm>
          <a:prstGeom prst="rect">
            <a:avLst/>
          </a:prstGeom>
          <a:solidFill>
            <a:srgbClr val="E6E6E6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677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65156" y="19431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7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59444" y="1226026"/>
            <a:ext cx="11060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alibri" panose="020F0502020204030204" pitchFamily="34" charset="0"/>
              </a:rPr>
              <a:t>LinkedList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1677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6972300" y="1943100"/>
            <a:ext cx="3429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>
                <p:custDataLst>
                  <p:tags r:id="rId7"/>
                </p:custDataLst>
              </p14:nvPr>
            </p14:nvContentPartPr>
            <p14:xfrm>
              <a:off x="1784160" y="3695760"/>
              <a:ext cx="2859840" cy="765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80200" y="3689640"/>
                <a:ext cx="2872080" cy="77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381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add</a:t>
            </a:r>
            <a:endParaRPr lang="en-US">
              <a:latin typeface="Courier New" panose="02070309020205020404" pitchFamily="49" charset="0"/>
            </a:endParaRP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Appends the given value to the end of the list.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void LinkedList::</a:t>
            </a:r>
            <a:r>
              <a:rPr lang="en-US" b="1">
                <a:latin typeface="Consolas" panose="020B0609020204030204" pitchFamily="49" charset="0"/>
              </a:rPr>
              <a:t>add</a:t>
            </a:r>
            <a:r>
              <a:rPr lang="en-US">
                <a:latin typeface="Consolas" panose="020B0609020204030204" pitchFamily="49" charset="0"/>
              </a:rPr>
              <a:t>(int value)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</a:pP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What pointer(s) must be changed to add a node to the end of a list?</a:t>
            </a:r>
          </a:p>
          <a:p>
            <a:pPr lvl="1"/>
            <a:r>
              <a:rPr lang="en-US"/>
              <a:t>What different cases must we consider?</a:t>
            </a:r>
          </a:p>
        </p:txBody>
      </p:sp>
      <p:sp>
        <p:nvSpPr>
          <p:cNvPr id="4177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44184" y="3459709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1779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9990" y="3745459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79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537153" y="3724028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7799" name="Group 7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107551222"/>
              </p:ext>
            </p:extLst>
          </p:nvPr>
        </p:nvGraphicFramePr>
        <p:xfrm>
          <a:off x="3701584" y="3402559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7810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596934" y="3866903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7811" name="Group 19"/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98231407"/>
              </p:ext>
            </p:extLst>
          </p:nvPr>
        </p:nvGraphicFramePr>
        <p:xfrm>
          <a:off x="5197009" y="3409703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7822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6092359" y="3874047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7823" name="Group 31"/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764139956"/>
              </p:ext>
            </p:extLst>
          </p:nvPr>
        </p:nvGraphicFramePr>
        <p:xfrm>
          <a:off x="6692434" y="342399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7834" name="Line 4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7187734" y="3731172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835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758734" y="4108600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7836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266066" y="4108600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17837" name="Text Box 4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751966" y="4108600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" name="Ink 2"/>
              <p14:cNvContentPartPr/>
              <p14:nvPr>
                <p:custDataLst>
                  <p:tags r:id="rId15"/>
                </p:custDataLst>
              </p14:nvPr>
            </p14:nvContentPartPr>
            <p14:xfrm>
              <a:off x="3434400" y="1472040"/>
              <a:ext cx="4674600" cy="273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28640" y="1466640"/>
                <a:ext cx="4689720" cy="274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132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Case 1: Add to empty list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marL="173831" indent="-173831">
              <a:tabLst>
                <a:tab pos="3771900" algn="l"/>
              </a:tabLst>
            </a:pPr>
            <a:r>
              <a:rPr lang="en-US"/>
              <a:t>Before adding 20:	After:</a:t>
            </a:r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endParaRPr lang="en-US"/>
          </a:p>
          <a:p>
            <a:pPr marL="469106" lvl="1" indent="-209550">
              <a:tabLst>
                <a:tab pos="3771900" algn="l"/>
              </a:tabLst>
            </a:pPr>
            <a:r>
              <a:rPr lang="en-US"/>
              <a:t>We must create a new node and attach it to the list.</a:t>
            </a:r>
          </a:p>
          <a:p>
            <a:pPr marL="469106" lvl="1" indent="-209550">
              <a:tabLst>
                <a:tab pos="3771900" algn="l"/>
              </a:tabLst>
            </a:pPr>
            <a:r>
              <a:rPr lang="en-US"/>
              <a:t>For an empty list to become non-empty, we must change </a:t>
            </a:r>
            <a:r>
              <a:rPr lang="en-US">
                <a:latin typeface="Consolas" panose="020B0609020204030204" pitchFamily="49" charset="0"/>
              </a:rPr>
              <a:t>front</a:t>
            </a:r>
            <a:r>
              <a:rPr lang="en-US"/>
              <a:t>.</a:t>
            </a:r>
          </a:p>
        </p:txBody>
      </p:sp>
      <p:sp>
        <p:nvSpPr>
          <p:cNvPr id="4188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543050"/>
            <a:ext cx="1428750" cy="1028700"/>
          </a:xfrm>
          <a:prstGeom prst="rect">
            <a:avLst/>
          </a:prstGeom>
          <a:solidFill>
            <a:srgbClr val="E6E6E6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Tahoma" panose="020B060403050404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Tahoma" panose="020B0604030504040204" pitchFamily="34" charset="0"/>
            </a:endParaRPr>
          </a:p>
        </p:txBody>
      </p:sp>
      <p:sp>
        <p:nvSpPr>
          <p:cNvPr id="41882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50306" y="18288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882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2457450" y="1828800"/>
            <a:ext cx="3429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823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14850" y="15430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Tahoma" panose="020B060403050404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Tahoma" panose="020B0604030504040204" pitchFamily="34" charset="0"/>
            </a:endParaRPr>
          </a:p>
        </p:txBody>
      </p:sp>
      <p:sp>
        <p:nvSpPr>
          <p:cNvPr id="418824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50656" y="18288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882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407819" y="18073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8826" name="Group 10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6572250" y="14859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</a:tbl>
          </a:graphicData>
        </a:graphic>
      </p:graphicFrame>
      <p:sp>
        <p:nvSpPr>
          <p:cNvPr id="418837" name="Line 2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072313" y="1785938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838" name="Text Box 2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629400" y="2171700"/>
            <a:ext cx="12009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Tahoma" panose="020B0604030504040204" pitchFamily="34" charset="0"/>
              </a:rPr>
              <a:t>element 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2286000" y="1711800"/>
              <a:ext cx="709200" cy="518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76640" y="1702440"/>
                <a:ext cx="727920" cy="53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249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Case 2: Non-empty list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Before adding value 20 to end of list: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After:</a:t>
            </a:r>
          </a:p>
        </p:txBody>
      </p:sp>
      <p:sp>
        <p:nvSpPr>
          <p:cNvPr id="4198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98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503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4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60746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47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77190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58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667250" y="1835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59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267325" y="1378744"/>
          <a:ext cx="1073944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66738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70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793582" y="1700213"/>
            <a:ext cx="550069" cy="26431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71" name="Rectangle 3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7145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9872" name="Rectangle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4503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73" name="Line 3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2607469" y="31789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74" name="Group 34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377190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85" name="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667250" y="3314700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86" name="Group 46"/>
          <p:cNvGraphicFramePr>
            <a:graphicFrameLocks noGrp="1"/>
          </p:cNvGraphicFramePr>
          <p:nvPr>
            <p:custDataLst>
              <p:tags r:id="rId15"/>
            </p:custDataLst>
          </p:nvPr>
        </p:nvGraphicFramePr>
        <p:xfrm>
          <a:off x="5267325" y="2864644"/>
          <a:ext cx="1073944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66738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19897" name="Line 57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6162675" y="33218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19898" name="Group 58"/>
          <p:cNvGraphicFramePr>
            <a:graphicFrameLocks noGrp="1"/>
          </p:cNvGraphicFramePr>
          <p:nvPr>
            <p:custDataLst>
              <p:tags r:id="rId17"/>
            </p:custDataLst>
          </p:nvPr>
        </p:nvGraphicFramePr>
        <p:xfrm>
          <a:off x="6762750" y="28789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</a:tbl>
          </a:graphicData>
        </a:graphic>
      </p:graphicFrame>
      <p:sp>
        <p:nvSpPr>
          <p:cNvPr id="419909" name="Line 69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H="1">
            <a:off x="7258050" y="31861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0" name="Text Box 7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829050" y="35635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9911" name="Text Box 7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336382" y="35635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19912" name="Text Box 7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822282" y="35635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19913" name="Text Box 7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829050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19914" name="Text Box 7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336382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" name="Ink 2"/>
              <p14:cNvContentPartPr/>
              <p14:nvPr>
                <p:custDataLst>
                  <p:tags r:id="rId24"/>
                </p:custDataLst>
              </p14:nvPr>
            </p14:nvContentPartPr>
            <p14:xfrm>
              <a:off x="2182320" y="1082880"/>
              <a:ext cx="4851360" cy="2548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172960" y="1073520"/>
                <a:ext cx="4870080" cy="256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83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Don't fall off the edge!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tabLst>
                <a:tab pos="1031081" algn="l"/>
              </a:tabLst>
            </a:pPr>
            <a:r>
              <a:rPr lang="en-US" dirty="0"/>
              <a:t>Must modify the </a:t>
            </a:r>
            <a:r>
              <a:rPr lang="en-US" dirty="0">
                <a:latin typeface="Consolas" panose="020B0609020204030204" pitchFamily="49" charset="0"/>
              </a:rPr>
              <a:t>next</a:t>
            </a:r>
            <a:r>
              <a:rPr lang="en-US" dirty="0"/>
              <a:t> pointer of the last node.</a:t>
            </a:r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endParaRPr lang="en-US" dirty="0"/>
          </a:p>
          <a:p>
            <a:pPr lvl="1">
              <a:tabLst>
                <a:tab pos="1031081" algn="l"/>
              </a:tabLst>
            </a:pPr>
            <a:r>
              <a:rPr lang="en-US" dirty="0"/>
              <a:t>Where should </a:t>
            </a:r>
            <a:r>
              <a:rPr lang="en-US" dirty="0">
                <a:latin typeface="Consolas" panose="020B0609020204030204" pitchFamily="49" charset="0"/>
              </a:rPr>
              <a:t>current</a:t>
            </a:r>
            <a:r>
              <a:rPr lang="en-US" dirty="0"/>
              <a:t>  be pointing, to add 20 at the end?</a:t>
            </a:r>
          </a:p>
          <a:p>
            <a:pPr lvl="2">
              <a:tabLst>
                <a:tab pos="1031081" algn="l"/>
              </a:tabLst>
            </a:pPr>
            <a:endParaRPr lang="en-US" sz="600" dirty="0"/>
          </a:p>
          <a:p>
            <a:pPr lvl="1">
              <a:buNone/>
              <a:tabLst>
                <a:tab pos="1031081" algn="l"/>
              </a:tabLst>
            </a:pPr>
            <a:r>
              <a:rPr lang="en-US" b="1" dirty="0"/>
              <a:t>Q:</a:t>
            </a:r>
            <a:r>
              <a:rPr lang="en-US" dirty="0"/>
              <a:t>  What loop test will stop us at this place in the list?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A.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(current != NULL) { ...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B.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(front != NULL) { ...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C.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(current-&gt;next != NULL) { ...</a:t>
            </a:r>
          </a:p>
          <a:p>
            <a:pPr lvl="2">
              <a:buNone/>
              <a:tabLst>
                <a:tab pos="1031081" algn="l"/>
              </a:tabLst>
            </a:pPr>
            <a:r>
              <a:rPr lang="en-US" dirty="0"/>
              <a:t>	</a:t>
            </a:r>
            <a:r>
              <a:rPr lang="en-US" b="1" dirty="0"/>
              <a:t>D.</a:t>
            </a:r>
            <a:r>
              <a:rPr lang="en-US" dirty="0"/>
              <a:t> 	</a:t>
            </a:r>
            <a:r>
              <a:rPr lang="en-US" dirty="0">
                <a:latin typeface="Consolas" panose="020B0609020204030204" pitchFamily="49" charset="0"/>
              </a:rPr>
              <a:t>while (front-&gt;next != NULL) { ...</a:t>
            </a:r>
          </a:p>
        </p:txBody>
      </p:sp>
      <p:sp>
        <p:nvSpPr>
          <p:cNvPr id="4208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45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08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503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87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60746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0871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77190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0882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667250" y="1835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0883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267325" y="1378744"/>
          <a:ext cx="1073944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66738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0894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793581" y="1700212"/>
            <a:ext cx="542925" cy="271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95" name="Text Box 3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64769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0896" name="Text Box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372100" y="206692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>
                <p:custDataLst>
                  <p:tags r:id="rId12"/>
                </p:custDataLst>
              </p14:nvPr>
            </p14:nvContentPartPr>
            <p14:xfrm>
              <a:off x="1728360" y="183600"/>
              <a:ext cx="5372280" cy="4212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21880" y="179640"/>
                <a:ext cx="5381280" cy="422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56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add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Adds the given value to the end of the list.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>
                <a:latin typeface="Consolas" panose="020B0609020204030204" pitchFamily="49" charset="0"/>
              </a:rPr>
              <a:t>::</a:t>
            </a:r>
            <a:r>
              <a:rPr lang="en-US" b="1" dirty="0">
                <a:latin typeface="Consolas" panose="020B0609020204030204" pitchFamily="49" charset="0"/>
              </a:rPr>
              <a:t>add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value)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if (front == NULL)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// adding to an empty list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front = new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(value);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} else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// adding to the end of an existing list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* current = front;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while (current-&gt;next != NULL)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    current = current-&gt;next;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    current-&gt;next = new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(value);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626480" y="2292480"/>
              <a:ext cx="5341680" cy="2462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3960" y="2285640"/>
                <a:ext cx="5351400" cy="247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038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get</a:t>
            </a:r>
            <a:endParaRPr lang="en-US">
              <a:latin typeface="Courier New" panose="02070309020205020404" pitchFamily="49" charset="0"/>
            </a:endParaRP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Returns value in list at given index.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int LinkedList::</a:t>
            </a:r>
            <a:r>
              <a:rPr lang="en-US" b="1">
                <a:latin typeface="Consolas" panose="020B0609020204030204" pitchFamily="49" charset="0"/>
              </a:rPr>
              <a:t>get</a:t>
            </a:r>
            <a:r>
              <a:rPr lang="en-US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229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3050" y="22288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291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78856" y="25146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291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436019" y="24931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2919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600450" y="21717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2930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495800" y="26360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2931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095875" y="21788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2942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991225" y="26431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2943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591300" y="21931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2954" name="Line 4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7086600" y="25003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955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57600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2956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649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2957" name="Text Box 4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508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</p:spTree>
    <p:extLst>
      <p:ext uri="{BB962C8B-B14F-4D97-AF65-F5344CB8AC3E}">
        <p14:creationId xmlns:p14="http://schemas.microsoft.com/office/powerpoint/2010/main" val="353644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get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Returns value in list at given index.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Precondition: 0 &lt;= index &lt; size()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int LinkedList::</a:t>
            </a:r>
            <a:r>
              <a:rPr lang="en-US" b="1">
                <a:latin typeface="Consolas" panose="020B0609020204030204" pitchFamily="49" charset="0"/>
              </a:rPr>
              <a:t>get</a:t>
            </a:r>
            <a:r>
              <a:rPr lang="en-US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ListNode* current = front;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for (int i = 0; i &lt; index; i++)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    current = current-&gt;next;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return current-&gt;data;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6980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insert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Inserts the given value at the given index.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void LinkedList::</a:t>
            </a:r>
            <a:r>
              <a:rPr lang="en-US" b="1">
                <a:latin typeface="Consolas" panose="020B0609020204030204" pitchFamily="49" charset="0"/>
              </a:rPr>
              <a:t>insert</a:t>
            </a:r>
            <a:r>
              <a:rPr lang="en-US">
                <a:latin typeface="Consolas" panose="020B0609020204030204" pitchFamily="49" charset="0"/>
              </a:rPr>
              <a:t>(int index, int value)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249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3050" y="22288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496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78856" y="25146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496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436019" y="24931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4967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600450" y="21717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4978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495800" y="26360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4979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095875" y="21788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4990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991225" y="26431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4991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6591300" y="21931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5002" name="Line 4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7086600" y="25003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5003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57600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5004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649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5005" name="Text Box 4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50832" y="2877741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</p:spTree>
    <p:extLst>
      <p:ext uri="{BB962C8B-B14F-4D97-AF65-F5344CB8AC3E}">
        <p14:creationId xmlns:p14="http://schemas.microsoft.com/office/powerpoint/2010/main" val="339287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Inserting into a list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tabLst>
                <a:tab pos="1371600" algn="l"/>
                <a:tab pos="2057400" algn="l"/>
                <a:tab pos="3088481" algn="l"/>
              </a:tabLst>
            </a:pPr>
            <a:r>
              <a:rPr lang="en-US" dirty="0"/>
              <a:t>Before inserting element at index 2:</a:t>
            </a:r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 lvl="1"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r>
              <a:rPr lang="en-US" dirty="0"/>
              <a:t>After:</a:t>
            </a:r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endParaRPr lang="en-US" dirty="0"/>
          </a:p>
          <a:p>
            <a:pPr>
              <a:tabLst>
                <a:tab pos="1371600" algn="l"/>
                <a:tab pos="2057400" algn="l"/>
                <a:tab pos="3088481" algn="l"/>
              </a:tabLst>
            </a:pPr>
            <a:r>
              <a:rPr lang="en-US" b="1" dirty="0"/>
              <a:t>Q:</a:t>
            </a:r>
            <a:r>
              <a:rPr lang="en-US" dirty="0"/>
              <a:t> How many times to advance </a:t>
            </a:r>
            <a:r>
              <a:rPr lang="en-US" dirty="0">
                <a:latin typeface="Consolas" panose="020B0609020204030204" pitchFamily="49" charset="0"/>
              </a:rPr>
              <a:t>current</a:t>
            </a:r>
            <a:r>
              <a:rPr lang="en-US" dirty="0"/>
              <a:t> to insert at index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?</a:t>
            </a:r>
          </a:p>
          <a:p>
            <a:pPr lvl="1">
              <a:buNone/>
              <a:tabLst>
                <a:tab pos="1371600" algn="l"/>
                <a:tab pos="2057400" algn="l"/>
                <a:tab pos="3088481" algn="l"/>
              </a:tabLst>
            </a:pPr>
            <a:r>
              <a:rPr lang="en-US" dirty="0"/>
              <a:t>	</a:t>
            </a:r>
            <a:r>
              <a:rPr lang="en-US" b="1" dirty="0"/>
              <a:t>A.  </a:t>
            </a:r>
            <a:r>
              <a:rPr lang="en-US" i="1" dirty="0" err="1"/>
              <a:t>i</a:t>
            </a:r>
            <a:r>
              <a:rPr lang="en-US" dirty="0"/>
              <a:t> - 1	</a:t>
            </a:r>
            <a:r>
              <a:rPr lang="en-US" b="1" dirty="0"/>
              <a:t>B.</a:t>
            </a:r>
            <a:r>
              <a:rPr lang="en-US" dirty="0"/>
              <a:t>  </a:t>
            </a:r>
            <a:r>
              <a:rPr lang="en-US" i="1" dirty="0" err="1"/>
              <a:t>i</a:t>
            </a:r>
            <a:r>
              <a:rPr lang="en-US" dirty="0"/>
              <a:t>	</a:t>
            </a:r>
            <a:r>
              <a:rPr lang="en-US" b="1" dirty="0"/>
              <a:t>C.</a:t>
            </a:r>
            <a:r>
              <a:rPr lang="en-US" dirty="0"/>
              <a:t>  </a:t>
            </a:r>
            <a:r>
              <a:rPr lang="en-US" i="1" dirty="0" err="1"/>
              <a:t>i</a:t>
            </a:r>
            <a:r>
              <a:rPr lang="en-US" dirty="0"/>
              <a:t> + 1	</a:t>
            </a:r>
            <a:r>
              <a:rPr lang="en-US" b="1" dirty="0"/>
              <a:t>D.</a:t>
            </a:r>
            <a:r>
              <a:rPr lang="en-US" dirty="0"/>
              <a:t> none of the above</a:t>
            </a:r>
          </a:p>
        </p:txBody>
      </p:sp>
      <p:sp>
        <p:nvSpPr>
          <p:cNvPr id="4259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598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74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99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264569" y="16573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5991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02895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02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924300" y="18288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03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248150" y="13787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14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143500" y="18288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15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55054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26" name="Text Box 4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0038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6027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43400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6028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792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26029" name="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000750" y="1679972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6030" name="Rectangle 4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716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6031" name="Rectangle 4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1074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6032" name="Line 48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2264569" y="31432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33" name="Group 49"/>
          <p:cNvGraphicFramePr>
            <a:graphicFrameLocks noGrp="1"/>
          </p:cNvGraphicFramePr>
          <p:nvPr>
            <p:custDataLst>
              <p:tags r:id="rId18"/>
            </p:custDataLst>
          </p:nvPr>
        </p:nvGraphicFramePr>
        <p:xfrm>
          <a:off x="302895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44" name="Line 60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V="1">
            <a:off x="3924300" y="33147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45" name="Group 61"/>
          <p:cNvGraphicFramePr>
            <a:graphicFrameLocks noGrp="1"/>
          </p:cNvGraphicFramePr>
          <p:nvPr>
            <p:custDataLst>
              <p:tags r:id="rId20"/>
            </p:custDataLst>
          </p:nvPr>
        </p:nvGraphicFramePr>
        <p:xfrm>
          <a:off x="42481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56" name="Line 72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5143500" y="33147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6057" name="Group 73"/>
          <p:cNvGraphicFramePr>
            <a:graphicFrameLocks noGrp="1"/>
          </p:cNvGraphicFramePr>
          <p:nvPr>
            <p:custDataLst>
              <p:tags r:id="rId22"/>
            </p:custDataLst>
          </p:nvPr>
        </p:nvGraphicFramePr>
        <p:xfrm>
          <a:off x="55054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0"/>
                    </a:solidFill>
                  </a:tcPr>
                </a:tc>
              </a:tr>
            </a:tbl>
          </a:graphicData>
        </a:graphic>
      </p:graphicFrame>
      <p:sp>
        <p:nvSpPr>
          <p:cNvPr id="426068" name="Text Box 8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100388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6069" name="Text Box 8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343400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6070" name="Text Box 8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579269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graphicFrame>
        <p:nvGraphicFramePr>
          <p:cNvPr id="426071" name="Group 87"/>
          <p:cNvGraphicFramePr>
            <a:graphicFrameLocks noGrp="1"/>
          </p:cNvGraphicFramePr>
          <p:nvPr>
            <p:custDataLst>
              <p:tags r:id="rId26"/>
            </p:custDataLst>
          </p:nvPr>
        </p:nvGraphicFramePr>
        <p:xfrm>
          <a:off x="67627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6082" name="Line 98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7258050" y="3164681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6083" name="Text Box 9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836569" y="349567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3</a:t>
            </a:r>
          </a:p>
        </p:txBody>
      </p:sp>
      <p:sp>
        <p:nvSpPr>
          <p:cNvPr id="426084" name="Line 100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V="1">
            <a:off x="6400800" y="331351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6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insert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>
              <a:lnSpc>
                <a:spcPct val="7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Inserts the given value at the given index.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Precondition: 0 &lt;= index &lt;= size()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>
                <a:latin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>
                <a:latin typeface="Consolas" panose="020B0609020204030204" pitchFamily="49" charset="0"/>
              </a:rPr>
              <a:t>::</a:t>
            </a:r>
            <a:r>
              <a:rPr lang="en-US" b="1" dirty="0">
                <a:latin typeface="Consolas" panose="020B0609020204030204" pitchFamily="49" charset="0"/>
              </a:rPr>
              <a:t>insert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index, 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 value)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if (index == 0)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        // adding to an empty list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front = new </a:t>
            </a:r>
            <a:r>
              <a:rPr lang="en-US" dirty="0" err="1" smtClean="0">
                <a:latin typeface="Consolas" panose="020B0609020204030204" pitchFamily="49" charset="0"/>
              </a:rPr>
              <a:t>ListNode</a:t>
            </a:r>
            <a:r>
              <a:rPr lang="en-US" dirty="0" smtClean="0">
                <a:latin typeface="Consolas" panose="020B0609020204030204" pitchFamily="49" charset="0"/>
              </a:rPr>
              <a:t>(value, front);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} else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        // inserting into an existing list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latin typeface="Consolas" panose="020B0609020204030204" pitchFamily="49" charset="0"/>
              </a:rPr>
              <a:t>ListNode</a:t>
            </a:r>
            <a:r>
              <a:rPr lang="en-US" dirty="0" smtClean="0">
                <a:latin typeface="Consolas" panose="020B0609020204030204" pitchFamily="49" charset="0"/>
              </a:rPr>
              <a:t>* current = front;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for (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 = 0;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 &lt; 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index - 1</a:t>
            </a:r>
            <a:r>
              <a:rPr lang="en-US" dirty="0" smtClean="0">
                <a:latin typeface="Consolas" panose="020B0609020204030204" pitchFamily="49" charset="0"/>
              </a:rPr>
              <a:t>; </a:t>
            </a:r>
            <a:r>
              <a:rPr lang="en-US" dirty="0" err="1" smtClean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++)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    current = current-&gt;next;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}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current-&gt;next =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    new </a:t>
            </a:r>
            <a:r>
              <a:rPr lang="en-US" dirty="0" err="1" smtClean="0">
                <a:latin typeface="Consolas" panose="020B0609020204030204" pitchFamily="49" charset="0"/>
              </a:rPr>
              <a:t>ListNode</a:t>
            </a:r>
            <a:r>
              <a:rPr lang="en-US" dirty="0" smtClean="0">
                <a:latin typeface="Consolas" panose="020B0609020204030204" pitchFamily="49" charset="0"/>
              </a:rPr>
              <a:t>(value, current-&gt;next);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dirty="0" smtClean="0">
                <a:latin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53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Implementing remove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Removes value at given index from list.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void LinkedList::</a:t>
            </a:r>
            <a:r>
              <a:rPr lang="en-US" b="1">
                <a:latin typeface="Consolas" panose="020B0609020204030204" pitchFamily="49" charset="0"/>
              </a:rPr>
              <a:t>remove</a:t>
            </a:r>
            <a:r>
              <a:rPr lang="en-US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</a:pP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What pointer(s) must be changed to remove a node from a list?</a:t>
            </a:r>
          </a:p>
          <a:p>
            <a:pPr lvl="1"/>
            <a:r>
              <a:rPr lang="en-US"/>
              <a:t>What different cases must we consider?</a:t>
            </a:r>
          </a:p>
        </p:txBody>
      </p:sp>
      <p:sp>
        <p:nvSpPr>
          <p:cNvPr id="4280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25706" y="348496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803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61512" y="377071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803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318675" y="371356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8039" name="Group 7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31828901"/>
              </p:ext>
            </p:extLst>
          </p:nvPr>
        </p:nvGraphicFramePr>
        <p:xfrm>
          <a:off x="3083056" y="342781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50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978406" y="388501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8051" name="Group 19"/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26750833"/>
              </p:ext>
            </p:extLst>
          </p:nvPr>
        </p:nvGraphicFramePr>
        <p:xfrm>
          <a:off x="4302256" y="342781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62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197606" y="388501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8063" name="Group 31"/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842690595"/>
              </p:ext>
            </p:extLst>
          </p:nvPr>
        </p:nvGraphicFramePr>
        <p:xfrm>
          <a:off x="5559556" y="342781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151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74" name="Text Box 4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54494" y="408741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8075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97506" y="408741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8076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633375" y="408741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graphicFrame>
        <p:nvGraphicFramePr>
          <p:cNvPr id="428077" name="Group 45"/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659526564"/>
              </p:ext>
            </p:extLst>
          </p:nvPr>
        </p:nvGraphicFramePr>
        <p:xfrm>
          <a:off x="6816856" y="342781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8088" name="Line 5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312156" y="3734991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8089" name="Text Box 5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890675" y="406598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3</a:t>
            </a:r>
          </a:p>
        </p:txBody>
      </p:sp>
      <p:sp>
        <p:nvSpPr>
          <p:cNvPr id="428090" name="Line 58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6454906" y="388382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1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Removing from a list</a:t>
            </a:r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/>
              <a:t>Before removing element at index 2: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After: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Where should </a:t>
            </a:r>
            <a:r>
              <a:rPr lang="en-US">
                <a:latin typeface="Consolas" panose="020B0609020204030204" pitchFamily="49" charset="0"/>
              </a:rPr>
              <a:t>current</a:t>
            </a:r>
            <a:r>
              <a:rPr lang="en-US"/>
              <a:t> be pointing?</a:t>
            </a:r>
            <a:br>
              <a:rPr lang="en-US"/>
            </a:br>
            <a:r>
              <a:rPr lang="en-US"/>
              <a:t>How many times should it advance from </a:t>
            </a:r>
            <a:r>
              <a:rPr lang="en-US">
                <a:latin typeface="Consolas" panose="020B0609020204030204" pitchFamily="49" charset="0"/>
              </a:rPr>
              <a:t>front</a:t>
            </a:r>
            <a:r>
              <a:rPr lang="en-US"/>
              <a:t>?</a:t>
            </a:r>
          </a:p>
          <a:p>
            <a:endParaRPr lang="en-US"/>
          </a:p>
        </p:txBody>
      </p:sp>
      <p:sp>
        <p:nvSpPr>
          <p:cNvPr id="4290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906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74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906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264569" y="16573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063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02895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074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924300" y="18288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075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2481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086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143500" y="18288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087" name="Group 31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55054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C151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098" name="Text Box 4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0038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9099" name="Text Box 4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343400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9100" name="Text Box 4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792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graphicFrame>
        <p:nvGraphicFramePr>
          <p:cNvPr id="429101" name="Group 45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6762750" y="3930253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</a:tbl>
          </a:graphicData>
        </a:graphic>
      </p:graphicFrame>
      <p:sp>
        <p:nvSpPr>
          <p:cNvPr id="429112" name="Text Box 5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11591" y="4514850"/>
            <a:ext cx="6592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trash</a:t>
            </a:r>
          </a:p>
        </p:txBody>
      </p:sp>
      <p:graphicFrame>
        <p:nvGraphicFramePr>
          <p:cNvPr id="429113" name="Group 57"/>
          <p:cNvGraphicFramePr>
            <a:graphicFrameLocks noGrp="1"/>
          </p:cNvGraphicFramePr>
          <p:nvPr>
            <p:custDataLst>
              <p:tags r:id="rId16"/>
            </p:custDataLst>
          </p:nvPr>
        </p:nvGraphicFramePr>
        <p:xfrm>
          <a:off x="6762750" y="13716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24" name="Line 68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7258050" y="1678781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9125" name="Text Box 6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836569" y="2009775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3</a:t>
            </a:r>
          </a:p>
        </p:txBody>
      </p:sp>
      <p:sp>
        <p:nvSpPr>
          <p:cNvPr id="429126" name="Line 70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V="1">
            <a:off x="6400800" y="182761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9127" name="Rectangle 7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3716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29128" name="Rectangle 7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1074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9129" name="Line 73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V="1">
            <a:off x="2264569" y="3143250"/>
            <a:ext cx="707231" cy="17859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130" name="Group 74"/>
          <p:cNvGraphicFramePr>
            <a:graphicFrameLocks noGrp="1"/>
          </p:cNvGraphicFramePr>
          <p:nvPr>
            <p:custDataLst>
              <p:tags r:id="rId23"/>
            </p:custDataLst>
          </p:nvPr>
        </p:nvGraphicFramePr>
        <p:xfrm>
          <a:off x="302895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41" name="Line 85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V="1">
            <a:off x="3924300" y="3314700"/>
            <a:ext cx="304800" cy="7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142" name="Group 86"/>
          <p:cNvGraphicFramePr>
            <a:graphicFrameLocks noGrp="1"/>
          </p:cNvGraphicFramePr>
          <p:nvPr>
            <p:custDataLst>
              <p:tags r:id="rId25"/>
            </p:custDataLst>
          </p:nvPr>
        </p:nvGraphicFramePr>
        <p:xfrm>
          <a:off x="4248150" y="28646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53" name="Line 97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V="1">
            <a:off x="5143500" y="3314700"/>
            <a:ext cx="342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9154" name="Group 98"/>
          <p:cNvGraphicFramePr>
            <a:graphicFrameLocks noGrp="1"/>
          </p:cNvGraphicFramePr>
          <p:nvPr>
            <p:custDataLst>
              <p:tags r:id="rId27"/>
            </p:custDataLst>
          </p:nvPr>
        </p:nvGraphicFramePr>
        <p:xfrm>
          <a:off x="5505450" y="285750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29165" name="Text Box 10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100388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29166" name="Text Box 11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4343400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29167" name="Text Box 111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5579269" y="35171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29168" name="Line 112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000750" y="3165872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9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Removing from front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/>
              <a:t>Before removing element at index 0: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After: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To remove the first node, we must change </a:t>
            </a:r>
            <a:r>
              <a:rPr lang="en-US">
                <a:latin typeface="Consolas" panose="020B0609020204030204" pitchFamily="49" charset="0"/>
              </a:rPr>
              <a:t>front</a:t>
            </a:r>
            <a:r>
              <a:rPr lang="en-US"/>
              <a:t>.</a:t>
            </a:r>
          </a:p>
        </p:txBody>
      </p:sp>
      <p:sp>
        <p:nvSpPr>
          <p:cNvPr id="43008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29146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>
                <a:latin typeface="Calibri" panose="020F0502020204030204" pitchFamily="34" charset="0"/>
              </a:rPr>
              <a:t>front</a:t>
            </a:r>
            <a:r>
              <a:rPr lang="en-US">
                <a:latin typeface="Calibri" panose="020F0502020204030204" pitchFamily="34" charset="0"/>
              </a:rPr>
              <a:t>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008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7406" y="32004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08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2264569" y="31789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087" name="Group 7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429000" y="28575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098" name="Line 1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324350" y="33218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099" name="Group 1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924425" y="28646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10" name="Line 3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414963" y="3171825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11" name="Rectangle 3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7160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0112" name="Rectangle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10740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3" name="Line 3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226456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114" name="Group 34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342900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25" name="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V="1">
            <a:off x="4324350" y="1835944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126" name="Group 46"/>
          <p:cNvGraphicFramePr>
            <a:graphicFrameLocks noGrp="1"/>
          </p:cNvGraphicFramePr>
          <p:nvPr>
            <p:custDataLst>
              <p:tags r:id="rId15"/>
            </p:custDataLst>
          </p:nvPr>
        </p:nvGraphicFramePr>
        <p:xfrm>
          <a:off x="4924425" y="1378744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37" name="Line 57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5819775" y="1843088"/>
            <a:ext cx="571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0138" name="Group 58"/>
          <p:cNvGraphicFramePr>
            <a:graphicFrameLocks noGrp="1"/>
          </p:cNvGraphicFramePr>
          <p:nvPr>
            <p:custDataLst>
              <p:tags r:id="rId17"/>
            </p:custDataLst>
          </p:nvPr>
        </p:nvGraphicFramePr>
        <p:xfrm>
          <a:off x="6419850" y="1393031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0149" name="Line 69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H="1">
            <a:off x="6915150" y="1700213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0" name="Text Box 7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0043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30151" name="Text Box 7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0077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sp>
        <p:nvSpPr>
          <p:cNvPr id="430152" name="Text Box 7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493669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2</a:t>
            </a:r>
          </a:p>
        </p:txBody>
      </p:sp>
      <p:sp>
        <p:nvSpPr>
          <p:cNvPr id="430153" name="Text Box 7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514725" y="3531394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  <p:sp>
        <p:nvSpPr>
          <p:cNvPr id="430154" name="Text Box 7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022057" y="3531394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1</a:t>
            </a:r>
          </a:p>
        </p:txBody>
      </p:sp>
      <p:graphicFrame>
        <p:nvGraphicFramePr>
          <p:cNvPr id="430155" name="Group 75"/>
          <p:cNvGraphicFramePr>
            <a:graphicFrameLocks noGrp="1"/>
          </p:cNvGraphicFramePr>
          <p:nvPr>
            <p:custDataLst>
              <p:tags r:id="rId24"/>
            </p:custDataLst>
          </p:nvPr>
        </p:nvGraphicFramePr>
        <p:xfrm>
          <a:off x="6743700" y="3943350"/>
          <a:ext cx="1009650" cy="597218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3000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</a:tbl>
          </a:graphicData>
        </a:graphic>
      </p:graphicFrame>
      <p:sp>
        <p:nvSpPr>
          <p:cNvPr id="430166" name="Text Box 8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992541" y="4527947"/>
            <a:ext cx="6592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trash</a:t>
            </a:r>
          </a:p>
        </p:txBody>
      </p:sp>
    </p:spTree>
    <p:extLst>
      <p:ext uri="{BB962C8B-B14F-4D97-AF65-F5344CB8AC3E}">
        <p14:creationId xmlns:p14="http://schemas.microsoft.com/office/powerpoint/2010/main" val="4306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Removing the only element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marL="173831" indent="-173831">
              <a:tabLst>
                <a:tab pos="4286250" algn="l"/>
              </a:tabLst>
            </a:pPr>
            <a:r>
              <a:rPr lang="en-US"/>
              <a:t>Before:	After:</a:t>
            </a:r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endParaRPr lang="en-US"/>
          </a:p>
          <a:p>
            <a:pPr marL="469106" lvl="1" indent="-209550">
              <a:tabLst>
                <a:tab pos="4286250" algn="l"/>
              </a:tabLst>
            </a:pPr>
            <a:r>
              <a:rPr lang="en-US"/>
              <a:t>We must change the front field to store </a:t>
            </a:r>
            <a:r>
              <a:rPr lang="en-US">
                <a:latin typeface="Consolas" panose="020B0609020204030204" pitchFamily="49" charset="0"/>
              </a:rPr>
              <a:t>NULL</a:t>
            </a:r>
            <a:r>
              <a:rPr lang="en-US"/>
              <a:t> instead of a node.</a:t>
            </a:r>
          </a:p>
          <a:p>
            <a:pPr marL="469106" lvl="1" indent="-209550">
              <a:tabLst>
                <a:tab pos="4286250" algn="l"/>
              </a:tabLst>
            </a:pPr>
            <a:r>
              <a:rPr lang="en-US"/>
              <a:t>Do we need a special case to handle this?</a:t>
            </a:r>
          </a:p>
        </p:txBody>
      </p:sp>
      <p:sp>
        <p:nvSpPr>
          <p:cNvPr id="4311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772150" y="1371600"/>
            <a:ext cx="1428750" cy="1028700"/>
          </a:xfrm>
          <a:prstGeom prst="rect">
            <a:avLst/>
          </a:prstGeom>
          <a:solidFill>
            <a:srgbClr val="E6E6E6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110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07956" y="165735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1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6515100" y="1657350"/>
            <a:ext cx="3429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11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428750" y="1428750"/>
            <a:ext cx="1428750" cy="1028700"/>
          </a:xfrm>
          <a:prstGeom prst="rect">
            <a:avLst/>
          </a:prstGeom>
          <a:solidFill>
            <a:srgbClr val="E6E6E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 panose="020F0502020204030204" pitchFamily="34" charset="0"/>
              </a:rPr>
              <a:t>front	= </a:t>
            </a:r>
          </a:p>
          <a:p>
            <a:pPr>
              <a:lnSpc>
                <a:spcPct val="150000"/>
              </a:lnSpc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31112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64556" y="1714500"/>
            <a:ext cx="3429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1113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321719" y="1693069"/>
            <a:ext cx="1050131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31114" name="Group 10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3486150" y="1371600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1125" name="Line 2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3986213" y="1671638"/>
            <a:ext cx="51435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1126" name="Text Box 2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57588" y="2031207"/>
            <a:ext cx="11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element 0</a:t>
            </a:r>
          </a:p>
        </p:txBody>
      </p:sp>
    </p:spTree>
    <p:extLst>
      <p:ext uri="{BB962C8B-B14F-4D97-AF65-F5344CB8AC3E}">
        <p14:creationId xmlns:p14="http://schemas.microsoft.com/office/powerpoint/2010/main" val="3153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Code for remove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Removes value at given index from list.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Precondition: 0 &lt;= index &lt; size()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void LinkedList::</a:t>
            </a:r>
            <a:r>
              <a:rPr lang="en-US" sz="1500" b="1">
                <a:latin typeface="Consolas" panose="020B0609020204030204" pitchFamily="49" charset="0"/>
              </a:rPr>
              <a:t>remove</a:t>
            </a:r>
            <a:r>
              <a:rPr lang="en-US" sz="1500">
                <a:latin typeface="Consolas" panose="020B0609020204030204" pitchFamily="49" charset="0"/>
              </a:rPr>
              <a:t>(int index) {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ListNode* trash;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if (index == 0) {   </a:t>
            </a: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removing first element</a:t>
            </a:r>
            <a:endParaRPr lang="en-US" sz="1500">
              <a:latin typeface="Consolas" panose="020B0609020204030204" pitchFamily="49" charset="0"/>
            </a:endParaRP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trash = front;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front = front-&gt;next;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} else {            </a:t>
            </a:r>
            <a:r>
              <a:rPr 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removing elsewhere in the list</a:t>
            </a:r>
            <a:endParaRPr lang="en-US" sz="1500">
              <a:latin typeface="Consolas" panose="020B0609020204030204" pitchFamily="49" charset="0"/>
            </a:endParaRP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ListNode* current = front;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for (int i = 0; i &lt; index - 1; i++) {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    current = current-&gt;next;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}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trash = current-&gt;next;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    current-&gt;next = current-&gt;next-&gt;next;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    delete trash;</a:t>
            </a:r>
          </a:p>
          <a:p>
            <a:pPr lvl="1">
              <a:lnSpc>
                <a:spcPct val="75000"/>
              </a:lnSpc>
              <a:buFontTx/>
              <a:buNone/>
            </a:pPr>
            <a:r>
              <a:rPr lang="en-US" sz="15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9819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Other list features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the following public members to the </a:t>
            </a:r>
            <a:r>
              <a:rPr lang="en-US" dirty="0" err="1">
                <a:latin typeface="Consolas" panose="020B0609020204030204" pitchFamily="49" charset="0"/>
              </a:rPr>
              <a:t>LinkedList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size()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isEmpty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set(</a:t>
            </a:r>
            <a:r>
              <a:rPr lang="en-US" b="1" i="1" dirty="0">
                <a:latin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b="1" i="1" dirty="0">
                <a:latin typeface="Consolas" panose="020B0609020204030204" pitchFamily="49" charset="0"/>
              </a:rPr>
              <a:t>value</a:t>
            </a:r>
            <a:r>
              <a:rPr lang="en-US" dirty="0"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clear()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toString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/>
          </a:p>
          <a:p>
            <a:r>
              <a:rPr lang="en-US" dirty="0"/>
              <a:t>Add a 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field to the list to return its size </a:t>
            </a:r>
            <a:r>
              <a:rPr lang="en-US" b="1" u="sng" dirty="0">
                <a:solidFill>
                  <a:schemeClr val="bg2"/>
                </a:solidFill>
              </a:rPr>
              <a:t>more efficiently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Add preconditions and exception tests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57105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7645" y="2808909"/>
            <a:ext cx="6637468" cy="1021556"/>
          </a:xfrm>
        </p:spPr>
        <p:txBody>
          <a:bodyPr/>
          <a:lstStyle/>
          <a:p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7646" y="3833687"/>
            <a:ext cx="6637467" cy="1140310"/>
          </a:xfrm>
        </p:spPr>
        <p:txBody>
          <a:bodyPr/>
          <a:lstStyle/>
          <a:p>
            <a:r>
              <a:rPr lang="en-US" dirty="0"/>
              <a:t>Emergency Department waiting room operates as a priority </a:t>
            </a:r>
            <a:r>
              <a:rPr lang="en-US" dirty="0" smtClean="0"/>
              <a:t>queue: patients are sorted </a:t>
            </a:r>
            <a:r>
              <a:rPr lang="en-US" dirty="0"/>
              <a:t>according to </a:t>
            </a:r>
            <a:r>
              <a:rPr lang="en-US" dirty="0" smtClean="0"/>
              <a:t>priority (urgency), not “first come, first serve” (in computer science, “first in, first out” or FIFO).</a:t>
            </a:r>
            <a:endParaRPr lang="en-US" dirty="0"/>
          </a:p>
        </p:txBody>
      </p:sp>
      <p:pic>
        <p:nvPicPr>
          <p:cNvPr id="1026" name="Picture 2" descr="File:Columbus Fire Medic 7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095" y="138499"/>
            <a:ext cx="4056917" cy="304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>
            <p:custDataLst>
              <p:tags r:id="rId4"/>
            </p:custDataLst>
          </p:nvPr>
        </p:nvSpPr>
        <p:spPr>
          <a:xfrm>
            <a:off x="5201753" y="4887430"/>
            <a:ext cx="2555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/>
              <a:t>Image is in the public domain</a:t>
            </a:r>
            <a:r>
              <a:rPr lang="en-US" sz="600" dirty="0"/>
              <a:t>. </a:t>
            </a:r>
            <a:endParaRPr lang="en-US" sz="600" dirty="0" smtClean="0"/>
          </a:p>
          <a:p>
            <a:r>
              <a:rPr lang="en-US" sz="600" dirty="0" smtClean="0"/>
              <a:t>http</a:t>
            </a:r>
            <a:r>
              <a:rPr lang="en-US" sz="600" dirty="0"/>
              <a:t>://commons.wikimedia.org/wiki/File:Columbus_Fire_Medic_7.JPG</a:t>
            </a:r>
          </a:p>
        </p:txBody>
      </p:sp>
    </p:spTree>
    <p:extLst>
      <p:ext uri="{BB962C8B-B14F-4D97-AF65-F5344CB8AC3E}">
        <p14:creationId xmlns:p14="http://schemas.microsoft.com/office/powerpoint/2010/main" val="165120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8509" y="287241"/>
            <a:ext cx="6092992" cy="564636"/>
          </a:xfrm>
        </p:spPr>
        <p:txBody>
          <a:bodyPr>
            <a:normAutofit/>
          </a:bodyPr>
          <a:lstStyle/>
          <a:p>
            <a:r>
              <a:rPr lang="en-US" dirty="0" smtClean="0"/>
              <a:t>Some priority queue implementation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48508" y="1465280"/>
            <a:ext cx="7506137" cy="333336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Unsorted linked list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Insert new element in front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Remove by searching list for highest-priority item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b="1" dirty="0" smtClean="0"/>
              <a:t>Sorted linked list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Always insert new elements where they go in priority-sorted order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Remove from front (will be highest-priority because sorted)</a:t>
            </a:r>
          </a:p>
        </p:txBody>
      </p:sp>
      <p:graphicFrame>
        <p:nvGraphicFramePr>
          <p:cNvPr id="6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3617601" y="986027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15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4989201" y="986027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Line 2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417701" y="1294637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2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17675" y="1091993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0" name="Line 2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3377474" y="1243202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" name="Group 15"/>
          <p:cNvGraphicFramePr>
            <a:graphicFrameLocks noGrp="1"/>
          </p:cNvGraphicFramePr>
          <p:nvPr>
            <p:custDataLst>
              <p:tags r:id="rId8"/>
            </p:custDataLst>
            <p:extLst/>
          </p:nvPr>
        </p:nvGraphicFramePr>
        <p:xfrm>
          <a:off x="6403825" y="997457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2" name="Line 26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5770251" y="1294637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3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10"/>
            </p:custDataLst>
            <p:extLst/>
          </p:nvPr>
        </p:nvGraphicFramePr>
        <p:xfrm>
          <a:off x="3617601" y="310126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15"/>
          <p:cNvGraphicFramePr>
            <a:graphicFrameLocks noGrp="1"/>
          </p:cNvGraphicFramePr>
          <p:nvPr>
            <p:custDataLst>
              <p:tags r:id="rId11"/>
            </p:custDataLst>
            <p:extLst/>
          </p:nvPr>
        </p:nvGraphicFramePr>
        <p:xfrm>
          <a:off x="4989201" y="310126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5" name="Line 2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4417701" y="3409871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917675" y="3207227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7" name="Line 29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3377474" y="3358436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8" name="Group 15"/>
          <p:cNvGraphicFramePr>
            <a:graphicFrameLocks noGrp="1"/>
          </p:cNvGraphicFramePr>
          <p:nvPr>
            <p:custDataLst>
              <p:tags r:id="rId15"/>
            </p:custDataLst>
            <p:extLst/>
          </p:nvPr>
        </p:nvGraphicFramePr>
        <p:xfrm>
          <a:off x="6403825" y="311269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9" name="Line 26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5770251" y="3409871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1104" y="279230"/>
            <a:ext cx="5268558" cy="857250"/>
          </a:xfrm>
        </p:spPr>
        <p:txBody>
          <a:bodyPr/>
          <a:lstStyle/>
          <a:p>
            <a:r>
              <a:rPr lang="en-US" dirty="0" smtClean="0"/>
              <a:t>Unsorted linked list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97169" y="1485900"/>
            <a:ext cx="4392246" cy="30861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Add is </a:t>
            </a:r>
            <a:r>
              <a:rPr lang="en-US" b="1" dirty="0" smtClean="0">
                <a:solidFill>
                  <a:schemeClr val="accent1"/>
                </a:solidFill>
              </a:rPr>
              <a:t>FAST</a:t>
            </a:r>
          </a:p>
          <a:p>
            <a:pPr lvl="1"/>
            <a:r>
              <a:rPr lang="en-US" dirty="0" smtClean="0"/>
              <a:t>Just throw it in the list at the front</a:t>
            </a:r>
          </a:p>
          <a:p>
            <a:pPr lvl="1"/>
            <a:r>
              <a:rPr lang="en-US" b="1" dirty="0" smtClean="0"/>
              <a:t>O(1)</a:t>
            </a:r>
          </a:p>
          <a:p>
            <a:pPr lvl="1"/>
            <a:endParaRPr lang="en-US" dirty="0"/>
          </a:p>
          <a:p>
            <a:r>
              <a:rPr lang="en-US" b="1" dirty="0" smtClean="0"/>
              <a:t>Remove/peek is </a:t>
            </a:r>
            <a:r>
              <a:rPr lang="en-US" b="1" dirty="0" smtClean="0">
                <a:solidFill>
                  <a:schemeClr val="accent1"/>
                </a:solidFill>
              </a:rPr>
              <a:t>SLOW</a:t>
            </a:r>
          </a:p>
          <a:p>
            <a:pPr lvl="1"/>
            <a:r>
              <a:rPr lang="en-US" dirty="0" smtClean="0"/>
              <a:t>Hard to find item the highest priority item—could be anywhere</a:t>
            </a:r>
          </a:p>
          <a:p>
            <a:pPr lvl="1"/>
            <a:r>
              <a:rPr lang="en-US" b="1" dirty="0" smtClean="0"/>
              <a:t>O(N)</a:t>
            </a:r>
            <a:endParaRPr lang="en-US" b="1" dirty="0"/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39243" y="338523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Priority queue implementations</a:t>
            </a:r>
            <a:endParaRPr lang="en-US" dirty="0"/>
          </a:p>
        </p:txBody>
      </p:sp>
      <p:pic>
        <p:nvPicPr>
          <p:cNvPr id="2" name="Picture 2" title="A messy roo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392" y="1729013"/>
            <a:ext cx="2174142" cy="28988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>
            <p:custDataLst>
              <p:tags r:id="rId5"/>
            </p:custDataLst>
          </p:nvPr>
        </p:nvSpPr>
        <p:spPr>
          <a:xfrm rot="16200000">
            <a:off x="7371311" y="3164764"/>
            <a:ext cx="31485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This file is licensed under the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17" tooltip="w:en:Creative Commons"/>
              </a:rPr>
              <a:t>Creative Commons</a:t>
            </a:r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 </a:t>
            </a:r>
            <a:r>
              <a:rPr lang="en-US" sz="600" dirty="0">
                <a:solidFill>
                  <a:srgbClr val="663366"/>
                </a:solidFill>
                <a:latin typeface="Arial" panose="020B0604020202020204" pitchFamily="34" charset="0"/>
                <a:hlinkClick r:id="rId18"/>
              </a:rPr>
              <a:t>Attribution-Share Alike 3.0 </a:t>
            </a:r>
            <a:r>
              <a:rPr lang="en-US" sz="600" dirty="0" err="1">
                <a:solidFill>
                  <a:srgbClr val="663366"/>
                </a:solidFill>
                <a:latin typeface="Arial" panose="020B0604020202020204" pitchFamily="34" charset="0"/>
                <a:hlinkClick r:id="rId18"/>
              </a:rPr>
              <a:t>Unported</a:t>
            </a:r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 </a:t>
            </a:r>
            <a:endParaRPr lang="en-US" sz="600" dirty="0" smtClean="0">
              <a:solidFill>
                <a:srgbClr val="252525"/>
              </a:solidFill>
              <a:latin typeface="Arial" panose="020B0604020202020204" pitchFamily="34" charset="0"/>
            </a:endParaRPr>
          </a:p>
          <a:p>
            <a:r>
              <a:rPr lang="en-US" sz="600" dirty="0" smtClean="0">
                <a:solidFill>
                  <a:srgbClr val="252525"/>
                </a:solidFill>
                <a:latin typeface="Arial" panose="020B0604020202020204" pitchFamily="34" charset="0"/>
              </a:rPr>
              <a:t>license</a:t>
            </a:r>
            <a:r>
              <a:rPr lang="en-US" sz="600" dirty="0">
                <a:solidFill>
                  <a:srgbClr val="252525"/>
                </a:solidFill>
                <a:latin typeface="Arial" panose="020B0604020202020204" pitchFamily="34" charset="0"/>
              </a:rPr>
              <a:t>. </a:t>
            </a:r>
            <a:r>
              <a:rPr lang="en-US" sz="600" dirty="0" err="1">
                <a:hlinkClick r:id="rId19" tooltip="User:K cheat (page inexistante)"/>
              </a:rPr>
              <a:t>Keyah</a:t>
            </a:r>
            <a:r>
              <a:rPr lang="en-US" sz="600" dirty="0">
                <a:hlinkClick r:id="rId19" tooltip="User:K cheat (page inexistante)"/>
              </a:rPr>
              <a:t> </a:t>
            </a:r>
            <a:r>
              <a:rPr lang="en-US" sz="600" dirty="0" err="1">
                <a:hlinkClick r:id="rId19" tooltip="User:K cheat (page inexistante)"/>
              </a:rPr>
              <a:t>Cheatum</a:t>
            </a:r>
            <a:r>
              <a:rPr lang="en-US" sz="600" dirty="0"/>
              <a:t> </a:t>
            </a:r>
            <a:r>
              <a:rPr lang="en-US" sz="600" dirty="0">
                <a:hlinkClick r:id="rId20"/>
              </a:rPr>
              <a:t>http://commons.wikimedia.org/wiki/File:Messy_Room.JPG</a:t>
            </a:r>
            <a:endParaRPr lang="en-US" sz="600" dirty="0"/>
          </a:p>
        </p:txBody>
      </p:sp>
      <p:graphicFrame>
        <p:nvGraphicFramePr>
          <p:cNvPr id="8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6"/>
            </p:custDataLst>
            <p:extLst/>
          </p:nvPr>
        </p:nvGraphicFramePr>
        <p:xfrm>
          <a:off x="4760601" y="75071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15"/>
          <p:cNvGraphicFramePr>
            <a:graphicFrameLocks noGrp="1"/>
          </p:cNvGraphicFramePr>
          <p:nvPr>
            <p:custDataLst>
              <p:tags r:id="rId7"/>
            </p:custDataLst>
            <p:extLst/>
          </p:nvPr>
        </p:nvGraphicFramePr>
        <p:xfrm>
          <a:off x="6132201" y="75071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" name="Line 2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5560701" y="1059328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2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060675" y="856684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2" name="Line 29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4520474" y="1007893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3" name="Group 15"/>
          <p:cNvGraphicFramePr>
            <a:graphicFrameLocks noGrp="1"/>
          </p:cNvGraphicFramePr>
          <p:nvPr>
            <p:custDataLst>
              <p:tags r:id="rId11"/>
            </p:custDataLst>
            <p:extLst/>
          </p:nvPr>
        </p:nvGraphicFramePr>
        <p:xfrm>
          <a:off x="7546825" y="762148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4" name="Line 2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6913251" y="1059328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" name="Ink 6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935280" y="2031120"/>
              <a:ext cx="1078560" cy="24451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29160" y="2023920"/>
                <a:ext cx="1091880" cy="245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786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1591" y="246184"/>
            <a:ext cx="5268558" cy="857250"/>
          </a:xfrm>
        </p:spPr>
        <p:txBody>
          <a:bodyPr/>
          <a:lstStyle/>
          <a:p>
            <a:r>
              <a:rPr lang="en-US" dirty="0" smtClean="0"/>
              <a:t>Sorted linked list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833713" y="1554803"/>
            <a:ext cx="4558902" cy="34563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Add is </a:t>
            </a:r>
            <a:r>
              <a:rPr lang="en-US" b="1" dirty="0" smtClean="0">
                <a:solidFill>
                  <a:schemeClr val="accent1"/>
                </a:solidFill>
              </a:rPr>
              <a:t>SLOW</a:t>
            </a:r>
          </a:p>
          <a:p>
            <a:pPr lvl="1"/>
            <a:r>
              <a:rPr lang="en-US" dirty="0" smtClean="0"/>
              <a:t>Need to step through the list to find where item goes in priority-sorted order</a:t>
            </a:r>
          </a:p>
          <a:p>
            <a:pPr lvl="1"/>
            <a:r>
              <a:rPr lang="en-US" b="1" dirty="0" smtClean="0"/>
              <a:t>O(N)</a:t>
            </a:r>
          </a:p>
          <a:p>
            <a:pPr lvl="1"/>
            <a:endParaRPr lang="en-US" dirty="0"/>
          </a:p>
          <a:p>
            <a:r>
              <a:rPr lang="en-US" b="1" dirty="0" smtClean="0"/>
              <a:t>Remove/peek is </a:t>
            </a:r>
            <a:r>
              <a:rPr lang="en-US" b="1" dirty="0" smtClean="0">
                <a:solidFill>
                  <a:schemeClr val="accent1"/>
                </a:solidFill>
              </a:rPr>
              <a:t>FAST</a:t>
            </a:r>
          </a:p>
          <a:p>
            <a:pPr lvl="1"/>
            <a:r>
              <a:rPr lang="en-US" dirty="0" smtClean="0"/>
              <a:t>Easy to find item you are looking for (first in list)</a:t>
            </a:r>
          </a:p>
          <a:p>
            <a:pPr lvl="1"/>
            <a:r>
              <a:rPr lang="en-US" b="1" dirty="0" smtClean="0"/>
              <a:t>O(1)</a:t>
            </a:r>
            <a:endParaRPr lang="en-US" b="1" dirty="0"/>
          </a:p>
        </p:txBody>
      </p:sp>
      <p:sp>
        <p:nvSpPr>
          <p:cNvPr id="9" name="Rectangle 8"/>
          <p:cNvSpPr/>
          <p:nvPr>
            <p:custDataLst>
              <p:tags r:id="rId3"/>
            </p:custDataLst>
          </p:nvPr>
        </p:nvSpPr>
        <p:spPr>
          <a:xfrm>
            <a:off x="735134" y="305477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Priority queue implementations</a:t>
            </a:r>
            <a:endParaRPr lang="en-US" dirty="0"/>
          </a:p>
        </p:txBody>
      </p:sp>
      <p:pic>
        <p:nvPicPr>
          <p:cNvPr id="2050" name="Picture 2" title="Clean/organized roo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201" y="1554803"/>
            <a:ext cx="2114550" cy="30352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oup 4" descr="Data in 1st node: 10&#10;Data in 2nd node: 40&#10;Data in 3rd node: 20" title="Linked list with 3 nodes"/>
          <p:cNvGraphicFramePr>
            <a:graphicFrameLocks noGrp="1"/>
          </p:cNvGraphicFramePr>
          <p:nvPr>
            <p:custDataLst>
              <p:tags r:id="rId5"/>
            </p:custDataLst>
            <p:extLst/>
          </p:nvPr>
        </p:nvGraphicFramePr>
        <p:xfrm>
          <a:off x="4760601" y="63865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15"/>
          <p:cNvGraphicFramePr>
            <a:graphicFrameLocks noGrp="1"/>
          </p:cNvGraphicFramePr>
          <p:nvPr>
            <p:custDataLst>
              <p:tags r:id="rId6"/>
            </p:custDataLst>
            <p:extLst/>
          </p:nvPr>
        </p:nvGraphicFramePr>
        <p:xfrm>
          <a:off x="6132201" y="63865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Line 26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5560701" y="947261"/>
            <a:ext cx="514350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2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060675" y="744617"/>
            <a:ext cx="59984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Tahoma" panose="020B0604030504040204" pitchFamily="34" charset="0"/>
              </a:rPr>
              <a:t>head</a:t>
            </a:r>
          </a:p>
        </p:txBody>
      </p:sp>
      <p:sp>
        <p:nvSpPr>
          <p:cNvPr id="11" name="Line 29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4520474" y="895826"/>
            <a:ext cx="221078" cy="228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" name="Group 15"/>
          <p:cNvGraphicFramePr>
            <a:graphicFrameLocks noGrp="1"/>
          </p:cNvGraphicFramePr>
          <p:nvPr>
            <p:custDataLst>
              <p:tags r:id="rId10"/>
            </p:custDataLst>
            <p:extLst/>
          </p:nvPr>
        </p:nvGraphicFramePr>
        <p:xfrm>
          <a:off x="7546825" y="650081"/>
          <a:ext cx="1009650" cy="594360"/>
        </p:xfrm>
        <a:graphic>
          <a:graphicData uri="http://schemas.openxmlformats.org/drawingml/2006/table">
            <a:tbl>
              <a:tblPr/>
              <a:tblGrid>
                <a:gridCol w="507206"/>
                <a:gridCol w="502444"/>
              </a:tblGrid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next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971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346075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739775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030288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1376363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33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90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7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51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NULL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" name="Line 2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6913251" y="947261"/>
            <a:ext cx="576424" cy="114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>
            <p:custDataLst>
              <p:tags r:id="rId12"/>
            </p:custDataLst>
          </p:nvPr>
        </p:nvSpPr>
        <p:spPr>
          <a:xfrm rot="16200000">
            <a:off x="7757849" y="3361555"/>
            <a:ext cx="21799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/>
              <a:t>Image is in the public domain.</a:t>
            </a:r>
          </a:p>
          <a:p>
            <a:r>
              <a:rPr lang="en-US" sz="600" dirty="0" smtClean="0"/>
              <a:t>http</a:t>
            </a:r>
            <a:r>
              <a:rPr lang="en-US" sz="600" dirty="0"/>
              <a:t>://commons.wikimedia.org/wiki/File:Wall_Closet.jpg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" name="Ink 2"/>
              <p14:cNvContentPartPr/>
              <p14:nvPr>
                <p:custDataLst>
                  <p:tags r:id="rId13"/>
                </p:custDataLst>
              </p14:nvPr>
            </p14:nvContentPartPr>
            <p14:xfrm>
              <a:off x="785520" y="2388240"/>
              <a:ext cx="1295280" cy="2380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9400" y="2382120"/>
                <a:ext cx="1307160" cy="239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318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9115" y="816308"/>
            <a:ext cx="7707862" cy="488024"/>
          </a:xfrm>
        </p:spPr>
        <p:txBody>
          <a:bodyPr/>
          <a:lstStyle/>
          <a:p>
            <a:r>
              <a:rPr lang="en-US" dirty="0" smtClean="0"/>
              <a:t>We want the best of both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956997" y="1539539"/>
            <a:ext cx="7131925" cy="263173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Fast add AND fast remove/peek</a:t>
            </a:r>
          </a:p>
          <a:p>
            <a:r>
              <a:rPr lang="en-US" dirty="0" smtClean="0"/>
              <a:t>We will investigate trees as a way to get the best of both worlds</a:t>
            </a:r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956998" y="465369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Priority queue implementations</a:t>
            </a:r>
            <a:endParaRPr lang="en-US" dirty="0"/>
          </a:p>
        </p:txBody>
      </p:sp>
      <p:pic>
        <p:nvPicPr>
          <p:cNvPr id="5" name="Picture 2" title="A messy roo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099" y="2627190"/>
            <a:ext cx="1428750" cy="1905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title="Clean/organized room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2627190"/>
            <a:ext cx="1327150" cy="1905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3088999" y="3335215"/>
            <a:ext cx="34176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/>
              <a:t>+</a:t>
            </a:r>
            <a:endParaRPr lang="en-US" dirty="0"/>
          </a:p>
        </p:txBody>
      </p:sp>
      <p:sp>
        <p:nvSpPr>
          <p:cNvPr id="8" name="Rectangle 7"/>
          <p:cNvSpPr/>
          <p:nvPr>
            <p:custDataLst>
              <p:tags r:id="rId7"/>
            </p:custDataLst>
          </p:nvPr>
        </p:nvSpPr>
        <p:spPr>
          <a:xfrm>
            <a:off x="4970291" y="3335215"/>
            <a:ext cx="34176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/>
              <a:t>=</a:t>
            </a:r>
            <a:endParaRPr lang="en-US" dirty="0"/>
          </a:p>
        </p:txBody>
      </p:sp>
      <p:sp>
        <p:nvSpPr>
          <p:cNvPr id="9" name="Smiley Face 8"/>
          <p:cNvSpPr/>
          <p:nvPr>
            <p:custDataLst>
              <p:tags r:id="rId8"/>
            </p:custDataLst>
          </p:nvPr>
        </p:nvSpPr>
        <p:spPr>
          <a:xfrm>
            <a:off x="5446817" y="3126154"/>
            <a:ext cx="711200" cy="781538"/>
          </a:xfrm>
          <a:prstGeom prst="smileyFac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>
            <p:custDataLst>
              <p:tags r:id="rId9"/>
            </p:custDataLst>
          </p:nvPr>
        </p:nvSpPr>
        <p:spPr>
          <a:xfrm>
            <a:off x="1747168" y="4466240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Fast add</a:t>
            </a:r>
            <a:endParaRPr lang="en-US" sz="1400" dirty="0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3241056" y="44668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Fast remove/peek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1604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8855</TotalTime>
  <Words>1850</Words>
  <Application>Microsoft Office PowerPoint</Application>
  <PresentationFormat>On-screen Show (16:9)</PresentationFormat>
  <Paragraphs>658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ＭＳ Ｐゴシック</vt:lpstr>
      <vt:lpstr>ＭＳ Ｐゴシック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Wingdings</vt:lpstr>
      <vt:lpstr>SU_Preso_16x9_v5</vt:lpstr>
      <vt:lpstr>SU_Template_TopBar</vt:lpstr>
      <vt:lpstr>Programming Abstractions</vt:lpstr>
      <vt:lpstr>Topics:</vt:lpstr>
      <vt:lpstr>Linked Nodes</vt:lpstr>
      <vt:lpstr>Linked Node</vt:lpstr>
      <vt:lpstr>FIRST RULE OF LINKED NODE/LISTS CLUB:</vt:lpstr>
      <vt:lpstr>List code example: Draw a picture!</vt:lpstr>
      <vt:lpstr>FIRST RULE OF LINKED NODE/LISTS CLUB:</vt:lpstr>
      <vt:lpstr>Linked List Data Structure</vt:lpstr>
      <vt:lpstr>A LinkedList class</vt:lpstr>
      <vt:lpstr>Traversing a list? (BUG version)</vt:lpstr>
      <vt:lpstr>Traversing a list (12.2) (bug fixed version)</vt:lpstr>
      <vt:lpstr>LinkedList.h</vt:lpstr>
      <vt:lpstr>Implementing add</vt:lpstr>
      <vt:lpstr>Case 1: Add to empty list</vt:lpstr>
      <vt:lpstr>Case 2: Non-empty list</vt:lpstr>
      <vt:lpstr>Don't fall off the edge!</vt:lpstr>
      <vt:lpstr>Code for add</vt:lpstr>
      <vt:lpstr>Implementing get</vt:lpstr>
      <vt:lpstr>Code for get</vt:lpstr>
      <vt:lpstr>Implementing insert</vt:lpstr>
      <vt:lpstr>Inserting into a list</vt:lpstr>
      <vt:lpstr>Code for insert</vt:lpstr>
      <vt:lpstr>Implementing remove</vt:lpstr>
      <vt:lpstr>Removing from a list</vt:lpstr>
      <vt:lpstr>Removing from front</vt:lpstr>
      <vt:lpstr>Removing the only element</vt:lpstr>
      <vt:lpstr>Code for remove</vt:lpstr>
      <vt:lpstr>Other list features</vt:lpstr>
      <vt:lpstr>Priority Queue</vt:lpstr>
      <vt:lpstr>Some priority queue implementation options</vt:lpstr>
      <vt:lpstr>Unsorted linked list</vt:lpstr>
      <vt:lpstr>Sorted linked list</vt:lpstr>
      <vt:lpstr>We want the best of both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136</cp:revision>
  <cp:lastPrinted>2015-10-23T18:01:48Z</cp:lastPrinted>
  <dcterms:created xsi:type="dcterms:W3CDTF">2014-04-02T04:36:08Z</dcterms:created>
  <dcterms:modified xsi:type="dcterms:W3CDTF">2016-04-29T22:30:25Z</dcterms:modified>
</cp:coreProperties>
</file>