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ink/ink1.xml" ContentType="application/inkml+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ink/ink2.xml" ContentType="application/inkml+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2.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ink/ink3.xml" ContentType="application/inkml+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ink/ink4.xml" ContentType="application/inkml+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ink/ink5.xml" ContentType="application/inkml+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ink/ink6.xml" ContentType="application/inkml+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ink/ink7.xml" ContentType="application/inkml+xml"/>
  <Override PartName="/ppt/ink/ink8.xml" ContentType="application/inkml+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ink/ink9.xml" ContentType="application/inkml+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ink/ink10.xml" ContentType="application/inkml+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ink/ink11.xml" ContentType="application/inkml+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notesSlides/notesSlide3.xml" ContentType="application/vnd.openxmlformats-officedocument.presentationml.notesSlide+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4.xml" ContentType="application/vnd.openxmlformats-officedocument.presentationml.notesSlide+xml"/>
  <Override PartName="/ppt/ink/ink12.xml" ContentType="application/inkml+xml"/>
  <Override PartName="/ppt/ink/ink13.xml" ContentType="application/inkml+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33"/>
  </p:notesMasterIdLst>
  <p:handoutMasterIdLst>
    <p:handoutMasterId r:id="rId34"/>
  </p:handoutMasterIdLst>
  <p:sldIdLst>
    <p:sldId id="304" r:id="rId3"/>
    <p:sldId id="330" r:id="rId4"/>
    <p:sldId id="449" r:id="rId5"/>
    <p:sldId id="452" r:id="rId6"/>
    <p:sldId id="453" r:id="rId7"/>
    <p:sldId id="454" r:id="rId8"/>
    <p:sldId id="455" r:id="rId9"/>
    <p:sldId id="456" r:id="rId10"/>
    <p:sldId id="457" r:id="rId11"/>
    <p:sldId id="458" r:id="rId12"/>
    <p:sldId id="459" r:id="rId13"/>
    <p:sldId id="460" r:id="rId14"/>
    <p:sldId id="461" r:id="rId15"/>
    <p:sldId id="462" r:id="rId16"/>
    <p:sldId id="463" r:id="rId17"/>
    <p:sldId id="473" r:id="rId18"/>
    <p:sldId id="465" r:id="rId19"/>
    <p:sldId id="466" r:id="rId20"/>
    <p:sldId id="467" r:id="rId21"/>
    <p:sldId id="468" r:id="rId22"/>
    <p:sldId id="469" r:id="rId23"/>
    <p:sldId id="470" r:id="rId24"/>
    <p:sldId id="471" r:id="rId25"/>
    <p:sldId id="474" r:id="rId26"/>
    <p:sldId id="472" r:id="rId27"/>
    <p:sldId id="478" r:id="rId28"/>
    <p:sldId id="477" r:id="rId29"/>
    <p:sldId id="479" r:id="rId30"/>
    <p:sldId id="475" r:id="rId31"/>
    <p:sldId id="480" r:id="rId32"/>
  </p:sldIdLst>
  <p:sldSz cx="9144000" cy="5143500" type="screen16x9"/>
  <p:notesSz cx="7102475" cy="9388475"/>
  <p:custDataLst>
    <p:tags r:id="rId35"/>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0" autoAdjust="0"/>
    <p:restoredTop sz="89300" autoAdjust="0"/>
  </p:normalViewPr>
  <p:slideViewPr>
    <p:cSldViewPr snapToGrid="0" snapToObjects="1">
      <p:cViewPr varScale="1">
        <p:scale>
          <a:sx n="96" d="100"/>
          <a:sy n="96" d="100"/>
        </p:scale>
        <p:origin x="25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4023092" y="0"/>
            <a:ext cx="3077739" cy="469424"/>
          </a:xfrm>
          <a:prstGeom prst="rect">
            <a:avLst/>
          </a:prstGeom>
        </p:spPr>
        <p:txBody>
          <a:bodyPr vert="horz" wrap="square" lIns="94229" tIns="47114" rIns="94229" bIns="47114"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5/2/2016</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wrap="square" lIns="94229" tIns="47114" rIns="94229" bIns="47114"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2T21:37:00.590"/>
    </inkml:context>
    <inkml:brush xml:id="br0">
      <inkml:brushProperty name="width" value="0.05292" units="cm"/>
      <inkml:brushProperty name="height" value="0.05292" units="cm"/>
      <inkml:brushProperty name="color" value="#0070C0"/>
    </inkml:brush>
  </inkml:definitions>
  <inkml:trace contextRef="#ctx0" brushRef="#br0">5018 6813 22 0,'0'0'11'0,"-9"3"-3"0,5 1-10 16,-10-4 2-16,-12 0 0 15,-5-7 0-15,-13 4 1 16,-18 3-2-16,-9 0 0 16,-9 3 1-16,-13 10 1 15,0-3 3-15,5 3 1 16,-1 1-4-16,14-1 1 16,13 4-3-16,9 2 0 15,13 1 2-15,5-3 1 16,8 3 1-16,1 10 0 15,4 3-2-15,0 3 0 16,-1 8 2-16,10-1 1 0,-4 3-5 16,8 4 1-16,4-4 0 15,10 11 0-15,8-1-1 16,5-6 0-16,4 0 6 16,0-4 1-16,4-3-5 15,-3-10 1-15,-1 1 0 16,4-11 0-16,1-7-1 15,4-2 0-15,4-1 0 16,9-10 0-16,10 10-2 16,-6-6 1-16,19-4 0 15,3 1 1-15,10 2-1 16,4-2 1-16,-4-4-2 16,-1 0 0-16,1-4 5 15,-5-6 0-15,5 0-5 16,-9-6 0-16,-5-7 0 0,-4-4 1 15,0-13 1-15,0-3 0 16,0-10-2-16,-5-3 1 16,-3-1 0-16,-10 1 0 15,-9 3 0-15,-13 6 1 16,-17 1 0-16,-19 3 0 16,-12 3 4-16,-18 7 1 15,-14 0-4-15,-4 6 0 16,0 4-3-16,0 3 0 15,0 3-1-15,0-3 0 16,-4 7-5-16,-5 0 1 16,-8 13-6-16,-1 10 1 0,5 3-22 15,4 0 0-15</inkml:trace>
  <inkml:trace contextRef="#ctx0" brushRef="#br0" timeOffset="1203.1402">1708 7161 18 0,'-13'10'9'0,"13"0"1"16,0-3-8-16,4 3-3 15,1 3 0-15,4 10 4 16,-1 7 1-16,1 3-3 15,0 0 1-15,4 7 3 0,-8 7 1 16,4-7-6-16,-5-7 0 16,0 0 0-16,1-13 1 15,-1-4 0-15,-4-2 1 16,0-14-3-16,0-7 1 16,-9-13 0-16,1-6 0 15,-1-8 3-15,0-2 0 16,-9-1 0-16,9-6 1 15,1 7-4-15,8 3 1 16,4-1-1-16,5 8 0 16,13-1-1-16,-4 4 0 15,4 3 1-15,9 4 1 16,-14 2-3-16,6 8 0 0,3 2 3 16,-17 4 0-16,4 0-3 15,-4 0 0-15,0 0-11 16,0 0 0-16,0 0-8 15,8 0 1-15</inkml:trace>
  <inkml:trace contextRef="#ctx0" brushRef="#br0" timeOffset="1688.1794">2248 7138 13 0,'0'-3'6'0,"-9"6"14"0,5 0-8 16,-1 1-8-16,-12 2 1 16,3 1-3-16,-3 6 0 15,3 0-4-15,5 7 1 16,-8 4 2-16,8 2 0 15,0 4-2-15,5 3 1 16,4 4 0-16,4 2 0 16,9-9 3-16,9-3 0 15,1-7-2-15,16-7 1 16,-3-6-2-16,12-11 0 0,10-16 0 16,-14-6 0-1,5-7 0-15,0-7 0 0,-14 3 2 16,-8 1 0-16,-10-4 0 15,-8 7 1-15,-13 3-1 16,-5 10 0-16,-4 4-2 16,-14-1 0-16,5 14-2 15,-14 3 1-15,10 3-5 16,4 4 0-16,0-1-5 16,4 4 0-16,9-6-11 15,0-1 0-15,9 4 21 16,9-4 0-16</inkml:trace>
  <inkml:trace contextRef="#ctx0" brushRef="#br0" timeOffset="2078.8675">2841 7055 29 0,'0'-7'14'0,"-5"1"0"0,5 6-14 15,0-3-2-15,-4 9 1 16,-9-3 0-16,4-3 1 15,-4 10 3-15,-1 0 0 16,1 10-3-16,-9 4 0 16,4-5 2-16,5 8 1 15,4-1-1-15,9 1 1 0,9 0-3 16,9-4 0-16,13 0-1 16,0-6 0-16,8-7 2 15,1-7 1-15,0-10-4 16,0-9 1-16,-5-4 3 15,-4-7 0-15,-4-3-4 16,-5-6 1-16,-9-1 1 16,-8 11 1-16,-10-1-1 15,-8 7 0-15,-9 4-1 16,-14 12 1-16,-3 8 1 16,-1-1 0-16,4 0-3 15,-8 7 1-15,13-3-13 16,5 0 0-16,4-7-5 15,17 3 0-15</inkml:trace>
  <inkml:trace contextRef="#ctx0" brushRef="#br0" timeOffset="2437.6714">3279 6690 23 0,'-13'-10'11'0,"8"14"1"15,5 2-12-15,0 1 2 16,5-1 0 0,-1 4 3-16,1 4 0 15,-1 2-4-15,0 11 0 0,1 6 1 16,-1 10 0-16,1 7-1 15,8 0 0-15,-13-1-1 16,9-9 0-16,0 3 0 16,-5 0 1-16,5-3-2 15,-5-3 1-15,1-7-4 16,-5-4 0-16,4-9-9 16,-4-7 0-16,-4-10-4 15,4-7 1-15</inkml:trace>
  <inkml:trace contextRef="#ctx0" brushRef="#br0" timeOffset="2690.4297">3062 7082 18 0,'-22'0'9'0,"22"13"-1"0,0-10-8 16,9-3 1-16,4 0 0 15,5-6 5-15,8-1 1 16,5-3-4-16,9-3 1 16,13-1-4-16,9 5 1 15,9-11-2-15,-5 3 1 0,-4 0 1 16,-4 4 0-16,-9 3-2 16,-14 4 1-16,-13-1 0 15,-9 0 0-15,-8 4-29 16,-5 0 1-16</inkml:trace>
  <inkml:trace contextRef="#ctx0" brushRef="#br0" timeOffset="26729.625">5514 7765 18 0,'-9'-7'9'0,"13"-3"2"15,1 7-9-15,-1 10 1 16,1-11 1-16,-5 1 0 16,4 0 0-16,-4 3 0 15,0 0 0-15,-4 6-1 0,-1 1 1 16,1 0-3-16,-1-1 1 16,1 4-2-16,-1 0 1 15,5 0-2-15,5 4 1 16,-1-1 1-16,1 7 0 15,-1 3 0-15,5 0 1 16,0 4-1-16,4-4 0 16,-4-7-1-16,0 1 0 15,0-4 1-15,-1-3 1 16,1-3 0-16,-4 0 0 16,-1-7-1-16,1-4 1 15,3 1-2-15,-3-4 0 16,-1 1 2-16,5-1 0 0,0-3-1 15,4-3 1-15,5-4-1 16,0-3 0-16,8-3-2 16,14-10 0-16,13-4 1 15,9-6 0-15,13-10-2 16,5-7 0-16,0 4-2 16,-10 6 0-16,-3 11 3 15,-19 5 1-15,-12 8-3 16,-14 6 1-16,-9 7-13 15,-4 6 1-15,-4-3-11 16,-1 0 1-16</inkml:trace>
  <inkml:trace contextRef="#ctx0" brushRef="#br0" timeOffset="63350.2864">8647 7244 15 0,'-9'0'7'0,"4"10"5"0,1-7-7 16,-1 1-4-16,1-4 0 16,0 6 0-16,-1 1 0 15,5 3 1-15,0 0 1 16,0 3-1-16,5 7 0 16,-1 7 1-16,5 6 1 15,-5-3 0-15,5 3 1 16,-4-3-8-16,3 0 1 15,6-4 3-15,-1-3 1 16,0-6-2-16,5-7 1 16,0-3-1-16,-1-4 0 0,-3-3 1 15,-1-3 1-15,-4-1 1 16,0-2 1-16,-5-1-3 16,0 0 1-16,5 1-1 15,0-1 0-15,0-6-1 16,4-4 0-16,5-3 0 15,9 4 0-15,4-11 0 16,4-3 0-16,5-3 0 16,4-7 0-16,0 1 0 15,-4 2 0-15,-4 7-4 16,3 0 1-16,-3 7-3 16,-1 0 1-16,-4 0 2 15,0 6 0-15,-4 7-5 16,4 3 1-16,-9-6-5 0,0 0 1 15,-4 3 1-15,-1 0 1 16</inkml:trace>
  <inkml:trace contextRef="#ctx0" brushRef="#br0" timeOffset="77062.0641">12076 7390 24 0,'-31'-20'12'0,"5"4"1"15,21 12-12-15,-4-2 0 0,-4-8 1 16,-5 1 0-16,-8-3 1 31,-14-4-1-31,-4 6 1 16,-18-2-1-16,-9-1 1 15,-9 11-1-15,-8 6 0 16,-1 3-1-16,-8 10 1 16,0 7-3-16,-14 10 0 15,9 3 1-15,0 10 0 16,1 14 0-16,-1 9 0 0,4 4 0 15,-3-1 1-15,8 18 0 16,9-4 1-16,13 9-3 16,18 18 1-16,17-1 1 15,23 14 1-15,26 3-3 16,27 10 1-16,18-13 0 16,17-4 1-16,13-6-2 15,19-10 1-15,17-13 0 16,4-14 1-16,13-13-1 15,23-10 0-15,13-16 0 16,5-18 0-16,17-12 2 16,-5-10 0-16,-17-7 0 15,-4-17 0-15,-22-13-1 16,-19-9 1-16,-21-18 1 16,-27-16 0-16,-26-19-1 15,-28-15 0-15,-21-19-2 0,-22-16 1 16,-22-17-2-16,-14-1 0 15,-13 11 2-15,0 13 0 16,-9 40-1-16,-13 20 0 16,-9 13-2-16,-4 23 0 15,-5 10 0-15,-4 20 1 16,-14 4-3-16,-3-4 1 16,3 3-5-16,9-6 0 15,10 3-6-15,8 4 0 16,9 2-7-16,8 18 0 15</inkml:trace>
  <inkml:trace contextRef="#ctx0" brushRef="#br0" timeOffset="77405.8664">10231 7321 33 0,'-5'-10'16'0,"32"26"2"16,-14-9-18-16,9 3 0 15,9 6 0-15,14 14 2 16,12 7 1-16,14 19-2 16,22 17 0-16,26 33-1 15,14 17 1-15,13 16-2 0,18 14 0 16,8 3-1-16,-8-10 0 15,-5-4 1-15,-13-19 0 16,-13-20 1-16,-18-10 0 16,-17-20 0-16,-23-13 0 15,-13-14-10-15,-14-6 0 16,-12-24-13-16,-5-9 0 16</inkml:trace>
  <inkml:trace contextRef="#ctx0" brushRef="#br0" timeOffset="77827.6941">12727 7128 41 0,'-49'20'20'0,"18"3"1"15,26-16-21-15,1 6-2 16,-5 0 1-16,-9 4 0 16,-12 6 0-16,-15 10 0 15,-26 17 1-15,-17 26 1 0,-32 24 1 16,-26 39 0-16,-35 34 0 15,-14 23 3 1,-8 26 1-16,-10 0-5 0,5-6 1 16,18-1-1-16,18-29 0 15,12-27-1-15,32-26 0 16,22-23-4-16,17-21 0 16,18-22-6-16,14-24 0 15,13-23-18-15,17-24 0 16,23-29 21-16,21-27 1 15</inkml:trace>
  <inkml:trace contextRef="#ctx0" brushRef="#br0" timeOffset="83791.084">17262 8147 40 0,'-9'-20'20'0,"23"13"-1"15,-5 10-19-15,-5 1 0 16,9-1 1-16,-4 7 1 16,4 13 0-16,-4-3 1 15,4 3 0-15,1 7-3 16,-1-3 0-16,0-1 0 0,1 1 1 15,3-4 1-15,1-3 0 16,0-4-3-16,-5-2 1 16,0-8 1-16,5-2 1 15,-5-1-2-15,5-6 1 16,4-4 0-16,9-10 0 16,9-6-1-16,13-3 1 15,13-11-1-15,14-13 0 16,8-6 0-16,5 6 0 15,-4 1 0-15,-1-1 0 16,-12 7-1-16,-14 6 0 16,-18 4 1-16,-4 13 0 0,-14 3-6 15,-4 4 0-15,-8 3-8 16,-10 7 1-16,0-4-17 16,1 4 1-16</inkml:trace>
  <inkml:trace contextRef="#ctx0" brushRef="#br0" timeOffset="88329.8993">16107 4511 19 0,'-22'-34'9'0,"-9"8"3"0,27 16-11 16,-1-3-1-16,-8-7 0 0,0 3 1 16,-9-3 1-16,-9-3 1 15,-9-7 1-15,-4 10-4 16,-5 7 0-16,-9 6 0 15,-8 14 0-15,-14 6 0 16,-17 14 1-16,-5 6 0 16,-4 10 1-16,-5 13-2 15,-8 14 0-15,-18 23-1 16,8 13 1-16,1 17 1 16,4 6 1-16,-4 4-2 15,-9 3 0-15,8 7-1 16,6-4 0-16,3-6 3 15,-4 6 0-15,9-6-3 16,4-4 1-16,14-3 0 0,13 4 0 16,9-4 0-16,13 23 0 15,13-6 0-15,14 6 0 16,8-3 0-16,10 3 0 16,12-6 0-16,10-14 1 15,8-13-2-15,13-6 1 16,19-11 0-16,12-9 1 15,9-14 0-15,10-9 1 16,8-14 2-16,4-14 0 16,23-5-2-16,8-14 1 15,10-14 0-15,8-6 0 16,18-16-4-16,9-8 0 0,-10-9 1 16,1-17 1-16,5-13-1 15,3-30 1-15,-8-23 1 16,9-46 1-16,13-34-2 15,4-46 1-15,-4-37-3 16,9-16 0-16,-18-14-4 16,-35 4 1-16,-31 20 4 15,-36 33 1-15,-26 26-1 16,-27 30 0-16,-26 27 2 16,-22 30 1-16,-23 20-4 15,-13 26 0-15,-8 16-5 16,-19 14 0-16,-8 7-29 15,4 13 1-15</inkml:trace>
  <inkml:trace contextRef="#ctx0" brushRef="#br0" timeOffset="115775.3861">15470 6176 32 0,'0'0'16'0,"13"-7"1"0,-8 7-16 16,-5 0 1-16,4 0 1 16,-4 0 0-16,0 0 1 15,5 7-2-15,-1 13 1 16,1 10-2-16,-1 10 1 16,5 9 0-16,0 8 0 15,-1-4-2-15,1 0 0 16,0-7 0-16,0 1 0 0,4-11 3 15,-4-6 0-15,4-7 0 16,10-13 0-16,-1-16-3 16,4-14 0-16,14-20 0 15,13-26 0-15,14-17-1 16,12-14 1-16,14-5-1 16,22 12 1-16,9 7-2 15,-9 17 1-15,-13 6 1 16,-9 14 0-16,-9 6 0 15,-13 13 0-15,-14 7 0 16,-8 4 0-16,-14 2-3 16,-4 4 0-16,-9 4-26 15,-8-7 1-15,-10-7 11 16,1-27 1-16</inkml:trace>
  <inkml:trace contextRef="#ctx0" brushRef="#br0" timeOffset="117212.9852">11328 4846 5 0,'5'0'2'0,"8"23"3"0,-9-10-4 16,1 0 3-16,-1 7 0 15,1 10-2-15,-1 13 1 16,0 0 1-16,1-3 0 15,-1-7 0-15,5-3 0 16,0-7 1-16,4-3 1 0,9-13-3 16,1-10 0-16,8-17-2 15,8-20 1-15,6-6-2 16,3-4 1-16,1 0-1 16,0 0 0-16,4 7 2 15,-5 3 0-15,10 7-7 16,-9 7 1-16,-1 2-25 15,-3 8 1-15</inkml:trace>
  <inkml:trace contextRef="#ctx0" brushRef="#br0" timeOffset="117994.2434">8009 4620 20 0,'5'-17'10'0,"-5"31"0"0,0-4-10 16,0-10 0-16,4 3 1 16,-4-3 1-16,0 0 1 15,0 0-2-15,5 3 0 16,-1 1 0-16,5-1 1 16,0 0 0-16,0 11 0 15,0 2-1-15,-1 4 1 16,1 0 0-16,0 6 1 15,0 1-4-15,0 0 1 16,4-4 0-16,-9 0 1 16,5-6 1-16,0-4 0 0,4-10 0 15,5-13 1-15,4-13-4 16,5-10 1 0,13-10-1-16,8-20 0 0,10-4 1 15,4 1 1-15,4 0-2 16,1 3 0-16,-1 3 0 15,-9 10 1-15,-3 7-12 16,-15 10 0-16,-8 6-9 16,-4 11 0-16</inkml:trace>
  <inkml:trace contextRef="#ctx0" brushRef="#br0" timeOffset="147461.325">4947 4547 31 0,'9'-20'15'0,"26"-6"1"16,-21 22-16-16,-1 1 0 15,5 3 0-15,-5 0 0 16,-4 0 0-16,-5 10 2 16,-4 7 0-16,0 16-1 15,-4 3 0-15,-5 7-1 16,0 0 0-16,-9 1 1 0,5-5 0 16,0-2 2-16,8-11 0 15,5-6-1-15,5-6 1 16,4-8-3-1,0-9 1-15,-1-7-1 0,1-7 1 16,9-6 1-16,4-7 0 16,9-6-2-16,13-4 1 15,14-13-2-15,13-17 0 16,8 7 1-16,1 3 0 16,0 7 0-16,-5 7 0 15,0 6-1-15,-17 14 0 16,-10 9-11-16,-8 7 1 0,-9 3-19 15,0 7 0-15</inkml:trace>
  <inkml:trace contextRef="#ctx0" brushRef="#br0" timeOffset="159252.1066">17661 10671 41 0,'-31'0'20'0,"-5"-23"1"16,32 23-21-16,-1 3-2 15,5 1 1-15,0-4 3 0,5 6 1 16,8 4 1-16,9-6 1 15,9-4-4-15,9-7 0 16,17 0-1-16,-3-6 1 16,8-10-2-16,4-4 1 15,-4-3 1-15,0-3 0 16,4 3-2-16,-8-3 0 16,-10 7 1-16,-8 2 1 15,-4 11-1-15,-10 3 1 16,-4 7 4-16,-4 3 0 15,-9 6-3-15,0 8 0 16,0 12-2-16,-5-2 1 0,0 9-1 16,1 13 1-16,-1 14-2 15,1 19 1-15,-5 18 3 16,0 6 1-16,0 13-2 16,-5 6 0-16,-4-9-1 15,1-7 0-15,3-13-1 16,1-10 0-16,-1-16-1 15,5-14 1-15,0-17-10 16,-4-9 0-16,-5-17-12 16,-4-30 1-16,-5-20-9 15,-9-20 0-15</inkml:trace>
  <inkml:trace contextRef="#ctx0" brushRef="#br0" timeOffset="159801.2335">19059 10150 33 0,'-5'-63'16'0,"1"24"6"0,0 29-17 16,-1-4-1-16,-8-6 0 15,-9-3-3-15,-14-7 1 0,-12-3-3 16,-14 0 1-16,-18 0 0 16,-26 6 0-16,-9 7 0 15,-14 10 0-15,-17 17-1 16,-17 16 1-16,-10 14 0 15,5 26 1-15,-5 10 1 16,10 10 1-16,21 16-3 16,23 17 0-16,26 20 0 15,26 27 1-15,36 19-2 16,31 7 1-16,45 7 1 16,34 0 0-16,32-27 2 0,44-13 0 15,31-33-3-15,22-27 1 16,35-43 1-16,31-43 1 15,10-40-3 1,-6-39 0-16,-12-34-2 16,-49-23 0-16,-36-27-3 15,-44-23 0-15,-44-39 0 0,-49-18 1 16,-39-12 2-16,-45-1 0 16,-40 31-10-16,-26 39 1 15</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2T21:40:11.045"/>
    </inkml:context>
    <inkml:brush xml:id="br0">
      <inkml:brushProperty name="width" value="0.05292" units="cm"/>
      <inkml:brushProperty name="height" value="0.05292" units="cm"/>
      <inkml:brushProperty name="color" value="#0070C0"/>
    </inkml:brush>
    <inkml:context xml:id="ctx1">
      <inkml:inkSource xml:id="inkSrc7">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1" timeString="2016-05-02T21:41:47.958"/>
    </inkml:context>
  </inkml:definitions>
  <inkml:trace contextRef="#ctx0" brushRef="#br0">13173 2782 29 0,'-13'-13'14'0,"9"16"6"0,4-6-14 16,0 3-2-16,0 3 1 15,0-3-2-15,0 0 0 16,0 7-2-16,0-7 0 0,4 10 0 16,1 3 0-16,-1 14 1 15,5 16 0-15,0 26 2 16,4 21 1-16,5 19-4 15,4 27 1-15,4 4-1 32,1 9 1-32,-5-13-1 0,-4-7 0 15,-1-12-2-15,-3-11 1 0,-1-23-6 16,-4-14 0-16,4-16-3 16,0-16 0-1,1-24-7-15,-1-23 1 16,-4-33-8-16,0-33 0 15</inkml:trace>
  <inkml:trace contextRef="#ctx0" brushRef="#br0" timeOffset="640.6683">13271 2766 35 0,'0'3'17'16,"44"20"6"-16,-26-16-19 0,13-1-5 15,9-6 0-15,13-6 1 16,13-11 0-16,9 1-2 16,9-8 0-16,14-2 2 15,-10-4 1-15,1 7-2 16,-5-14 1-16,-9 17 3 15,-4 7 1-15,-9 10-2 16,-9 6 1-16,-9 10 0 16,-4 1 0-16,-9 9-4 15,-5 10 0-15,-8 7 2 16,0-4 0-16,4 11 1 0,0 16 1 16,5 13-2-16,8 14 0 15,0 9 0-15,5 7 1 16,0 7 2-16,4 0 0 15,1-4-4-15,-10-6 0 16,-4-3 1-16,-4-17 0 16,-5-10-2-16,-9-7 1 15,-4-3 0-15,-9-10 0 16,0-10-2-16,-5-6 1 16,-8-1 2-16,-5-6 1 15,-8-10-3-15,-14 0 1 16,-9 0-1-16,-17-7 1 0,-9-3 0 15,-14 3 1-15,-17-3-1 16,-18-6 1-16,0-4 0 16,0-4 0-16,0 4-1 15,-4 0 0-15,-5-10-1 16,23 4 0-16,8-1 0 16,18 0 1-16,13 4-1 15,14 0 1-15,12 3-9 16,10-7 1-16,8 4-7 15,10 3 1-15,8-3-17 16,0 3 1-16</inkml:trace>
  <inkml:trace contextRef="#ctx0" brushRef="#br0" timeOffset="1675.5935">10996 2726 31 0,'-17'-20'15'0,"17"13"3"0,0 7-16 16,0 0 1-16,0 10 1 15,4 17-1-15,5 9 0 16,0 14-3-16,4 10 1 16,5 6-1-16,-1-6 1 15,-3-1-3-15,-5-9 1 0,-1-10 3 16,1-10 0-16,-9 0-1 16,0-14 1-16,0-22-3 15,0-18 1-15,0-12 0 16,0-17 1-16,5-7-3 15,8 4 1-15,0 9 1 16,5 11 0-16,8 6 0 16,5 13 0-16,0 4 0 15,9 10 0-15,-9-1-2 16,0-2 1-16,0-1-4 16,-4 4 1-16,-5 0 0 15,-4-1 0-15,-5 1-1 16,-4 0 1-16,-5 3 0 15,-4-4 0-15,0 4 5 0,0 4 0 16,0-8 0-16,0 1 1 16,-4 3 2-16,-1 7 0 15,-4-1-1-15,1 1 1 16,-1 6-3-16,0 4 0 16,4 9 0-16,5 7 1 15,9 14-1-15,9-4 1 16,4 3-2-16,5 1 1 15,4-7-3-15,4-10 0 16,5-4 3-16,-5-6 0 16,1-17-1-16,-5-19 0 0,-5-11 1 15,-8-6 0-15,-9-10-3 16,-14-7 1-16,-8 4 2 16,-9 3 1-16,-9 3-3 15,0 10 1-15,0 10 0 16,4 7 0-16,10 9-4 15,3 1 1-15,6 3-4 16,8 0 0-16,13 7-14 16,9-4 0-16,9-3 16 15,9 0 1-15</inkml:trace>
  <inkml:trace contextRef="#ctx0" brushRef="#br0" timeOffset="1972.4719">11921 2862 33 0,'-4'3'16'0,"-5"-3"3"15,9 0-16-15,-5 3-4 0,5 1 0 16,-4 6 1-16,4 3 0 16,0 10 0-16,0 10 1 15,9 4-1-15,0 9 1 16,8 7-2-16,1-16 1 16,13-1 1-16,0-12 1 15,0-5-3-15,0-5 1 16,0-24 1-16,-4-7 0 15,-5-6-3-15,-9-10 1 16,-4-7 1-16,-9-3 1 16,-9 0-2-16,-4 6 0 31,-27 24-3-31,0 3 0 0,5 7-4 16,-1-1 0-16,10 1-15 15,4 3 1-15</inkml:trace>
  <inkml:trace contextRef="#ctx0" brushRef="#br0" timeOffset="2213.4885">12434 2583 31 0,'0'10'15'0,"14"-7"2"0,-5 4-16 16,-1 3 2-16,1 10 0 15,5 13 0-15,-1 4 0 16,0 9-4-16,0 14 1 0,1 6-1 16,-1 4 1-16,-4-1-1 15,0-6 1-15,-5-3-2 16,1-13 1-16,-1-8-10 16,-4-9 1-16</inkml:trace>
  <inkml:trace contextRef="#ctx0" brushRef="#br0" timeOffset="2432.2364">12222 2888 45 0,'0'40'22'0,"40"43"1"16,-18-66-23-16,9-4 1 15,13 0 0-15,9-10-2 0,5-3 0 16,8-6-7-16,-4-4 1 15,0-3-4-15,-4 3 1 16,-5 3-17-16,-9 10 1 16,-4 7 26-16,0-3 0 15</inkml:trace>
  <inkml:trace contextRef="#ctx0" brushRef="#br0" timeOffset="4546.1611">13704 3373 15 0,'-4'-20'7'0,"13"60"7"0,-9-40-7 16,4 6-4-16,-4 1 0 15,0-4 1-15,-4 0 1 16,-1 1-3-16,1-1 1 16,0-6-2-16,-1-4 0 0,1 4-1 15,-1 0 1-15,1-4 1 16,0-3 1-16,4 0-1 15,0-3 0-15,4-7-1 16,5 3 1-16,0-6-2 16,4-4 1-16,13-6-1 15,1-7 0-15,4 1-1 16,4-8 1-16,5-3 2 16,9 4 0-16,4 3-2 15,5-10 1-15,-1 6-1 16,1-2 0-16,-1-1 1 15,5 0 0-15,-4-3-1 16,12 3 1-16,1 0-3 16,0 4 1-16,0 0 2 0,4-1 0 15,-4 4-2-15,0-3 1 16,-5 2 0-16,9-5 0 16,9-4 0-16,-4-1 0 15,8-12 0-15,-3 10 0 16,-1-1 0-16,0 4 0 15,9 0 0-15,13 0 1 16,-4 0-2-16,-1 0 1 16,1 3 0-16,0 4 0 15,4 6 0-15,5-7 1 16,-14 11-3-16,-4-1 1 16,0 8 2-16,-5-5 1 0,-3 18-2 15,3 6 0-15,1 0-1 16,-5 7 1-16,-9-1 0 15,-4 8 0-15,-9 6 0 16,-9 3 0-16,-5 10 0 16,-8 4 0-16,-4 9-1 15,-1 1 1-15,-4 2 0 16,4 8 0-16,-4 3 1 16,0-1 0-16,-4 1-2 15,-5-3 0-15,0 2 1 16,-13-2 0-16,0-7 2 15,-5-4 0-15,-4-3-4 16,-4-6 1-16,-1-1 1 16,-3-9 1-16,-6-7-1 15,-3 0 0-15,-10-7-1 0,-4-3 1 16,-4-3 0-16,-14-7 0 16,-4-3 0-16,4 3 1 15,1-4-1-15,-6 4 1 16,10 1 0-16,9 2 1 15,8 4-2-15,5-4 0 16,4 4 0-16,10 3 1 16,-1 3-1-16,18 0 1 15,4 11 0-15,5-1 0 16,4 3-1-16,4 4 0 16,10 0 0-16,3 3 0 15,1 4 0-15,4-4 0 0,-4 0 0 16,0 1 0-16,-4-4 0 15,-1-1 1-15,-4-5 0 16,-5-4 1-16,1-4-1 16,0-6 1-16,-1-3-1 15,1-4 1-15,-1-6-1 16,-4-13 0-16,5-8-1 16,-1-9 0-16,1-3 2 15,13-4 0-15,-5 10-4 16,-4 7 1-16,-9 6-2 15,-4 8 1-15,-5 2-4 16,-8 4 1-16,-5-1-5 16,-14 8 1-16,-3 2-26 15,-10 4 0-15</inkml:trace>
  <inkml:trace contextRef="#ctx1" brushRef="#br0">17457 9068 0,'-22'0'63,"-22"-22"-48,21 22-15,1 0 16,-22-22-16,0-1 16,0 1-16,-1 0 15,23 0 1,0 22-16,0-22 0,0 22 15,0-22-15,0 22 16,-23 0-16,1 0 16,22 0-16,-44 0 15,-1 0-15,45 0 16,-22 0-16,-23 0 16,23 0-16,0 0 15,-22 0-15,21 0 16,1 0-16,-22 0 15,21 0-15,-21 0 16,0 0 0,21 0-16,-43 0 15,-1 0-15,23 0 16,-45 0-16,45 0 16,-22 0-16,-1 0 15,23 0-15,-23 22 16,-21-22-16,43 0 15,1 0-15,22 0 16,-23 22-16,23-22 16,22 0-16,-22 0 15,-23 0-15,23 0 16,-22 0-16,-1 0 16,45 0-16,-22 0 15,0 0-15,-1 0 16,1 0-16,22 0 0,-22 22 15,-23 0-15,45-22 16,0 0-16,-22 22 16,22 1-1,0-23-15,22 22 16,-45-22-16,23 0 16,22 22-16,-44 0 15,0 22-15,-1 22 16,23-21-1,-22-1-15,22 22 32,-22 1-32,22-1 0,22-22 15,-23 0-15,23 1 16,-22-45-16,22 44 16,0 0-16,-22 0 15,22 1-15,0 21 16,0-22-16,0 45 15,0-23 1,0-22 0,0-22-16,22-22 15,0 22-15,23 1 16,21 21 0,23 22-16,43-22 0,1 45 15,22-45-15,-22 0 16,22-22-1,-1 23-15,23-23 16,-22-22-16,44 0 16,-66 0-16,66 0 15,-44 0-15,-22 0 16,-22 0-16,21 0 16,-21 0-16,0 0 15,-45 0-15,-22 0 16,23 0-16,-1 0 15,-22 0-15,0 0 16,23 0-16,-23 0 16,0-22-16,23 0 15,-45-1-15,44 1 16,1 0-16,21-22 16,-22 44-16,-21-44 15,43 0-15,-21-1 16,21 23-16,-22-22 15,1-22-15,-1 21 16,-44 1 0,23 44-16,-1-22 15,-22-22-15,-22 22 16,0 0-16,44-1 16,-44-21-16,44 22 15,-21-44-15,-1 21 16,-22-21-16,22 22 15,-22-22-15,0-1 16,0 45-16,0-44 16,0-1-16,0 45 15,0-22-15,0 22 16,0-22-16,0 22 16,0-1-1,0 1-15,0 0 16,-44 22-16,44-22 15,-45 0-15,1-22 16,-22 22-16,-1-23 16,-43 23-16,-23-44 15,0 44-15,23 0 16,21 0-16,-22-1 16,1-21-16,66 44 15,-45 0 1,23-22-16,21 22 0,-21 0 15,0 0 1,21 0-16,1 0 16,0 0-16,22 0 15,-22 0 1,21 0 0,1 0-16,0 0 15,0 0-15,22 22 31,-22-22-15</inkml:trace>
  <inkml:trace contextRef="#ctx1" brushRef="#br0" timeOffset="2468.9996">16904 9554 0,'22'0'63,"0"0"-48,0 0-15,22 0 16,-21-22-16,-1 22 16,22 0-16,-22 0 15,0 0-15,0 0 16,0 0 15,1 0 32,-1 0-48,22 0 1,-22 0-1,0 0 1,-22 22 109,0 0-125,0 1 16,0 21-16,0 0 15,-22 0-15,22-22 16,-22 23-16,0 21 16,22-44-16,0 0 15,0 0-15,0 0 16,-22-22 15,22 23 110,0-1-141</inkml:trace>
  <inkml:trace contextRef="#ctx1" brushRef="#br0" timeOffset="4656.225">19913 3760 0,'0'-22'15,"22"22"1,-22-23 0,44 1-16,-22-22 15,23 22 1,21-22-16,0 22 15,-21 0-15,-1 22 32,-22 0-32,0 0 15,0 0 1,0 0-16,1 0 16,-23 44-1,0-22-15,0 22 16,0 0-16,0-22 15,0 45-15,0-23 16,-23-22-16,-21 22 16,22-21-16,0-23 15,-22 44-15,22-44 16,-1 0 0,-21 0-16,22 0 15,22 22 63,22-22-15,0 22-63,23-22 15,-23 44-15,0-44 16,0 44 0,-22-21-16,22 21 31,-22 22-31,0-44 16,0 0-1,0 0-15,0 1 16,0 21-16,-22-44 15,-22 22-15,44 0 16,-45 0 0,-21 0-16,44-22 15,-22 22-15,22-22 16,-23 0 0,1 0-16,22 0 15,-22 0 1,22 0-1,-1 0 17,23-22 15,0-22-32</inkml:trace>
  <inkml:trace contextRef="#ctx1" brushRef="#br0" timeOffset="6594.1237">23077 9532 0,'-22'-22'32,"-23"22"-32,-21-22 15,22 22-15,-45-22 16,-43 0-16,65 22 15,-43 0-15,21 0 16,-22 0-16,45 0 16,44 0-16,0 0 15,22 22 1,0 0 0,22 0-16,0 0 15,22-22-15,-22 22 16,1 0-1,21 1-15,-22-23 16,0 44-16,22-22 16,23 22-16,-23 0 15,-22-22-15,44 1 16,1 21-16,-23 22 16,-22-22-16,45-21 15,21 65 1,-66-44-16,-22-22 15,0 0-15,22 1 16,-22-1-16,0 0 16,0 0-1,-22-22 1,0 0 0,0 0-16,-22 0 15,-67 0 1,45-22-16,44 22 15,-23-22-15,23 0 16,22-1-16,0 1 31,0 0-15,0 0-16,0-22 31,0 22-31,0-45 16,0 23-16,0 22 15,22-22-15,0 0 16,-22 21-16,23 23 16,-23-22-16,0 0 15,22 0 1,0 0-16,-22-22 16,0 22-1,22 22-15,0-22 16,-22-1-1,0 1 1,22 22 0,-22-22 31,0 0-47,-22 22 31,0-22-16,0 22 1,0-22 0,0 22-1,-1-22 32</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2T21:44:16.440"/>
    </inkml:context>
    <inkml:brush xml:id="br0">
      <inkml:brushProperty name="width" value="0.05292" units="cm"/>
      <inkml:brushProperty name="height" value="0.05292" units="cm"/>
      <inkml:brushProperty name="color" value="#0070C0"/>
    </inkml:brush>
  </inkml:definitions>
  <inkml:trace contextRef="#ctx0" brushRef="#br0">7085 3379 12 0,'-5'-3'6'0,"5"0"2"15,0-1-5-15,5 1-1 16,-5 0 1-16,0-4 1 15,0 4 1-15,0-1-3 16,-5 4 0-16,5 4 0 0,0 2 0 16,-4-6-2-16,4 0 1 15,-5 7 1-15,1 0 1 16,-1-4-3-16,1 7 0 16,0 3 1-16,4-3 0 15,0-3 0-15,0 6 0 16,0-3-1-16,0 3 1 15,0 1 1-15,0-1 1 16,0 0-1-16,4-3 0 16,0 0 0-16,1-7 0 15,4-3-2-15,0-3 0 16,-1-4 0-16,1 1 0 16,0 2 1-16,0 1 0 0,0-7 1 15,-9 3 0 1,0 4-1-16,0 0 0 0,4 3-1 15,-4 0 1 1,9 0-1-16,-4 0 0 0,3 0 0 16,1 0 0-16,9-3-1 15,4-4 1-15,9-10-1 16,13-6 1-16,14-10 1 16,8-10 1-16,5 0-3 15,4 3 0-15,-4-3 1 16,-5 0 1-16,-4 3-1 15,-9 7 0-15,-8 3 0 16,-10 10 0-16,-8 0-1 16,-1 10 1-16,-8 0 1 0,-5 3 1 15,0 1-2-15,-4-1 0 16,0 4-1-16,0-1 1 16,-5 4 0-16,5-3 0 15,-9 3 0-15,5 3 1 16,-5-3-10-16,0 0 0 15,4-3-25-15,9-3 1 16</inkml:trace>
  <inkml:trace contextRef="#ctx0" brushRef="#br0" timeOffset="26391.4348">9310 3300 15 0,'14'-4'7'0,"3"-2"7"0,-17 6-8 16,9 0 0-16,-9 0 0 16,13 3-3-16,-13-3 0 15,5 7 1-15,-1-1 1 16,5 1-4-16,-4 10 1 15,-1-1 1-15,0 1 1 16,1 3-1-16,-5 0 0 0,0-4-1 16,0 1 0-16,0-1-3 15,0-2 0 1,0-1 1-16,0 0 0 0,0-6 0 16,0-1 1-1,4 1 0-15,-4-7 1 0,9-3-2 16,0-4 0-16,4 0 1 15,5-9 0-15,13-4-1 16,4-7 0-16,10-6 0 16,12-13 0-16,10-7 0 15,-1-10 0-15,5-4 0 16,-1 8 0-16,-8 5-1 16,5 5 1-16,-10 6 0 15,-12 6 1-15,-6 14-3 0,-8 6 1 16,-8 1-4-16,-10 6 1 15,0 3-6-15,-8 0 0 16,-5 1-20-16,0 3 0 16</inkml:trace>
  <inkml:trace contextRef="#ctx0" brushRef="#br0" timeOffset="27939.5773">13881 3426 11 0,'-13'-23'5'0,"-22"-11"7"15,22 28-5-15,-10-4-6 0,-12-4 1 16,-14-2 0-16,-8-11 1 16,-18 1-1-16,-9-7 0 15,-5-4-2-15,-4 14 1 16,-13 3-2-16,-18 7 1 15,5 6 1-15,-5 7 1 16,-5 20-2-16,1 17 1 0,-5 9 1 16,14 14 0-16,8 13-1 15,14 13 0-15,8 33 0 16,18 11 0-16,18 29-1 16,22 10 0-16,23 10 0 15,25-3 0-15,32-10 1 16,26-13 0-16,31-17-3 15,18-30 1-15,22-17-1 16,27-16 0-16,-1-20 0 16,10-23 1-16,-5-23 1 15,-5-14 1-15,-12-23 1 16,-10-23 0-16,-13-16-1 16,-13-14 0-16,-22-17-1 15,-18-19 1-15,-26-14 3 16,-23-13 0-16,-22-3-3 0,-22 0 1 15,-17 3-1-15,-14 23 0 16,-4 27-2-16,-5 13 1 16,-4 16-7-16,0 18 0 15,0 5-10-15,4 11 0 16,-4 3 6-16,9 4 0 16</inkml:trace>
  <inkml:trace contextRef="#ctx0" brushRef="#br0" timeOffset="28345.8012">13943 2603 16 0,'-4'10'8'0,"-5"26"5"16,5-22-8-16,-5 2-3 15,-4 11 0-15,-5-1-1 16,-4 4 0-16,-9 3-1 16,-5 7 1-16,-3 13 0 15,-15 14 0-15,-3 16 2 16,-14 13 0-16,-4 30-2 16,-5 26 1-16,-8 28 1 15,-1 15 1-15,-4 11 0 16,-4-7 0-16,9-3 0 0,8-14 0 15,13-19-2-15,10-14 0 16,8-16-3-16,9-17 1 16,9-17-1-16,5-22 1 15,8-18 0-15,1-12 1 16,3-7-3-16,1-17 1 16,-5-13-11-16,1-13 1 15,-1-14-19-15,5-6 1 16</inkml:trace>
  <inkml:trace contextRef="#ctx0" brushRef="#br0" timeOffset="42618.5826">18616 3376 28 0,'0'0'14'0,"-35"-17"1"16,31 17-14-16,-10-6-2 15,1-1 0-15,0 4 1 16,-9-7 1-16,-5 0 0 16,-17 0 0-16,-9 7-2 15,-18-4 0-15,-9 10 1 16,-26 7 0-16,-22-10 0 15,-9 10 0-15,-14 3 2 0,-17 4 0 16,-5 6-1-16,5 14 0 16,-13 13 1-16,-14 16 0 15,14 20 0-15,4 10 1 16,0 14-1-16,4 13 0 16,18 26-1-16,18 3 0 15,4 24-1-15,14 17 0 16,21 9-2-16,10 27 1 15,26 10 2-15,27 16 0 16,30-9-2-16,27-14 1 16,27-23 3-16,26-3 0 15,36-30-1-15,39-27 0 0,23-20 1 16,48-26 0-16,14-27-4 16,21-29 0-16,5-37 3 15,14-30 0-15,-14-37-2 16,0-32 0-16,-22-31 0 15,-14-42 0-15,-30-27-3 16,-27-37 0-16,-26-33 2 16,-40-29 0-16,-32-4 1 15,-47-13 0-15,-37 23 0 16,-30 20 1-16,-40 36-1 16,-18 30 0-16,-13 37-1 15,0 43 0-15,0 23-7 16,9 27 0-16,9 16-13 15,12 27 0-15,19 19 8 16,17 14 0-16</inkml:trace>
  <inkml:trace contextRef="#ctx0" brushRef="#br0" timeOffset="43229.3836">15992 3721 19 0,'-44'-27'9'0,"26"24"7"0,18 3-11 16,0 0-2-1,0 0 0-15,0 0-3 0,9 10 0 16,4 0 0-16,10 13 1 16,8 17 2-16,8 20 0 15,19 19-3-15,22 28 0 16,39 42-1-16,14 20 1 15,26 33-1-15,40 17 1 16,22 14-5-16,18 19 1 16,9-17 2-16,-13-19 0 15,-14-20 3-15,-17-27 0 16,-36-40 6-16,-22-29 1 0,-22-24-3 16,-23-10 0-16,-17-19-5 15,-17-7 1-15,-18-10-21 16,-10-17 0-16,1-17 3 15,-9-35 0-15</inkml:trace>
  <inkml:trace contextRef="#ctx0" brushRef="#br0" timeOffset="58174.5481">7580 6266 23 0,'-4'-10'11'0,"8"16"4"0,1-6-13 15,-1 0 0-15,0 0 0 16,-4 0 1-16,0 0 0 15,5 13 0-15,-5-6 0 16,0 6-2-16,-5 1 0 16,5-1-1-16,0 4 1 15,0-1 1-15,0 4 0 16,5 3-4-16,4 0 1 0,0-3 3 16,-1 4 0-16,1-5-2 15,0-2 1-15,0-4 2 16,4-6 0-16,1-4-1 15,3-6 0-15,-3 0-1 16,3-11 0-16,1-2-1 16,8-4 0-16,5-7 0 15,9-6 0-15,0 3-1 16,4-6 1-16,1-1 0 16,3-2 0-16,5 2-1 15,5 1 1-15,-5 2 0 16,-4 1 0-16,-5 7-2 15,-9 2 1-15,1 1-3 16,-10 10 1-16,1 3-5 0,-5 0 0 16,-4 0-21-16,-5 0 1 15,0-3 27-15,0-10 0 16</inkml:trace>
  <inkml:trace contextRef="#ctx0" brushRef="#br0" timeOffset="70112.8309">10828 5798 21 0,'-53'-57'10'0,"-4"-6"2"15,39 43-11-15,-13-3-1 16,-13-3 0-16,-14-4 2 15,-8-3 1-15,-14 3-3 0,-4 7 1 16,-4 13-1-16,-10 13 0 16,-8 17-1-16,-18 13 1 15,0 30 0-15,-9 20 0 16,-13 43 0-16,-17 30 1 16,8 33-2-16,4 33 0 15,14 21 1-15,13 19 1 16,18-4-1-16,26 24 0 15,27-3-2-15,27 10 0 16,26-14-5-16,22 4 0 16,22-11 1-16,14-19 0 15,12-10 5-15,28-20 1 0,12-27 1 16,5-36 0-16,9-23-2 16,22-23 1-16,9-21 1 15,-9-32 1-15,9-28 4 16,0-22 1-16,4-20-1 15,-17-24 0-15,-9-26-4 16,4-33 0-16,-9-20 1 16,-4-33 0-16,-9-31-1 15,-9-25 0-15,-8-31 1 16,-19-6 1-16,-17-17-3 16,-13 4 0-16,-22 9 0 15,-23 7 0-15,-17 27 1 16,-14 16 0-16,-22 24 0 15,-8 29 1-15,-9 17-4 0,-10 13 1 16,1 24-1-16,0 16 1 16,0 3-1-16,8 20 1 15,1 4-4-15,4 6 0 16,13 7 0-16,5-4 0 16,9 4 0-16,8 10 0 15,5 3-6-15,4 4 1 16,5-1-8-16,9 7 0 15</inkml:trace>
  <inkml:trace contextRef="#ctx0" brushRef="#br0" timeOffset="70656.1126">8890 6587 19 0,'-35'0'9'0,"12"4"2"0,19 2-10 16,-5 1-1-16,0 0 1 15,-4 3 1-15,0 3 1 16,0 3 1-16,4-2 1 16,0 2-2-16,0 1 1 15,5 3-3-15,4 0 1 16,8 3 0-16,6 10 0 16,8 13-1-16,9 8 1 15,22 5-1-15,18 18 1 16,22 15-1-16,17 18 1 15,27 16-3-15,18 17 0 0,5 13 1 32,-1 9 1-32,0-2-1 0,-4-10 0 15,-18-14-1-15,-8-6 1 16,-14-17 2-16,0-7 1 16,0-22-3-16,-13-8 1 15,-14-9-2-15,-8-7 1 16,-10-10-4-16,-8-7 0 15,-8 1-2-15,-10-14 1 16,-9-3-7-16,-4-7 0 16,-13-3-7-16,-5-7 1 15</inkml:trace>
  <inkml:trace contextRef="#ctx0" brushRef="#br0" timeOffset="71468.6229">11496 6743 28 0,'-8'-10'14'0,"8"14"3"0,0-4-15 15,0 6-2-15,-5 1 0 16,-4 3 0-16,-8 0 0 16,-6 13 1-16,-8 10 1 15,-8 7-1-15,-10 10 1 16,-17 13-3-16,-23 10 1 16,-17 26 0-16,-18 24 1 15,-22 23-1-15,-22 13 0 16,-14 17 2-16,1-7 0 15,-14-3 1-15,9-17 0 16,14-6 0-16,12-23 0 16,14-21-2-16,14-13 0 15,21-13 0-15,18-3 1 16,18-17-3-16,17-13 0 0,14-10-7 16,9-7 1-16,13-3-23 15,8-4 1-15,14 1 23 16,0 0 1-16</inkml:trace>
  <inkml:trace contextRef="#ctx0" brushRef="#br0" timeOffset="73898.1214">14727 6677 24 0,'-14'-47'12'0,"14"11"3"16,-4 26-12-16,-5-10-3 16,-9-6 1-16,-17 2 0 15,-5-2 0-15,-13-7 0 16,-9-4 0-16,-13 1 0 15,-18-1 1-15,-13 1-2 16,-9 9 0-16,-14 11-1 16,-17 12 1-16,-22 14 0 0,-4 23 1 15,-14 10-2-15,-4 17 1 16,-1 26 2-16,10 34 1 16,4 16-3-16,13 20 1 15,31 23-1-15,27 13 1 16,31 11-2-16,35 26 1 15,36 3 0-15,48 23 0 16,36 4 0-16,35 16 0 16,35-16 0-16,40-17 1 15,23-13-2-15,17-33 1 0,0-50 0 16,9-30 0-16,-13-46 0 16,-10-47 0-1,-3-40 0-15,-10-42 1 0,-17-44 2 16,-4-33 0-16,-19-43-4 15,-8-44 0-15,-31-15 2 16,-26-41 1-16,-32 14-3 16,-31-1 1-16,-35 4-1 15,-26 36 0-15,-36 17 0 16,-18 17 1-16,-22 36 2 16,-26 17 0-16,-18 29-2 15,-4 27 0-15,-10 10 0 0,-3 20 0 16,3 10-4-16,23 17 0 15,13 6-7-15,18 10 0 16,17 10-11-16,14 13 0 16</inkml:trace>
  <inkml:trace contextRef="#ctx0" brushRef="#br0" timeOffset="74320.059">14780 5964 29 0,'-40'33'14'0,"0"10"1"16,31-30-14-16,-4 7-1 15,-9 7 0-15,-5-4 1 0,-4 13 1 16,-8 11 0-16,-10 22 0 16,-13 11-1-16,-13 33 0 15,-27 43-1-15,-9 33 0 16,-13 50 1-16,-4 36 1 16,-5 30-2-16,-4-13 1 15,22 0 1-15,18-36 0 16,13-11-2-16,13-19 0 15,9-27 1-15,4-10 0 16,1-17-2-16,8-16 0 16,9-33 1-16,5-17 0 15,4-23-5-15,9-16 1 0,4-18-10 16,5-19 0-16,4-13-5 16,5-30 0-1</inkml:trace>
  <inkml:trace contextRef="#ctx0" brushRef="#br0" timeOffset="74648.1292">12404 6966 14 0,'-14'-87'7'0,"32"38"4"0,-9 39-8 16,4 6 0-16,0 4 0 15,5 4 2-15,13 19 0 16,4 7-1-16,19 13 1 16,25 20-5-16,32 16 1 15,44 44 0-15,44 30 0 16,26 33-2-16,45 46 1 15,31 27-12-15,5 13 1 16,3 0-8-16,-12-20 0 16</inkml:trace>
  <inkml:trace contextRef="#ctx0" brushRef="#br0" timeOffset="74710.6372">16067 9888 25 0,'-22'-3'12'0,"-57"-37"-24"0,65 20-12 0</inkml:trace>
  <inkml:trace contextRef="#ctx0" brushRef="#br0" timeOffset="100681.2172">19776 7559 40 0,'0'0'20'0,"0"-3"3"0,0 6-20 15,0-9-3-15,0 6 0 16,0 0 1-16,4 0 1 16,5 3-2-16,0 4 1 15,0 6 2-15,0 10 0 16,-1 14 1-16,1 12 1 16,0 11-4-16,4 3 0 15,9 7-1-15,1 0 1 16,3-1-1-16,1-6 0 0,4-13 1 15,-5-10 0-15,1-7 1 32,-1-6 1-32,1-18 0 15,4-9 0-15,0-16-3 0,9-24 0 16,8-13 0-16,10-17 1 16,8-9-2-16,14-21 0 15,13 1 0-15,13-4 0 16,5-3 1-16,-5 13 0 15,0 10 0-15,-9 3 0 16,-8 17 0-16,-9 13 0 16,-18 7-5-16,-14 17 1 15,-12-1-8-15,-14 11 0 16,-9 2-9-16,-13 8 0 16,-9 2 0-16,-4-6 0 15</inkml:trace>
  <inkml:trace contextRef="#ctx0" brushRef="#br0" timeOffset="102603.1837">14218 10917 25 0,'0'-17'12'0,"0"4"4"0,0 10-14 16,0-1 0-16,-5-9 1 15,-8-7-2-15,-9 0 1 16,-9-3 1-16,-22-4 1 15,-13 4-4-15,-19 7 0 0,-21-1 0 16,-31-3 1-16,-13 3 1 16,-14 8 0-1,-13 9-1-15,-5 3 1 0,1 10-3 16,0 17 0-16,-5 6 2 16,22 11 0-16,9 9 1 15,22 1 1-15,18 2-3 16,22 14 1-16,31-6-1 15,23 6 1-15,30 0-2 16,26 6 0-16,28-9 0 16,39-4 1-16,40-9 1 15,22-11 0-15,31-16-2 16,31-13 0-16,17-17 1 16,10-14 0-16,-1-15 0 15,-12-11 0-15,-5-13 1 16,-18-7 1-16,-22-6 0 0,-18-4 1 15,-22 0-4-15,-17 4 1 16,-32 6 0-16,-26 10 1 16,-27 4-2-16,-30-7 0 15,-27 6 1-15,-22 1 0 16,-18 3 1-16,-31 3 0 16,-27 4-9-16,-8-1 1 15,-14 17-20-15,-8 7 0 16,-10 13 17-16,32 0 0 15</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2T21:46:55.846"/>
    </inkml:context>
    <inkml:brush xml:id="br0">
      <inkml:brushProperty name="width" value="0.05292" units="cm"/>
      <inkml:brushProperty name="height" value="0.05292" units="cm"/>
      <inkml:brushProperty name="color" value="#0070C0"/>
    </inkml:brush>
  </inkml:definitions>
  <inkml:trace contextRef="#ctx0" brushRef="#br0">7195 3781 20 0,'-53'-10'10'0,"-18"-7"3"16,49 17-9-16,-9 7-4 15,-9 9 1-15,-4-6 2 0,-5 7 0 16,-4 9 0-1,0 11 0-15,5 3-2 0,3 6 0 16,5 11-1-16,5 9 0 16,13-3-1-16,9-7 1 15,4-6 1-15,9-3 0 16,13-4 2-16,9-7 0 16,9-3-2-16,13-9 1 15,10-8-3-15,12-3 1 16,18-6 0-16,5-10 0 15,3-7 0-15,-7-7 1 16,-6-9 1-16,-4-4 1 0,-8-7-3 16,-10-2 1-16,-12-1 0 15,-6 0 0-15,-17-7-2 16,-8 1 0-16,-19 6 1 16,-8-3 0-16,-18 3-1 15,-13 7 1-15,-5 0 1 16,-13 6 0-1,0 1-2-15,0 6 0 0,9 3-4 16,5-3 1-16,8 4-5 16,4 9 0-16,10 1-16 15,4-1 1-15</inkml:trace>
  <inkml:trace contextRef="#ctx0" brushRef="#br0" timeOffset="2118.8962">5788 4248 18 0,'-4'-6'9'0,"8"9"6"0,-4-3-9 16,0 0-5-16,4-3 1 15,1 3-1-15,4-3 1 16,4 3-1-16,0 0 0 16,9 0 0-16,1 3 0 15,3-3-1-15,5 3 1 16,4-3-1-16,5 0 0 16,9-6-2-16,-5-1 1 15,0-3 3-15,-4 3 0 0,-9-3-3 16,0 4 1-16,-13-1 5 15,-5 4 0-15,-4 3-4 16,-9 0 0-16,-4 6 0 16,-10 4 1-16,-8 4-2 15,-4 6 1-15,-1-1-2 16,-8 5 1-16,-1 6 0 16,-8 3 0-16,-9-10 0 15,0 3 0-15,4 1-1 16,1-4 1-16,3 0-3 15,10-6 1-15,8-4-3 16,10-3 0-16,3 4-4 16,5-8 0-16,5 1-11 15,4-7 1-15</inkml:trace>
  <inkml:trace contextRef="#ctx0" brushRef="#br0" timeOffset="2603.5493">6385 4288 21 0,'-8'-3'10'0,"-1"16"1"16,9-9-11-16,-5 2 1 16,-4 1 1-16,-4 6 0 0,-5-3 1 15,-4 10-1-15,-4 6 0 16,-14-6-1-16,0 10 1 16,-4-3-1-16,0-1 0 15,-5 4-2-15,5-3 1 16,4-7-8-16,9 0 0 15,9-7-13-15,8 0 1 32</inkml:trace>
  <inkml:trace contextRef="#ctx0" brushRef="#br0" timeOffset="5014.6116">8098 4156 12 0,'4'-7'6'0,"14"4"0"0,-14 3-7 15,1-4 5-15,-1 1 0 16,-4 3 2-16,0 0 0 16,0 0-4-16,0 0 1 15,0 0 0-15,-4 3 1 16,-1 1-4-16,-3 2 0 16,-10-2-1-16,0 2 1 15,1 4 1-15,-10 0 1 16,0 0-4-16,-8 0 1 15,0 0 2-15,-1-3 0 16,1-1 2-16,-1-2 0 0,5-4-3 16,5 3 1-1,8-3-2-15,5 7 1 0,4-1 2 16,5 4 0-16,4 3-2 16,0 7 0-16,4 0-1 15,5 3 1-15,0-6 0 16,0 3 1-16,4-4-2 15,0-2 1-15,5-1 0 16,0 0 1-16,-1-6-9 16,1 3 0-16,0-3-3 15,-5-11 1-15,-4 1-4 16,0 0 0-16</inkml:trace>
  <inkml:trace contextRef="#ctx0" brushRef="#br0" timeOffset="5374.0515">7527 4418 25 0,'-9'-7'12'0,"14"4"2"0,-5 3-14 16,4 0 1-16,5 3 1 16,0-10-2-16,0 4 1 15,4 0 1-15,0-1 0 0,0 8-2 16,1 2 1-16,-1 4 2 16,0 7 0-16,-4 6-3 15,0 7 1-15,-5 0-1 16,1 3 1-16,-1-10-4 15,1 14 1-15,-1-11 2 16,1 1 0-16,-1-4-8 16,-4-6 0-16,0-4-15 15,0-3 0-15</inkml:trace>
  <inkml:trace contextRef="#ctx0" brushRef="#br0" timeOffset="11236.5681">6439 5340 19 0,'8'-7'9'0,"6"1"4"0,-14 6-9 16,8 0-2-16,1 0 0 16,-4 0-3-16,4 0 1 15,-9 0 1-15,4 3 1 16,5-3-1-16,-5 0 1 0,-4 0-1 16,0 0 1-16,0 0 0 15,-9 0 0 1,1 3-2-16,-6-3 0 0,-3 0-1 15,-1 0 1-15,-9 0 1 16,1 4 0-16,-1 2-1 16,-4-2 0-16,-4 2 0 15,-1 1 0-15,-3-1 0 16,8 4 0-16,4 0 2 16,5 0 1-16,4 0-5 15,5-3 0-15,9 0 2 16,8-1 1-16,5 4 0 15,0-7 0-15,8 1 0 16,-3 2 0-16,-1 1 0 16,0 0 0-16,1-1-1 0,-1 1 0 15,-4 0 0-15,4-1 0 16,0 1 0-16,-4 0 0 16,0-1-1-16,0 1 1 15,0-1-5-15,-5-2 1 16,0 2-3-16,1 1 1 15,-5 0-3-15,0-1 1 16,-5-2-7-16,1-1 1 16</inkml:trace>
  <inkml:trace contextRef="#ctx0" brushRef="#br0" timeOffset="11642.7839">6014 5632 23 0,'-9'-7'11'0,"0"11"8"16,9-1-13-16,0-3-3 15,0 3 1-15,-4-3-4 16,4 0 0-16,0 0 0 15,0 7 1-15,0-7 0 16,8 3 0-16,1 7 1 16,5 3 1-16,3-3-3 0,5 0 0 15,0 7 0-15,5-4 1 16,0-3 0-16,-1 0 0 16,5 0-2-1,0-3 0-15,4-1 1 0,-8-6 0 16,0 7 0-16,-1-4 0 15,-4-3-1-15,-4 4 0 16,0-1-6-16,-5 0 1 16,-4-3-7-16,0 0 1 15,-5-3-5-15,-4 3 0 16</inkml:trace>
  <inkml:trace contextRef="#ctx0" brushRef="#br0" timeOffset="20984.3825">8872 3645 14 0,'0'0'7'0,"-93"-40"6"0,62 23-8 16,-22-9-4-16,-9-7 1 16,-22-14 0-16,-13-6 0 15,-18 7 0-15,-22-7 1 16,-18 13-1-16,-9 3 0 16,-26 14-1-16,-18 13 0 15,-5 20 0-15,-17 17 0 0,-4 16 2 16,-5 6 0-16,4 28-2 15,10 26 0-15,3 16-4 16,19 14 1-16,13 19 8 16,21 27 0-16,10 7-6 15,17 17 1-15,14 12 2 16,26 8 1-16,27 15-1 16,26-5 1-16,41 12-4 15,30-3 1-15,44 0-1 16,36-6 0-16,44-10-1 15,27-14 1-15,30-10-1 16,27-19 0-16,14-41 1 16,3-22 0-16,1-27 1 15,9-27 0-15,-1-29 1 16,10-24 0-16,-5-33-2 16,-4-20 1-16,-14-26-2 0,-17-20 1 15,-18-24 0-15,-22-13 0 16,-18-33-1-16,-9-16 1 15,-22-40 1-15,-22-14 0 16,-26-29-2-16,-23-14 0 16,-17-17 1-16,-23 1 0 15,-17-3-1-15,-22 19 1 16,-31 27-1-16,-23 13 0 16,-21 16-3-16,-14 28 1 15,-17 35 2-15,-19 21 1 0,-12 23-3 16,8 10 0-16,1 19-2 15,-1 14 0-15,14 10-10 16,17 17 0-16,9 9-2 16,9 21 0-16</inkml:trace>
  <inkml:trace contextRef="#ctx0" brushRef="#br0" timeOffset="21393.9348">4859 3117 27 0,'-58'-16'13'0,"54"9"1"0,4 7-14 15,13 7 1-15,9 3 1 16,9 16-2-16,13 4 1 16,14 16 0-16,30 17 1 0,32 40-1 15,30 53 1-15,50 50-1 16,43 66 1-16,36 60-5 16,26 36 1-16,14 27-4 15,-23 0 1-15,-44-57-2 16,-35-49 1-16,-31-44 17 15,-31-49 1-15,-18-47-10 16,-9-26 0-16,-13-24-4 16,-17-19 0-16,-5-24-12 15,-9-9 1-15,-9-24-4 16,-13-23 1-16</inkml:trace>
  <inkml:trace contextRef="#ctx0" brushRef="#br0" timeOffset="21753.3144">9333 3416 13 0,'-89'30'6'0,"-101"59"10"0,119-49-6 15,-49 33-8-15,-52 27 1 0,-32 26 0 16,-43 26 0-16,-41 27-2 16,-26 34 1-16,-49 55-1 15,-13 54 1-15,-27 40 1 16,-22 43 0-16,23-4 0 15,3-13 1-15,32-43 1 16,48-66 1-16,54-57-8 16,52-53 0-16,45-29-22 15,40-34 0-15</inkml:trace>
  <inkml:trace contextRef="#ctx0" brushRef="#br0" timeOffset="35543.2018">12620 3867 16 0,'0'0'8'0,"0"-17"3"0,0 17-8 15,0 0 1-15,-4-3 0 16,-1 3-2-16,-3-3 0 15,-6-4-1-15,-3 0 0 16,-5 4 0-16,-5 0 1 0,-4 3-2 16,-9 3 1-16,0 4-1 15,1 6 0-15,-6-3 0 16,-3 7 0-16,-5 6-1 16,4 7 1-16,0 3 0 15,0 0 1-15,5 7 0 16,4 6 0-16,5 1-1 15,4-1 1-15,9 7 2 16,9 10 0-16,13 4-1 16,8-11 1-16,15-3-3 15,12-13 1-15,14-7 1 16,8-6 0-16,10-11-2 16,-1-6 1-16,0-13-3 15,1-10 1-15,-5-7 1 0,-5-7 1 16,5-6-2-16,-9-13 0 15,-9-8 1-15,-4-5 1 16,-13-4-1-16,-9 6 0 16,-10 1-1-16,-12 6 1 15,-9 7-3-15,-5 10 1 16,-9 13-10-16,-4 7 1 16,1 9-11-16,-1 4 1 15</inkml:trace>
  <inkml:trace contextRef="#ctx0" brushRef="#br0" timeOffset="36165.0602">11359 4723 8 0,'-4'-13'4'0,"8"-21"3"0,-4 34-4 16,0-3 1-16,0-4 0 15,-4 1 1-15,-10-1 1 16,-3 4-3-16,-5 3 0 16,-5 0 0-16,-8 7 1 15,-5 2-2-15,-9 5 1 16,-4 6 0-16,0 0 1 16,0 6-6-16,4 7 1 15,5 7 2-15,4 7 0 16,5 12 0-16,4-2 0 15,9 2-4-15,13 4 1 16,9 0 5-16,13-6 0 16,22-4-6-16,10-7 0 0,12-9 5 15,1-11 1-15,4-12-3 16,0-14 0-16,0-10 2 16,0-10 0-16,4-10-2 15,-13-7 0-15,-4-12-1 16,-14-1 0-16,-8-10 1 0,-14 0 1 0,-13-3-1 15,-9 7 1-15,-9 6-1 16,1 4 0-16,-5 9-2 16,-1 11 1-16,-3 6-7 15,-1 10 0-15,1 7-12 16,-1 3 0-16,5 3 14 16,-9 4 1-16</inkml:trace>
  <inkml:trace contextRef="#ctx0" brushRef="#br0" timeOffset="36899.4437">13718 4776 13 0,'4'-7'6'0,"-4"1"5"15,0 2-6-15,0 4-3 16,-4-3 0-16,-5 3 1 16,-9 0 1-16,-8 3-2 15,-10 11 1-15,-12-1-3 16,-14 7 1-16,0 6 0 0,0 1 1 16,4 3 0-1,1 10 1-15,8-1-4 0,5 14 1 16,4 1 0-1,9 2 0-15,4 10-1 0,19-3 1 16,8-3 0-16,13-4 1 16,22-6 1-16,9 0 0 15,18-14-1-15,14-6 0 16,3-20 0-16,5-10 0 16,5-13-3-16,-1-14 1 15,5-9 1-15,-13-10 0 16,-14-8-1-16,-13-5 1 0,-17-8 0 15,-23 4 0 1,-17-6 2-16,-23 6 1 0,-17 10-3 16,-9 6 0-16,-9 14-11 15,-5 10 0-15,-3 6-12 16,-1 10 1-16</inkml:trace>
  <inkml:trace contextRef="#ctx0" brushRef="#br0" timeOffset="37519.2664">10510 5884 27 0,'-5'-17'13'0,"-8"17"3"0,8 0-14 0,-3 0-1 16,-1 4 1-16,-5-1-2 15,-12 0 1-15,-1 4 0 16,-12 3 1-16,-6 10-3 16,-3 10 1-16,-1 10-1 15,0 9 1-15,5 11 2 16,4 3 1-16,9 10-6 15,9 0 1-15,13-10 5 16,14-3 0-16,12-10-3 16,14-7 1-16,14-7-1 15,12-13 0-15,14-13-1 16,0-10 1-16,0-10-1 16,-1-16 1-16,-8-14 1 0,-9-10 1 15,-4-6-3-15,-18-7 1 16,-13-4 1-16,-14-2 1 31,-13 12-3-31,-8 8 1 0,-10 9-3 16,-8 13 1-16,8 7-6 15,1 10 0-15,3 4-17 16,10 6 0-16</inkml:trace>
  <inkml:trace contextRef="#ctx0" brushRef="#br0" timeOffset="37987.9752">12094 5887 27 0,'-9'-6'13'0,"-18"-1"2"0,19 7-15 16,-10 7 0-16,-9 3 0 0,-8 3 0 16,-5 0 0-16,-13 14 0 15,-9 6 0-15,0 13 0 16,0 1 1-16,5-1-1 16,3 14 1-16,10-4-1 15,13 14 0-15,9-4-1 16,18 1 0-16,13-1 2 15,17-3 1-15,18-10-2 16,14-13 0-16,4-10-1 16,9-14 0-16,-1-12 2 15,10-21 1-15,-9-9-3 16,-5-11 0-16,-13-9 2 16,-13-24 0-16,-13-3-2 15,-14-17 0-15,-13-6 0 0,-18 20 0 16,-13 6 1-16,-4 14 0 15,-5 13-3-15,0 13 0 16,5 13-21-16,4 17 0 16</inkml:trace>
  <inkml:trace contextRef="#ctx0" brushRef="#br0" timeOffset="38487.9716">13191 5970 27 0,'-18'-16'13'15,"-21"19"0"-15,25 0-14 0,-8-3 3 16,-9 4 1-16,-9 2-1 16,-4 4 1-16,-4 10-3 15,-6 3 0-15,1 4 0 16,0 6 0-16,5 14 0 16,3 2 0-16,5 11 2 15,14 13 0-15,4 0-4 0,13 7 1 16,9-4 1-16,13 0 0 15,18-16 0-15,13-7 1 16,10-23-1-16,8-14 1 16,4-19-1-16,0-17 1 15,-4-16-3-15,-9-7 1 16,-4-17 2-16,-9-13 0 16,-18-3-1-16,-9 3 1 15,-17 6-1-15,-14 4 0 16,-17 17 1-16,-5 6 0 15,-4 10-2-15,-5 4 1 16,9 6-27-16,9 3 0 0,13 0 21 16,10 4 0-16</inkml:trace>
  <inkml:trace contextRef="#ctx0" brushRef="#br0" timeOffset="39968.1556">13890 5499 30 0,'-4'-6'15'0,"4"19"-2"16,4-3-15-16,-4 0-2 15,5 0 1-15,-5 0-1 16,0-4 0-16,0-6-15 0,4 10 1 15,9 0 16-15,-4 0 1 16</inkml:trace>
  <inkml:trace contextRef="#ctx0" brushRef="#br0" timeOffset="40108.7827">13988 5745 19 0,'9'-4'9'0,"13"8"3"0,-13 2-11 31,-1-6-7-31,1 4 0 16,0 2-8-16,4-2 0 15</inkml:trace>
  <inkml:trace contextRef="#ctx0" brushRef="#br0" timeOffset="40264.9947">14067 5970 27 0,'0'-3'13'0,"31"23"-5"16,-22-14-14-16,4-2-14 15,1-4 1-15,-1 0 18 16,0 3 0-16</inkml:trace>
  <inkml:trace contextRef="#ctx0" brushRef="#br0" timeOffset="40405.6607">14231 6159 14 0,'13'10'7'0,"9"-3"-5"0,-17 0-6 15,-1 3-2-15,1-4 0 16,-1 1 3-16,-4-7 0 16</inkml:trace>
  <inkml:trace contextRef="#ctx0" brushRef="#br0" timeOffset="40546.2894">14382 6332 27 0,'-14'-7'13'0,"14"14"0"0,0-7-14 16,5 3-7-16,4 4 1 0,-1-10-11 15,1-1 0-15</inkml:trace>
  <inkml:trace contextRef="#ctx0" brushRef="#br0" timeOffset="41098.6802">14550 6435 16 0,'-18'-14'8'0,"-4"11"4"0,17 3-8 16,1 3-2-16,-5-3 1 16,-4 7-3-16,0 0 1 15,-5-1-1-15,0 4 0 16,1 7 1-16,-1 6 0 16,0 4-1-16,5 3 1 0,0-1 0 15,13 5 0-15,8-1 0 16,6-3 0-16,8-7 0 15,4-3 1-15,14-4-2 16,4-9 0-16,10-7 0 16,-6-7 0-16,-4-13 0 15,1-3 0-15,-1 0 1 16,-13-10 1-16,-5-4-1 16,-8-9 1-16,-13-1-3 15,-5 8 1-15,-9 2 0 16,-5 7 0-16,-8 14-7 15,-4-1 0-15,-5 14-16 16,4 3 0-16</inkml:trace>
  <inkml:trace contextRef="#ctx0" brushRef="#br0" timeOffset="42660.5726">13682 3539 8 0,'-8'-4'4'0,"16"-2"-1"15,-8 6-3-15,0 0 2 16,0 0 1-16,5 3 2 16,-1 4 0-16,1 2-1 15,-5 5 1-15,0 6-2 16,0 3 1-16,0 3-4 15,4 1 1-15,5 13 0 16,0-4 0-16,8 1-1 16,1-7 0-16,0-7 3 15,4-10 0-15,0-3-2 0,0-7 1 16,9-16-2-16,9-10 1 16,9-10 0-16,17-20 0 15,9-7 0-15,14-6 1 16,13-1-3-16,13-9 1 15,-5 6-1-15,-8 1 1 16,-9 9 0-16,-13 3 1 16,-18 14-2-16,-14 10 1 15,-17 7-22-15,-9 6 1 16,-4 6 12-16,0-5 0 16</inkml:trace>
  <inkml:trace contextRef="#ctx0" brushRef="#br0" timeOffset="68661.0682">19948 4902 28 0,'-4'-30'14'0,"-14"0"5"0,14 24-13 15,-10-1-3-15,-12-3 0 16,-9 0-2-16,-14 0 1 16,-13 0-2-16,-9 10 1 15,-9 4-2-15,-8 9 1 16,-9 10 1-16,-14 14 0 15,0 16 0-15,-4 13 0 16,-4 10-2-16,-5 14 0 16,-9 26 2-16,9 7 1 15,9 13 0-15,18 3 1 16,22 17-4-16,22 7 1 0,26 9 0 16,27 14 1-16,27 0-1 15,26-17 0-15,22-17 1 16,18-22 1-16,26-14 4 15,23-23 0-15,17-33-4 16,14-34 0-16,8-36 0 16,-4-33 0-16,-13-23-3 15,-5-44 1-15,-13-23 0 16,-4-46 0-16,-32-30-1 16,-21-13 1-16,-27-17-1 15,-27 10 0-15,-26 4 1 16,-27 19 0-16,-26 40 0 15,-18 20 0-15,-17 43-4 0,-28 30 1 16,-21 24-2-16,0 22 1 16,4 20-7-1,9 17 0-15,13 7-22 0,9 16 1 16,27 4 31-16,13-8 1 16</inkml:trace>
  <inkml:trace contextRef="#ctx0" brushRef="#br0" timeOffset="69161.0193">19240 5964 29 0,'0'-17'14'0,"22"20"-7"0,-13-3-14 16,0-3-14-16,0 0 0 0</inkml:trace>
  <inkml:trace contextRef="#ctx0" brushRef="#br0" timeOffset="69364.2014">19621 5887 28 0,'-9'-10'14'0,"13"17"-5"15,1 0-13-15,-1-4-10 16,1-6 1-16,-1 6 3 0,1-6 1 16</inkml:trace>
  <inkml:trace contextRef="#ctx0" brushRef="#br0" timeOffset="69864.4051">19373 6478 31 0,'-13'20'15'0,"22"3"3"15,-9-23-16-15,4 7 1 16,-4-11 1-16,0 1 0 16,0-10 1-16,0-4-6 15,0-6 1-15,4-7 0 16,1 0 0-16,4-3 1 15,4 3 0-15,5 4-1 16,8 2 1-16,5 1-1 0,5-3 0 16,-1 9 2-16,5 0 0 15,-5 8-2-15,1 9 0 16,-10 3 0-16,-4 7 0 16,-4 6 0-16,0 11 0 15,-1-1 0-15,-3 4 1 16,-1 0-10-16,0 3 0 15,1-6-26-15,-6-1 1 16,6-9 33-16,3-17 1 16</inkml:trace>
  <inkml:trace contextRef="#ctx0" brushRef="#br0" timeOffset="71388.2415">18961 3041 27 0,'-61'-37'13'0,"-46"21"-1"0,68 19-13 0,-37 0-4 32,-21-3 1-32,-36 4-3 0,-35 9 1 15,-36 10 2-15,-26 17 0 16,-35 26 3-16,-23 27 0 0,-22 23 2 16,-21 54 1-16,8 15 5 15,8 41 1-15,19 16-4 16,35 20 1-16,31 10-3 15,35 14 0-15,45-4 1 32,65 10 0-32,59-1-1 0,57 11 0 15,53 0 1-15,75 10 0 16,54 0-2 0,65-4 0-16,72-29-3 0,48-43 0 15,36-44-1-15,44-53 0 16,22-56 3-16,18-49 1 15,4-58 3-15,-22-42 0 16,-13-57 1-16,-27-33 1 16,-27-49-3-16,-39-34 1 0,-26-40-4 15,-63-33 1-15,-48-13-1 16,-54-20 1-16,-52-7-1 16,-54-9 0-16,-57-4-3 15,-54 20 1-15,-47 20-1 16,-55 23 0-16,-38 43 2 15,-54 24 1-15,-36 59 0 16,-43 33 0-16,-45 44-7 16,-13 36 0-16,-32 26-18 15,-8 34 0-15,14 33 20 16,-5 3 1-16</inkml:trace>
  <inkml:trace contextRef="#ctx0" brushRef="#br0" timeOffset="71606.9341">15227 3631 33 0,'-49'-33'16'0,"111"93"-1"0,-22-34-17 16,17 14 3-16,32 13 0 15,30 20-2-15,41 27 0 16,25 56 1-16,41 53 0 15,26 70-12-15,32 75 1 16,8 61-8-16,4 63 0 16</inkml:trace>
  <inkml:trace contextRef="#ctx0" brushRef="#br0" timeOffset="71685.1233">18908 9195 29 0,'84'169'14'0,"-35"-89"-5"0,-36-67-15 0,1 4-17 16,-1-14 1-16</inkml:trace>
  <inkml:trace contextRef="#ctx0" brushRef="#br0" timeOffset="72982.2549">19439 9503 36 0,'-13'14'18'0,"4"-1"3"0,9-10-19 16,-4-3-1-16,-5-3 0 16,-4-4 0-16,-1 1 0 15,-3-11 0-15,-5-13 0 16,0-10 0-16,-9-16 0 0,4-17-3 16,-8-10 0-1,-14-20 1-15,-13-13 1 0,-13-20-1 16,-14-23 1-1,-17-17 1-15,-18-26 0 0,0-11-1 16,0-16 1-16,0-3-1 16,1-20 0-16,-1-17-1 15,4-19 0-15,-4-4 0 16,0-3 1-16,-13 13 0 16,-22-4 0-16,-5 21-1 15,0 29 1-15,-13 17 2 16,-8 14 0-16,21 32-3 15,18 17 0-15,22 7-12 16,22 3 0-16,53-3-13 0,54-11 0 16</inkml:trace>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2T21:48:43.965"/>
    </inkml:context>
    <inkml:brush xml:id="br0">
      <inkml:brushProperty name="width" value="0.05292" units="cm"/>
      <inkml:brushProperty name="height" value="0.05292" units="cm"/>
      <inkml:brushProperty name="color" value="#0070C0"/>
    </inkml:brush>
    <inkml:context xml:id="ctx1">
      <inkml:inkSource xml:id="inkSrc1">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1" timeString="2016-05-02T21:49:52.134"/>
    </inkml:context>
    <inkml:brush xml:id="br1">
      <inkml:brushProperty name="width" value="0.05292" units="cm"/>
      <inkml:brushProperty name="height" value="0.05292" units="cm"/>
      <inkml:brushProperty name="color" value="#00B050"/>
    </inkml:brush>
    <inkml:brush xml:id="br2">
      <inkml:brushProperty name="width" value="0.05292" units="cm"/>
      <inkml:brushProperty name="height" value="0.05292" units="cm"/>
      <inkml:brushProperty name="color" value="#FF0000"/>
    </inkml:brush>
  </inkml:definitions>
  <inkml:trace contextRef="#ctx0" brushRef="#br0">24440 2971 30 0,'0'0'15'0,"0"-16"1"0,0 9-14 16,0-6 0-16,-5-7 1 15,1-10-4-15,-5-7 0 16,-4-6-1-16,-9-10 0 16,-9-10-1-16,-14-6 1 15,-12-8 1-15,-14-6 0 16,-17-16 1-16,-5-17 0 15,-9-7-1-15,-18-6 1 16,-21-4 0-16,-1-6 1 0,-13-7 0 16,-17-4 1-16,-14 11-3 15,-9 0 1-15,-22-1 1 16,-8 1 0-16,-19 19-1 16,-17 14 0-16,-4 17 0 15,-18 12 0-15,-14 4 1 16,-13 34 1-16,-13 22-2 15,-4 14 0-15,-14 16 1 16,9 14 0-16,0 6 0 16,5 20 0-16,-1-3 1 15,1 29 1-15,4 7-1 16,0 21 0-16,0 9 0 16,9 33 0-16,4 24-1 15,22 26 1-15,27 16-2 0,27 11 1 16,26 19-1-16,35 7 1 15,31 14-1-15,23 13 1 16,26 12-2-16,36 5 0 16,26 2 2-16,31 1 0 15,22-1-2-15,22 1 1 16,22 0 3-16,32-1 0 16,21 1 0-16,18-14 0 15,27 4 0-15,26-17 1 16,18-14-3-16,27-9 1 15,13-30-3-15,22-10 1 16,17-10 2-16,14-23 1 16,13-13-4-16,5-31 1 0,22-19 0 15,-1-20 0-15,19-20-1 16,-10-26 1-16,19-21 1 16,-5-26 0-16,-14-26-1 15,5-21 1-15,-13-36-2 16,4-30 0-16,-18-16 0 15,1-30 1-15,-18-27-3 16,-9-10 1-16,-18-29-1 16,-22-11 0-16,-27-26 2 15,-26-10 1-15,-31-17-1 16,-39 1 0-16,-37-18 0 16,-39 8 1-16,-35-7 0 15,-45 16 0-15,-39 0-1 16,-36 4 1-16,-27 10-4 0,-26 6 1 15,0 10-5-15,0-3 1 32,13 17-28-32,18 9 1 15</inkml:trace>
  <inkml:trace contextRef="#ctx1" brushRef="#br0">17966 8979 0</inkml:trace>
  <inkml:trace contextRef="#ctx0" brushRef="#br0" timeOffset="121904.9809">17337 8465 16 0,'9'-23'8'0,"-4"16"0"16,-5 4-8-16,0 0 1 15,0-4 1-15,0 0 2 16,-5-3 0-16,1-10-4 16,-1 14 0-16,-3-7 2 15,-6-4 1-15,-3-6 2 16,-10-1 1-16,-4-2-2 16,-13 3 0-16,-5 9-1 15,-8 1 0-15,-5-3-3 16,0 9 0-16,0 7 0 0,-9 7 1 15,9 9-1-15,0 11 1 16,5-1-1-16,-5 21 0 16,9 2 0-16,-1 11 0 15,10 13 1-15,9 7 0 16,13 3-1-16,13 0 1 16,9 0 0-16,22-7 1 15,18 0-2-15,17 1 1 16,10-21-2-16,12 0 1 15,14-3 0-15,9-9 0 16,9-18 0-16,-1-23 0 16,-4-3 0-16,1-10 1 15,-6-9-1-15,-3-8 1 0,-5-9-1 16,-18-11 0-16,-9-6 0 16,-17-13 0-16,-22-11-1 15,-19-2 1-15,-8-4 1 16,-17-3 1-16,-14 13-2 15,-14 0 0-15,-8 3 0 16,-9 4 0-16,-8 6 0 16,-10 3 1-16,0-2-1 15,1 2 1-15,3 17-2 16,-3 11 1-16,-1 12-1 16,1 20 1-16,-1 14 0 15,-4 19 1-15,4 14-1 16,0 7 1-16,14 12-1 15,9 11 0-15,17 13 0 16,26 3 0-16,28-10-1 0,30-3 1 16,27-13-12-16,26-14 0 15,36-9-19-15,39-14 1 16</inkml:trace>
  <inkml:trace contextRef="#ctx0" brushRef="#br0" timeOffset="124143.246">7080 10950 21 0,'0'-17'10'0,"-13"7"6"0,8 7-10 0,1 0 1 16,-5-1 0-16,0-2-6 15,-4-1 1-15,0-3 0 16,-1 4 1-16,1-4-3 15,-4 0 0-15,-1 0-1 16,-4 0 0-16,0 0 1 16,-9 3 1-16,-9-3 1 15,0 7 0-15,-4 3 0 16,-1 3 1-16,-8 10-2 0,5 4 0 16,-1 3 0-16,5 6 0 15,4 8 0-15,5 5 0 16,-1 8-1-16,1 6 0 15,-1 10-1-15,1 10 1 16,-1 10 1-16,-3 7 0 16,8 2 0-16,4 18 1 15,5-11 0-15,9 8 1 16,8 5-3-16,5-2 0 16,9-1 0-16,4-2 1 15,5-1-2-15,0-3 1 16,4-4 2-16,0-3 1 15,9 0-4-15,-4 1 1 0,-1-8 0 16,1 1 1 0,-1-11-1-16,5-9 1 0,5-7-2 15,3 0 1-15,6-10-2 16,-1 0 1-16,5-13 0 16,-1-7 0-16,1-6 1 15,0-7 1-15,-1-10 0 16,1-10 1-16,0-10-3 15,-1-20 0-15,1-7 1 16,4-9 0-16,0-14 0 16,-8-16 1-16,-1-24 0 15,-9-6 0-15,-13-13-3 16,-4-11 1-16,-9-6 2 16,-5-3 0-16,-4-4-3 15,-9 1 1-15,-4 2 2 0,4 4 1 16,0 4-3-16,-4 12 0 15,0 4 0 1,0 13 1-16,-5 7-1 0,-4 7 0 16,-5 9 2-16,1 10 0 15,-5 14-2-15,-5 6 0 16,-4 4 2-16,1 3 0 16,-6 9 0-16,-3 4 0 15,-5 11-2-15,4 2 0 16,5 7 1-16,-5 3 1 15,0 4-2-15,5 0 0 16,4 13 2-16,0 0 0 16,-13 26-3-1,5 4 1 1,-1 10 1-16,5 6 1 0,4-3 0 16,5 7 0-16,4 6-2 15,8 14 1-15,6 6-1 16,8 20 0-16,4 7 1 15,5 0 1-15,5-10-2 16,4 10 1-16,4-4 0 16,5 1 1-16,8-11-2 15,5 1 1-15,-4 2 0 16,4-9 0-16,0 0 0 16,0 3 0-16,4-6 1 15,1-4 0-15,3-6-2 16,-3-10 0-16,4-11-1 0,-1-6 0 15,1-13-1-15,0-3 1 16,0-14-2-16,0-7 0 16,-5-9-6-16,0-10 1 15,1-11-21-15,4-12 0 16</inkml:trace>
  <inkml:trace contextRef="#ctx0" brushRef="#br1" timeOffset="129292.2773">16214 9885 19 0,'-5'-23'9'0,"1"3"4"0,4 17-10 15,0-4 0-15,-5-3 1 16,-4-3 2-16,-4-1 0 16,-9-2 0-16,-5 3 0 15,-8-1-3-15,-5 1 1 0,-4 0-6 16,-9 6 1-16,0 0 2 16,-5 4 0-16,-4 3-2 15,-4 7 0-15,-5 6 2 16,-9 14 1-16,1 6-3 15,4-3 1-15,8 6 0 16,5 14 0-16,14 0-1 16,12 9 0-16,10 4 2 15,12 7 0-15,19 13-1 16,12 10 1-16,14-4-2 16,18-2 0-16,13-4 1 15,13-10 1-15,5-10-1 16,22-14 0-16,13-12-1 15,0-14 0-15,0-20 2 0,-4-22 0 16,-1-15-2-16,-4-22 1 16,-17-20 0-16,-10-11 1 15,-12-9-1-15,-18-17 1 16,-18 7 2-16,-14-3 1 16,-17 16-2-16,-17 7 0 15,-14 9-2-15,-14 14 1 16,-12 4-1-16,-5 5 0 15,-13 11 1-15,-14 10 0 16,1-3-2-16,-5 12 0 16,0 8 1-16,0 9 0 15,0 7 0-15,0 14 0 0,-4 5 0 16,8 21 0-16,9 10 0 16,5 13 1-16,13 10-2 15,9 17 0-15,13-4 1 16,9 0 1-16,14 0-1 15,12 1 1-15,10-1-2 16,12-3 1-16,19-7 1 16,12-6 0-16,14-10-2 15,9-14 0-15,13-3 1 16,14-13 1-16,12-13-2 16,5-14 0-16,-4-13 0 15,-5-13 1-15,0-14-1 16,-4-16 0-16,-5-7 2 15,-12-9 1-15,-15-24-3 0,-17 3 1 16,-22-6-2-16,-22-10 0 16,-22 3-2-16,-18 10 1 15,-13 10-13-15,-9 14 0 16,-9 12-8-16,-5 14 0 16</inkml:trace>
  <inkml:trace contextRef="#ctx0" brushRef="#br1" timeOffset="131709.1545">8257 11192 11 0,'-13'-36'5'0,"4"-1"8"16,5 24-6-16,-5-7-1 0,0-3 1 15,-9-4-1-15,1 1 0 16,-10-8-3-16,-4 1 0 16,-9 7-2-16,5-4 0 15,-5 7 1-15,0-1 0 16,0 8-3-16,-8 3 1 15,-1 6 1-15,5 7 0 16,-1 3 1-16,1 14 0 16,0 6-2-16,4 10 1 15,0 17 0-15,9 20 1 16,-4 3-3-16,4 16 0 16,9 11 0-16,9 19 1 15,4 7 0-15,9 7 0 0,4 0 0 16,9 9 0-16,5-6 0 15,9-3 1-15,-1-10-1 16,10-4 1-16,-1-16-2 16,9-10 0-16,5-7 2 15,4-19 1-15,0-8-3 16,5-12 1-16,-1-17-1 16,-4-11 0-16,0-12 2 15,5-20 0-15,-1-10-2 16,1-14 1-16,-5-9 0 15,0-21 1-15,-4-26-1 16,-9-13 1-16,0-10-3 16,-14-23 1-16,-4-4 3 15,-9-6 0-15,-8 13-3 0,-10 0 1 16,-8 10 2-16,-9 10 1 16,-4 13-2-16,-5 13 0 15,-5 11 1-15,1 12 0 16,-5 14-2-16,0 3 1 15,-4 7-1-15,0 0 0 16,-5 13-1-16,5 10 1 16,-1 7 0-16,1 6 1 15,-5 4-2-15,1 16 1 16,-1 14 0-16,0 13 0 16,1 10 1-16,-1 13 1 15,5 10-2-15,4 6 0 0,0 4-1 16,9 7 1-16,14 13 0 15,-1 9 0-15,9 1-1 16,5 13 1-16,-1 0 1 16,5 7 1-16,5-10-3 15,-1-4 0-15,5-13 1 16,9-13 1-16,4-10-1 16,9-10 0-16,4-13-1 15,9-17 1-15,14-16 0 16,-1-14 0-16,5-17-1 15,0-9 1-15,0-17 0 16,-4-13 0-16,-1-20 0 16,1-23 1-16,-5-14-1 15,-9-6 1-15,-8-23-2 0,-14-17 1 16,-14-7-3-16,-8-3 1 16,-4 4-4-16,-9 12 0 15,-5 24-10-15,-4 20 0 16,4 20-7-16,-4 16 1 15</inkml:trace>
  <inkml:trace contextRef="#ctx0" brushRef="#br2" timeOffset="136027.0602">18997 10154 31 0,'4'-47'15'0,"-8"21"4"0,4 19-16 16,-5-6-1-16,1-4 1 15,-5 1 0-15,-4-4 0 16,-9 0 0-16,-5-3 1 15,-8-4-3-15,-9 1 1 16,-18 2-1-16,-22 4 1 16,-5 4-2-16,-4-1 1 15,0 7-2-15,0 4 1 16,0 6 0-16,-4 6 1 0,0 8-2 16,4 9 1-16,9 10 0 15,4 7 1-15,9 13-1 16,14 7 0-16,12 9 1 15,14 14 1-15,23 0-2 16,21 10 1-16,27 3-1 16,17-10 0-16,27-9-1 15,18-14 0-15,9-10 1 16,8-13 1-16,14-7-2 16,-9-17 1-16,-5-12 0 15,-8-4 0-15,-9-14 1 16,-5-12 0-16,-13-11-1 15,-13-9 0-15,-14-14-1 0,-17-6 0 16,-18 0 1-16,-17 3 1 16,-14-14-1-16,-18 8 0 15,-12-8 0-15,-10 4 0 16,-4-3 0-16,-5 10 0 16,-8 3 0-16,-5 6 1 15,0 4-1-15,-4 10 1 16,4 13-2-16,-4 7 0 15,-5 6 0-15,1 11 1 16,-10 9-1-16,-4 17 1 16,9 13 1-16,13 14 0 15,14 12-1-15,13 11 1 0,22 3-2 16,22 7 1-16,22 6-1 16,22-10 1-16,13-6 1 15,14-4 0-15,5-3 0 16,12-16 0-16,5-11-1 15,9-9 0-15,4-11-1 16,0-16 0-16,9-16-11 16,13-14 1-16,1-20-26 15,-1-3 1-15</inkml:trace>
  <inkml:trace contextRef="#ctx0" brushRef="#br2" timeOffset="137673.1695">9306 10870 20 0,'-35'-20'10'0,"17"4"3"0,13 12-9 16,-3-5-1-16,-1-8 1 15,-5 0-2-15,-3-3 1 16,-5 1 1-16,0-1 0 16,-14-4-1-16,1 11 0 15,-5 0-2-15,-4 3 0 16,-5 7-2-16,0 9 1 16,5 1 1-16,-5 6 1 15,1 14-2-15,3 3 1 0,1 9-1 16,4 11 1-16,5 20-1 15,-5 19 0-15,0 21 1 16,0 3 0-16,1 23 0 16,8 6 0-16,4 1-1 15,5-4 0-15,9 7 0 16,8 0 0-16,5 4 0 16,14-14 1-16,8 3-1 15,13-13 0-15,9-3 0 16,9-17 1-16,9-7-1 15,5-19 0-15,8-24-1 16,9-6 1-16,0-17-2 16,-4-9 1-16,-5-21 2 0,-4-6 0 15,-9-21-2-15,-5-22 1 16,-4-17 0 0,-4-13 0-16,0-21 0 0,-9-22 0 15,-5-20-1-15,-4-1 1 16,-13-19 0-16,-14 0 1 15,-8 3-2-15,-10 16 0 16,-8 11 2 0,-4 6 1-16,-5 14-1 15,-9 13 0-15,-4 9-1 16,-5 8 1-16,-4 9-1 16,0 7 1-16,-5 10-1 15,5 10 1-15,0 6-1 16,0 17 1-16,4 11-1 15,1 5 1-15,-1 14-1 16,5 23 1-16,-5 7-1 16,14 20 0-16,-1 10 0 15,5 16 1-15,9 17-3 0,4 9 1 16,5 28 2-16,4 2 0 16,5 11-1-16,-1 3 0 15,1 7 0-15,-5-24 0 16,9-6-1-16,5-14 0 15,3-6-1-15,10-17 1 16,4-10-3-16,9-6 0 16,5-20 4-16,3-17 1 15,15-13-1-15,-1-17 0 16,9-13-3-16,4-20 0 16,-4-17-7-16,-5-22 0 15,-3-14-16-15,-6-30 0 0</inkml:trace>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2T21:53:42.032"/>
    </inkml:context>
    <inkml:brush xml:id="br0">
      <inkml:brushProperty name="width" value="0.05292" units="cm"/>
      <inkml:brushProperty name="height" value="0.05292" units="cm"/>
      <inkml:brushProperty name="color" value="#FF0000"/>
    </inkml:brush>
  </inkml:definitions>
  <inkml:trace contextRef="#ctx0" brushRef="#br0">24723 8840 21 0,'-31'-27'10'0,"-4"17"6"0,26 4-11 0,-9-4-3 15,-4 0 1 1,-9-10 2-16,-4 10 1 0,-5 0-3 15,-5 3 1-15,-3 11-2 16,-5 6 0-16,-14 10-2 16,-3 9 1-16,-6 11-1 15,-3 7 1-15,-1 3 0 16,5 9 1-16,4 14-1 16,9 13 0-16,0 11-1 15,22-8 0-15,18 4-1 16,13 3 1-16,18 1 0 15,18-8 0-15,21-9 0 16,19-14 1-16,17-9-1 0,9-21 0 16,13-16 0-16,9-13 0 15,9-21 0-15,-5-16 0 16,-8-13 0-16,-14-13 0 16,-8-10 1-16,-14-17 0 15,-17-10-2-15,-14-4 0 16,-18-2 0-16,-12-4 1 15,-19 10 1-15,-12 7 0 16,-19 10-2-16,-17 9 1 16,-13 28 0-16,-18 9 0 15,-9 13 0-15,-5 7 1 16,-3 13-2-16,-1 11 1 16,9 6-1-16,0 13 1 0,9 13 0 15,9 21 1-15,8 16-1 16,14 13 0-16,13 10 0 15,18-3 1-15,18-4-2 16,21-9 0-16,32-17 1 16,22-10 1-16,17-27-1 15,19-26 0-15,12-23-2 16,14-27 0-16,0-20-5 16,-14-16 1-16,-13-33-11 15,-17-7 1-15,-10-20-2 16,-8 0 1-16</inkml:trace>
  <inkml:trace contextRef="#ctx0" brushRef="#br0" timeOffset="1626.773">19015 12045 23 0,'-14'-14'11'0,"-8"-9"1"0,18 13-11 16,-1 0 0-16,-4 0 1 0,-4-3 1 16,4 0 0-16,-4 0-1 15,0-4 1-15,-5 7 0 16,0-3 0-16,1 3-3 15,-5 6 1-15,-5 4 0 16,0 0 0-16,1 10 1 16,-9 7 1-16,4 6-3 15,-5 14 0-15,1 6 0 16,4 7 0-16,0 13 1 16,-5 6 0-16,1 4-1 15,-5 10 1-15,0 3 0 16,1 7 0-16,3 4 1 15,5 9 1-15,9 0-2 16,9 3 0-16,13-2-1 0,17 9 1 16,14 3-1-16,9-16 0 15,5-7-1-15,12-20 1 16,1-9 1-16,-1-14 0 16,5-10-2-16,4-7 1 15,1-12 0-15,-1-11 1 16,-4-13-1-16,-4-10 0 15,-5-20 0-15,0-23 0 16,-4-17-1-16,-10-19 1 16,-3-37-2-16,-10-20 1 15,-8-13-1-15,-5-4 1 16,-8-10 0-16,-5 24 0 16,-14 20 2-16,1 26 1 0,-9 10-1 15,-9 23 0-15,-4 21 2 16,-5 9 0-16,-9 13-1 15,0 11 1-15,1 6-4 16,-1 20 0-16,0 6 1 16,1 11 1-16,-5 16 0 15,-5 10 0-15,9 17 0 16,1 13 0-16,-1 10-1 16,5 23 0-16,4 13 0 15,5 0 1-15,8 11 2 16,5 6 1-16,9-4-4 15,13-19 0-15,9-17-1 16,8-23 1-16,14-13 0 0,13-20 0 16,10-24-5-16,8-19 1 15,4-14-2-15,5-19 1 16,4-21-3-16,-9-12 0 16,-8-14-19-16,-5-20 1 15,-4-14 18-15,-14-15 0 16</inkml:trace>
  <inkml:trace contextRef="#ctx0" brushRef="#br0" timeOffset="3998.0649">5916 11321 21 0,'14'-9'10'0,"8"12"6"16,-18-6-12-16,1-4 0 15,-5-3 1-15,-5 7 2 16,1-11 1-16,-5 1-5 15,-4 0 0-15,-10-7-3 16,-3 0 0-16,-5 0-1 16,-9-3 0-16,-13 3 2 15,-4-3 1-15,-14 9-4 0,-9 8 1 16,-4 6 1-16,-5 10 0 16,1 13 1-16,-1 13 0 15,-3 18-1-15,-1 5 1 16,0 1-1-16,9 10 1 15,13 6-1-15,13 10 0 16,18 4 0-16,18 9 1 16,18-2-1-16,22 12 0 15,13-9-1-15,22 2 1 16,9-19 0-16,17-10 0 16,14-20 0-16,22-26 1 0,5-10-1 15,4-31 0-15,8-26 0 16,1-13 0-16,9-26-2 15,-27-14 1-15,-13-13 2 16,-23-7 1-16,-17-7-3 16,-26 1 0-16,-19-7 2 15,-17 3 0-15,-26 24 0 16,-14 9 0-16,-26 27-1 16,-19 23 1-16,-12 27 0 15,-27 13 0-15,-17 10-3 16,-1 16 1-16,0 14 2 15,1 7 0-15,4 6-2 16,13 0 0-16,13 3 0 16,14 7 1-16,13 20 0 15,22 10 1-15,17 0-3 0,23 3 0 16,22-9-6-16,27-8 1 16,35-13-7-16,40-9 1 15,13-34-7-15,40-20 1 16</inkml:trace>
  <inkml:trace contextRef="#ctx0" brushRef="#br0" timeOffset="5092.1149">8386 8730 11 0,'4'-33'5'0,"9"10"12"0,-13 13-7 16,0-3-4-16,-4-4 0 15,-1-3-2-15,-3-6 0 0,-6-1 0 16,1 4 0-16,0 0-4 15,-1-4 0-15,-3 7 1 16,-5 4 0-16,-5 6-2 16,-4 7 1-16,-4 3-1 15,-5 13 1-15,-13 13 1 16,4 17 1-16,-4 14-3 16,-5 22 1-16,10 18-1 15,-1 32 1-15,14 27-1 16,4 13 1-16,13 20 0 15,9 4 0-15,5-4-1 16,8 7 1-16,5-21 0 16,4-9 1-16,9-30-1 15,5-20 0-15,8-26 1 0,10-14 1 16,3-23-4-16,10-19 1 16,4-18 1-16,13-23 0 15,0-29 0-15,-4-20 0 16,4-31-1-16,-4-9 1 15,-5-27 1-15,-4-16 1 16,-4-10-3-16,-9-1 0 16,-10 1 1-16,-3 6 1 15,-14 4 0-15,-13 16 1 16,-9-6-2-16,-13 3 0 16,-5 0-1-16,-13 3 1 15,0 17-1-15,-5 13 1 0,1 20 0 16,-9 10 0-16,-5 13 0 15,0 7 1-15,-4 13-2 16,-4 7 0-16,-1 16 1 16,5 4 1-16,-4 13-1 15,-1 17 1-15,-4 22-3 16,9 24 1-16,-4 20 2 16,3 37 0-16,1 26-1 15,9 13 0-15,9 20 0 16,4 10 1-16,9-3-2 15,8-7 1-15,19-13 0 16,12-20 0-16,10-20 0 16,13-20 0-16,17-33 0 15,5-20 1-15,14-24-11 16,12-29 0-16,14-33-17 0,8-37 1 16</inkml:trace>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5-07T21:52:14.628"/>
    </inkml:context>
    <inkml:brush xml:id="br0">
      <inkml:brushProperty name="width" value="0.05292" units="cm"/>
      <inkml:brushProperty name="height" value="0.05292" units="cm"/>
      <inkml:brushProperty name="color" value="#00B0F0"/>
    </inkml:brush>
  </inkml:definitions>
  <inkml:trace contextRef="#ctx0" brushRef="#br0">16376 5983 41 0,'-8'-10'20'0,"12"17"2"0,-4-1-22 0,4 4 2 16,1 2 0-16,7 14-1 15,5 2 0-15,5 11 0 16,3 8 0-16,0 7-2 15,1 4 0-15,-5 8 0 16,-4-5 1-16,0-1-4 16,-4-6 1-16,-5 0-10 15,-4-12 1-15,1-7-16 16,-5-10 1-16</inkml:trace>
  <inkml:trace contextRef="#ctx0" brushRef="#br0" timeOffset="421.895">16338 5900 44 0,'-12'-12'22'0,"16"12"0"0,4-4-23 16,-3-2 1-16,3 0 1 15,5-1-1-15,8 4 0 16,4 0 0-16,5-7 0 16,0 1-2-16,-1-1 1 0,5 1 2 15,4-1 1-15,5 10-2 16,-5-6 1-16,0 9-1 16,-8 3 0-16,-5 4 1 15,-3 0 0-15,-10 5-1 16,-3 8 0-16,-9 2-1 15,-4 4 0-15,-9 3 1 16,-4 3 1-16,-4 0-3 16,-9-7 1-16,-4 7 0 15,4-9 0-15,-4-4-6 16,0-9 1-16,1-1-2 16,7-5 0-16,5-1-6 15,8-3 0-15,9-3 0 16,12-3 1-16</inkml:trace>
  <inkml:trace contextRef="#ctx0" brushRef="#br0" timeOffset="1036.1757">16830 6117 34 0,'4'9'17'0,"1"13"3"0,-1-9-18 15,9 3 1-15,4 9 0 16,4 4-3-16,-4 3 0 16,4 6 0-16,0-6 0 15,-4 6 0-15,-4-9 0 0,-5-1 4 16,-3-2 1-16,-5-7-1 16,0-10 1-16,0-2-3 15,-5-7 0-15,5-10-1 16,5-9 0-16,-1 3-2 15,8-13 0-15,10-2 0 16,3-8 0-16,9-2 1 16,0 3 0-16,4 6-2 15,0 7 1-15,-4 2 0 16,-4 11 1-16,0 2 0 16,-13 7 0-16,-5 6 1 15,-3 7 1-15,-5 6-2 16,-4 9 1-16,0 4 0 15,0 3 0-15,0 6 0 16,4-3 0-16,5 0-2 0,8-7 1 16,4-2 1-16,9-1 0 15,3-3 1-15,1-6 0 16,0-6 1-16,-4-10 1 16,8 3-2-16,-8-13 0 15,-5-9-2-15,-3-3 0 16,-10-3 1-16,-8-4 1 15,-8-3-3-15,-8 0 1 16,-5 1-1-16,-5 5 1 16,-7-2-3-16,-1 12 0 15,5 3-3-15,3 3 1 0,5 4-8 16,5 0 1-16,16 3-5 16,9-4 1-16,8 1-6 15,25-4 0-15</inkml:trace>
  <inkml:trace contextRef="#ctx0" brushRef="#br0" timeOffset="1426.2241">18569 5776 43 0,'-5'3'21'0,"14"-3"2"0,-5 7-22 16,-4-7 1-16,0 0 0 16,0 0-1-16,4 6 1 15,5 10-2-15,-1 3 1 16,1 10-2-16,4 9 0 15,-5 10 1-15,1 6 1 16,-1 9-1-16,1-5 1 16,-1-1-2-16,0-3 1 15,5 0-4-15,0-10 0 16,-5-2-4-16,1-10 1 16,-1-7-2-16,-3-6 0 0,-5-9-14 15,-5-7 0-15,-3-6 19 16,-9-10 1-16</inkml:trace>
  <inkml:trace contextRef="#ctx0" brushRef="#br0" timeOffset="1803.4033">18297 6180 39 0,'-12'0'19'0,"20"19"7"16,1-16-21-16,3-6-3 15,9-3 1-15,9-4-1 16,8-2 1-16,9-1-6 15,12 0 1-15,5-3 0 16,-5 4 1-16,1 2 2 16,-9 0 0-16,-1 1-1 15,-7 3 0-15,-5-1 3 0,-8 4 0 16,-5 0-1-16,-4 0 0 16,-4-1 2-16,-4 4 0 15,0 0-4-15,-5 0 1 16,1 0-1-16,-9 0 1 15,4 7-3-15,0 2 1 16,-4 4 2-16,4 6 0 16,1 7-2-16,-1 5 1 15,4 1-1-15,1 0 1 16,4 0-6-16,4 3 1 16,-5-10-4-16,1-3 1 15,0-2-8-15,-5-14 1 0,1-6-10 16,-5-3 0-16</inkml:trace>
  <inkml:trace contextRef="#ctx0" brushRef="#br0" timeOffset="1953.9943">18832 5814 50 0,'-17'-9'25'0,"12"9"0"15,5-3-24-15,0 3-4 16,5-3 0-16,3 3-16 15,5 3 0-15,0 0-9 16,8-6 0-16</inkml:trace>
  <inkml:trace contextRef="#ctx0" brushRef="#br0" timeOffset="2432.6373">19273 5980 38 0,'-5'28'19'0,"14"49"1"0,-1-52-20 16,-3 10 2-16,3 10 0 15,5 12-3-15,4 0 1 16,0 13 0-16,0 6 1 16,0 4-5-16,0-4 1 15,0-9 4-15,-5-13 0 0,-3-3 1 16,-1-7 1-16,-4-15-1 15,-4-7 0-15,0-12-1 16,-8-17 1-16,0-12-1 16,-5-16 1-16,0-19-3 15,5-12 1-15,3-14 0 16,-3-3 1-16,8 4-1 16,4 6 0-16,9 6 0 15,4 0 1-15,4 10 0 16,4 9 0-16,1 13-2 15,-1 7 1-15,-3 9 2 16,-1 6 1-16,-4 10-2 16,-5 9 0-16,-3 10-1 15,-5 6 0-15,-4 10 0 16,-4 6 0-16,-5 0-2 0,-8-3 1 16,0 4-4-16,1-5 1 15,-1-11-9-15,0-11 1 16,4-2-19-16,4-13 0 15</inkml:trace>
  <inkml:trace contextRef="#ctx0" brushRef="#br0" timeOffset="2629.8323">19913 6066 54 0,'0'-4'27'0,"21"20"-1"0,-12-12-27 0,-1-4-8 16,1 0 0-16,-1 3-7 15,5-3 1-15,-1-3-13 16,1 6 0-16</inkml:trace>
  <inkml:trace contextRef="#ctx0" brushRef="#br0" timeOffset="2793.1336">20027 6339 45 0,'0'3'22'0,"5"10"5"15,-5-13-22-15,0 0-4 0,4-3 0 32,-4-10-25-32,4 0 1 15,0 1-4-15,5-1 1 16</inkml:trace>
  <inkml:trace contextRef="#ctx0" brushRef="#br0" timeOffset="3484.4176">20536 6008 36 0,'-8'-12'18'0,"8"5"1"16,0 7-18-16,4-3-1 15,-4 0 1-15,0-3 1 16,0 6 0-16,0-4 0 15,0 1 0-15,0 3-1 16,0 0 1-16,0 0 1 16,0 0 0-16,-4 3-2 15,4-3 1-15,0 0-3 0,0 0 1 16,0 10 0 0,0 3 0-16,4 9 1 0,-4 7 0 15,0 2 0-15,0 14 0 16,4 3-1-16,5-7 0 15,-1 3 0-15,5-5 0 16,4-11 4-16,-4-9 0 16,-1-3-1-16,1-9 0 15,0-11-3-15,0-8 0 16,-5-4 0-16,0-16 1 16,-3-6-1-16,-5 0 1 15,4 3-2-15,0 9 0 0,0 7 0 16,5 10 1-16,-1 9 1 15,1 6 1-15,-1 10-4 16,5 6 1-16,0 0 1 16,0 4 1-16,3-10-2 15,6 0 0-15,-1-4 4 16,-4-2 0-16,0-10 0 16,-4-13 0-16,3 0-3 15,-7-6 1-15,-5-6-4 16,-4-4 0-16,0-9-8 15,0-3 0-15,0 3 0 16,0-4 0-16,0 4-4 16,0 3 1-16,0-3-8 15,0 3 1-15</inkml:trace>
  <inkml:trace contextRef="#ctx0" brushRef="#br0" timeOffset="3936.2839">20905 5605 33 0,'0'-29'16'0,"9"23"6"0,-5 6-17 15,0 3 0-15,5 3 1 16,-1 7-4-16,1-7 0 16,-1 7 0-16,5 6 0 15,4 6-1-15,0 7 1 16,0 3-2-16,0 10 0 16,0 6 1-16,0 6 1 15,-5 3-1-15,1-2 0 16,0 2-1-16,-5-12 0 15,5-10 1-15,-5-3 1 0,5-3 1 16,-4-10 0-16,-1-9 1 16,1-7 0-16,-1-16-2 15,1-9 1-15,3-6-4 16,1-10 1-16,4 0 0 16,4 0 0-16,0 3-1 15,1 7 0-15,-1 2 1 16,-4 8 0-16,0 5 0 15,-5 7 0-15,1 9 1 16,-4 10 0-16,-5 10-2 16,0-1 1-16,0 4 0 15,1 2 1-15,-1 4-3 16,4 0 1-16,1-6-8 16,3-7 1-16,5 0-7 15,5-9 0-15,-1-10-6 0,0-6 1 16,4-3 4-16,-3-16 0 15</inkml:trace>
  <inkml:trace contextRef="#ctx0" brushRef="#br0" timeOffset="4294.9862">21685 6091 37 0,'-4'10'18'0,"13"12"3"0,-1-16-19 15,5 1 0-15,0-4 1 16,-1-3 1-16,5 0 0 15,0-3-4-15,0-7 0 16,0 1 0-16,0-4 0 0,-4-6 2 16,-5 0 0-16,1-4 3 15,-5-2 1-15,-4 0-6 16,0-1 1-16,-4 7 0 16,0 0 0-16,-5 6-2 15,1 4 1-15,-1 5 0 16,-4 11 0-16,1 12-1 15,3 10 1-15,1 9 0 16,3 6 0-16,1 1-1 16,4-1 1-16,4 4 0 15,5-13 1-15,4 0-5 16,4-10 1-16,4 1-10 16,4-14 0-16,1-8-3 15,3-11 1-15,1-12-6 0,0-13 0 16</inkml:trace>
  <inkml:trace contextRef="#ctx0" brushRef="#br0" timeOffset="4609.582">22118 5929 41 0,'-4'29'20'0,"12"60"0"0,-4-67-20 15,1 10 3-15,3-1 0 16,1 1-3-16,8 0 1 15,-5-3 1-15,5-7 0 16,0-6 2-16,0-3 1 0,0-13-1 16,0-7 0-16,0-12-4 15,0-6 1-15,0-10-1 16,4-7 0-16,0-2-1 16,1 6 1-16,-1 6 0 15,0 13 1-15,0 6-2 16,-4 16 1-16,0 16 0 15,-4 7 0-15,0 9-6 16,-1 3 0-16,1 0-11 16,4 0 0-16,0-6-14 15,8 0 0-15</inkml:trace>
  <inkml:trace contextRef="#ctx0" brushRef="#br0" timeOffset="5541.2494">17598 6911 36 0,'0'-12'18'0,"4"21"1"16,0 1-18-16,0 3 1 0,1 6 1 15,3 12-1-15,-4 8 0 16,5 11-1-16,4 11 1 16,-1 9-3-16,-3 9 1 15,3-2-2-15,1-14 1 16,-4 1-6-16,-1-10 1 16,-4-10-6-16,1-2 0 15,-5-14-10-15,-13-9 1 16</inkml:trace>
  <inkml:trace contextRef="#ctx0" brushRef="#br0" timeOffset="5753.2741">17263 7407 45 0,'34'-3'22'0,"50"-9"5"16,-54 5-24-16,12-5-4 15,14-4 1-15,-6-3-5 16,1 3 0-16,-4 3-2 16,-5 0 1-16,1 0-8 15,-5 4 1-15,-4 3-9 16,-4 6 0-16</inkml:trace>
  <inkml:trace contextRef="#ctx0" brushRef="#br0" timeOffset="6051.0726">17937 7436 39 0,'30'45'19'0,"8"-36"8"0,-21-12-21 16,4-3-5-16,4-10 1 15,5-7-2-15,0 1 1 16,-1-6-1-16,-3 2 1 16,-5-6-1-16,-4 4 0 15,-4-1 2-15,-5 4 1 16,-12 2-4-16,-5 11 1 15,-3 12 1-15,-9 9 0 16,-5 20-2-16,1 9 0 16,3 7 2-16,6 9 0 15,7 0-2-15,9-10 0 0,9-6-1 16,7 0 0-16,14-9-9 16,8-16 1-16,5-4-19 15,3-12 0-15,5-13 21 16,-4-6 0-16</inkml:trace>
  <inkml:trace contextRef="#ctx0" brushRef="#br0" timeOffset="6381.572">18734 7175 42 0,'-13'-9'21'0,"-21"22"1"16,22-7-21-16,-5 0 0 15,-4 4 0-15,-5 3 0 16,1-1 1-16,-1 4-2 15,1-3 0-15,4 3 1 16,8 0 0-16,4 0 0 0,5 6 1 16,8 6 1-16,9-8 1 15,4 2-3-15,9 0 0 16,3 3-1-16,1-2 0 16,-5 2 0-16,-3-6 1 15,-1 4-2-15,-9-8 1 16,-7 1 0-16,-5-3 0 15,-9 3-3-15,-8-10 1 16,-4 1-5-16,0-7 1 16,0-10-6-16,-1-3 0 15,5-3-6-15,5-6 1 16,3 3 3-16,9-6 1 0</inkml:trace>
  <inkml:trace contextRef="#ctx0" brushRef="#br0" timeOffset="6651.5755">18984 6915 41 0,'0'3'20'0,"5"6"2"15,-5-2-20-15,0 2-2 16,0 4 1-16,0 9-2 15,0 4 1-15,0 5 0 0,0 8 1 16,0 12 0 0,0-1 1-16,0 8-3 0,0-4 1 15,0 6-4-15,0-15 0 16,0-1-4-16,0-6 0 16,0-6-19-16,4-13 1 15</inkml:trace>
  <inkml:trace contextRef="#ctx0" brushRef="#br0" timeOffset="6981.9197">18760 7334 36 0,'-22'4'18'0,"22"11"1"0,0-15-19 0,9 0 2 15,-1 0 1-15,9 0-1 16,13-3 0-16,8-9-2 15,5 2 1-15,3 0-2 16,1 1 0-16,-5 3 1 16,1 2 0-16,3 1 1 15,-8 3 1-15,-4 3 1 16,-4 1 0-16,-5-1 0 16,1 3 0-16,-5 4-2 15,-4 2 0-15,0 7-2 16,-4 7 1-16,-5-4-1 15,-4 0 1-15,1 1-7 16,-5 2 0-16,0-6-5 0,-5-3 1 16,1-6-18-16,-4-7 0 15</inkml:trace>
  <inkml:trace contextRef="#ctx0" brushRef="#br0" timeOffset="7134.1306">19167 7004 43 0,'-5'-7'21'0,"10"-18"-1"0,-5 25-21 16,8 0-4-16,5 0 0 15,4 3-12-15,4 0 1 16,0 4-4-16,5-1 1 16</inkml:trace>
  <inkml:trace contextRef="#ctx0" brushRef="#br0" timeOffset="7944.0103">19519 7144 40 0,'0'25'20'0,"17"42"2"16,-13-45-21-16,4 0 4 16,1 10 0-16,-1 9-5 15,1-6 0-15,3 4 2 16,1-4 0-16,-4-7-2 15,-1-6 1-15,1-6 4 16,-1-6 0-16,1-13-4 16,-1-13 0-16,0-13-2 0,1-3 0 15,4-9 0-15,-1-3 1 16,1-1-1-16,0 10 0 16,0 6 1-16,4 4 1 15,-5 6 0-15,1 6 0 16,0 10-3-16,-1 6 1 15,1 10 1-15,0 9 0 16,0 4 0-16,-1 2 0 16,1 7-1-16,0 3 1 15,-1-3-2-15,10 0 1 16,3-9-4-16,9-4 1 16,4-6 2-16,0-10 0 0,1-9-1 15,-1-3 1-15,0-7 0 16,-4-12 0-16,-5-4 3 15,-3-6 0-15,-5-6 0 16,0-4 0-16,-12 4 0 16,-5 9 1-16,-8 7 0 15,-5 5 0-15,-3 11-1 16,-10 12 0-16,1 13-1 16,-4 13 0-16,4 6 0 15,4 3 0-15,0 6 1 16,8-12 0-16,5 0-2 15,4-7 0-15,0-6 3 16,4-6 0-16,0-7-2 16,5-9 0-16,-1-6 1 15,1-14 0-15,4-2-1 0,-1 0 1 16,5 2-2-16,0 4 0 16,0 3 1-16,9 13 0 15,-5 6 0-15,0 20 1 16,4 8-1-16,-3 14 1 15,-5-1-1-15,-5 7 0 16,1 13 2-16,-13 9 0 16,-8 3-3-16,-9-2 0 15,-5-5 0-15,-3-5 0 16,-5-10 2-16,-12-9 1 16,4-10-8-16,0-7 1 15,-1-21-7-15,5-11 1 0,5-18-6 16,8-6 0-16,8-7 0 15,13 0 1-15</inkml:trace>
  <inkml:trace contextRef="#ctx0" brushRef="#br0" timeOffset="8184.7386">20642 7503 43 0,'13'3'21'0,"17"-9"1"16,-18 6-22-16,1 3 1 15,0 3 1-15,4 4-1 0,0 3 1 16,-5 6-3-16,1 3 1 16,0 6-5-16,-5 1 1 15,-3 0-6-15,-1-4 1 16,0-6-22-16,0 0 0 15</inkml:trace>
  <inkml:trace contextRef="#ctx0" brushRef="#br0" timeOffset="8979.219">21588 6994 34 0,'0'0'17'0,"4"0"5"0,0 0-16 15,-4 0-2-15,0 6 0 16,0 4-4-16,0 0 1 0,0 9 0 15,0 16 0-15,5 19-1 16,3 0 1-16,1-7-1 16,3 4 0-16,-3 7 0 15,3-14 1-15,5-9-2 16,0-10 1-16,5-2 0 16,-1-14 0-16,0-12-1 15,0-10 1-15,5-9 0 16,-5-7 0-16,-4-12 0 15,0-13 0-15,-4 10 0 16,-5 2 1-16,0 1 1 16,1 12 0-1,-5 10 0 1,-4 13 1-16,4 12-2 16,1 10 1-16,3 10-2 0,1 5 1 15,-1 4-3-15,5 10 1 16,0-4-7-16,4 1 1 15,4-8-3-15,4-5 1 16,1-16-16-16,8-4 0 16,4-15 17-16,4-13 0 15</inkml:trace>
  <inkml:trace contextRef="#ctx0" brushRef="#br0" timeOffset="9324.1158">22461 7055 40 0,'-21'3'20'0,"-13"-10"4"0,26 7-21 0,-5-6-3 16,-4 0 1-16,-4-1-1 16,0 4 1-16,0 6-2 15,-5 0 0-15,5 1 0 16,0 5 1-16,4 4 0 16,0 0 0-16,4 3 0 15,5-1 1-15,3 1-1 16,5 3 0-16,5 0 1 15,3 7 0-15,5-1-1 16,-1 1 0-16,5-1 1 16,-4-3 0-16,-4 1-1 15,-1-4 0-15,1 9 1 16,-9-12 0-16,-9-3-1 0,-4 0 0 16,-4-4-3-16,0-2 1 15,0-7-8-15,1-7 1 16,3-2-5-16,4-7 0 15,1 0-6-15,8-6 0 16</inkml:trace>
  <inkml:trace contextRef="#ctx0" brushRef="#br0" timeOffset="9669.4129">22372 7223 34 0,'30'-3'17'0,"17"9"4"0,-30-6-18 16,4 0-3-16,4 0 1 15,5-3 0-15,0-3 1 16,-1-4-1-16,1 1 1 0,-5-4-3 16,1 0 1-16,-9 0 3 15,-4-2 0-15,-5-8-1 16,-4 4 1-16,-8 3-4 16,-9-3 1-16,-8 10 0 15,-9-1 0-15,1 13 0 16,-5 10 0-16,0 13 1 15,0 5 0-15,9 4-1 16,3 7 1-16,10-4-1 16,7 3 0-16,10-6 1 15,7 3 0-15,10-12-2 16,11-7 1-16,10-13-6 16,-1-12 0-16,13 3-15 0,-4-7 0 15,-8-6 1 1,-1-3 0-16</inkml:trace>
  <inkml:trace contextRef="#ctx0" brushRef="#br0" timeOffset="10751.3064">16813 8028 38 0,'-4'-13'19'0,"8"32"0"0,0-10-19 15,1 11 2-15,-1 5 1 16,4 7-3-16,5 9 0 16,8 10 1-16,1 9 0 15,-1 1-1-15,-4-1 0 16,-5 1 3-16,-3-7 0 15,-1-7-2-15,-3-8 1 16,-1-14 2-16,0-6 1 16,5-13-4-16,3-15 1 0,5-13-5 15,9-10 0-15,3-3 2 16,5 0 0-16,-4 3 2 16,0 10 0-16,-1 9-1 15,-3 7 0-15,-5 9 2 16,-4 10 1-16,-4 12-4 15,-9 4 0-15,-8 6 3 16,-9 6 0-16,-12 0-3 16,-5-3 0-16,0 1 2 15,-4-8 0-15,5-15-7 16,3-6 0-16,5-10-1 16,8-6 1-16,9-17-3 15,4-5 1-15,13-11-1 0,4 8 0 16,4-1-7-16,4 0 0 15,1 3 20-15,-5 10 1 16,0 0 15-16,0 10 0 16,1 2-13-16,-1 7 1 15,0 7-6-15,0 2 1 16,-4 4-3-16,4 6 1 16,9 10-1-16,0-1 1 15,4 1-1-15,-1 0 1 16,1-4 0-16,0-6 0 15,13-3-1-15,-5-16 1 16,1-6 0-16,-5-7 1 16,-4-19-3-16,-4 4 0 15,-9-4 2-15,-9-6 0 0,-7-4-2 16,-10 4 0-16,-7 3 2 16,-14-3 1-16,-8 6 0 15,-4 10 0-15,-4 6-3 16,-5 6 1-16,1 17-1 15,3 6 1-15,5 2-4 16,4 4 1-16,9 1-3 16,3 2 1-16,10-13-9 15,7-2 1-15,18-4-11 16,8-13 0-16</inkml:trace>
  <inkml:trace contextRef="#ctx0" brushRef="#br0" timeOffset="11035.3897">18081 8002 41 0,'-17'16'20'0,"0"-10"2"0,17 4-22 16,0 3 1-16,0 6 0 15,9 3-1-15,-5 13 0 16,4 6-1-16,5 7 1 16,0 6-1-16,-5 3 1 0,5-6 0 15,-5 0 0-15,1-6-7 16,4-4 0-16,-5-3-6 16,1-3 0-16,-1-10-8 15,-4-2 0-15</inkml:trace>
  <inkml:trace contextRef="#ctx0" brushRef="#br0" timeOffset="11251.5165">17788 8419 48 0,'-4'3'24'0,"30"6"2"15,-9-9-24-15,4-3-1 16,13-3 1-16,4-1-6 15,9-5 1-15,8 2-3 0,0-3 1 16,0-2-6-16,4 2 0 16,-4-3-5-16,1 0 1 15,-10-13-1-15,-3 7 1 16</inkml:trace>
  <inkml:trace contextRef="#ctx0" brushRef="#br0" timeOffset="11636.848">18492 8018 36 0,'-12'-19'18'0,"12"44"5"0,0-9-18 16,4 0-3-16,0 13 0 16,5 6-1-16,-1 9 0 15,1 4 2-15,-1 9 0 16,1-3-2-16,3-6 0 0,1 6 0 16,0-13 0-16,4-6 3 15,0-12 1-15,0-1-4 16,0-16 0-16,0-12-1 15,4-10 0-15,0-13-1 16,0-9 0-16,0 0 0 16,1 3 0-16,3 6 0 15,-4 10 1-15,-4 7 1 16,-4 8 0-16,0 14 0 16,-1 12 1-16,1 10-1 15,0 13 0-15,4-10-2 16,-5 6 1-16,5-3 0 15,-4-3 0-15,4-10-1 0,0 1 1 16,0-7-5-16,0-6 1 16,0-7-5-16,0-12 1 15,0 9-1-15,4-13 0 16,-4 1-23-16,0-4 0 16</inkml:trace>
  <inkml:trace contextRef="#ctx0" brushRef="#br0" timeOffset="12736.9597">20418 8078 41 0,'-22'4'20'0,"18"31"0"16,4-26-20-16,0 7 1 16,0 16 1-16,4-4-1 15,5 14 1-15,-1 12-2 16,1 3 1-16,-1 3-2 15,1-2 0-15,-1-7-4 16,5-4 1-16,0-12-7 16,-1-9 0-16,1-4-16 0,0-16 0 15</inkml:trace>
  <inkml:trace contextRef="#ctx0" brushRef="#br0" timeOffset="13063.1371">20663 8438 42 0,'17'12'21'0,"22"-2"2"0,-27-7-21 16,5-3-2-16,0-3 0 15,4-7 0-15,1-2 0 16,-5-4-1-16,0-6 1 16,-5 2 0-16,1 1 0 15,-5 0-1-15,-16-6 0 0,0 3 2 16,-5-1 1-16,-8 11-3 15,-5 8 1-15,1 1 0 16,-1 10 0-16,-3 15 1 16,3 13 1-16,1 6 1 15,8 1 0-15,4-1-1 16,9 3 0-16,8-2-4 16,9-4 0-16,4-13-5 15,8-9 0-15,5-6-8 16,4-10 1-16,4-7-12 15,0-12 0-15</inkml:trace>
  <inkml:trace contextRef="#ctx0" brushRef="#br0" timeOffset="13394.0543">21325 8234 28 0,'21'-16'14'0,"-8"-35"-3"0,-13 42-13 15,0-7 1-15,-4-3 0 16,-9-3 2-16,0-4 1 15,-4 4 3-15,-4 3 0 16,-4 6 1-16,-5 7 0 16,0-1 0-16,1 7 0 15,-1 4-3-15,4 2 1 16,5-3-3-16,9 10 1 16,3 3-2-16,5 6 1 15,4 13 1-15,8 0 0 16,9 13 0-16,0 3 1 0,4 6-4 15,1-3 1-15,-1-3-3 16,0 9 1-16,0-9-4 16,0-6 1-16,-4-7-6 15,0-10 1-15,-4-2-15 16,-9-14 1-16,-4 4 15 16,-8-16 0-16</inkml:trace>
  <inkml:trace contextRef="#ctx0" brushRef="#br0" timeOffset="13559.0368">21045 8425 43 0,'4'3'21'0,"30"19"1"15,-17-18-22-15,9-1 1 0,3-3 1 16,10-3-3-16,-1-4 1 16,4-2-10-16,0-4 0 15,5 0-4-15,-4-3 1 16,-1 0-7-16,5 1 0 15</inkml:trace>
  <inkml:trace contextRef="#ctx0" brushRef="#br0" timeOffset="13770.1506">21651 8002 37 0,'-16'10'18'0,"7"15"1"0,9-9-19 0,4 9 2 15,1 7 1-15,3 6-2 16,0 10 1-16,9 3-3 16,0 6 1-16,0-6-6 15,0-3 0-15,0-1-5 16,0-8 1-16,-4-11-14 16,-5-9 1-16</inkml:trace>
  <inkml:trace contextRef="#ctx0" brushRef="#br0" timeOffset="13964.0882">21520 8285 38 0,'-4'-3'19'0,"17"9"3"0,-5-3-19 16,5-3-2-16,8-3 1 16,13-3 0-16,4 0 0 15,9-4-5-15,4-6 1 16,-1 7-9-16,-3-1 0 15,-5-3-2-15,1 7 1 16,-5 0-6-16,0 6 0 16</inkml:trace>
  <inkml:trace contextRef="#ctx0" brushRef="#br0" timeOffset="14444.0518">22868 8183 38 0,'-12'0'19'0,"-9"-9"-2"15,16 12-19-15,-7 0 3 16,-5-3 0-16,0 3 2 15,-5 7 1-15,1 9-3 16,0 6 1-16,0 7 1 16,0 3 1-16,-5 3-2 15,9-3 1-15,9 0-2 16,4-9 0-16,4-7-4 0,12-10 1 16,5-9-8-16,9-9 1 15,-5-13 3-15,4-10 1 16,-3 0 5-16,-1 0 0 15,0-6 3-15,-8 3 0 16,-1 6-1-16,1 1 1 16,-4 9 4-16,-5 16 0 15,4-1-4-15,-3 17 0 16,-1 6-3-16,4 10 1 16,1 3-4-16,-1 3 1 15,5-4-4-15,0 1 1 16,-1-10-9-16,1 4 0 15,4-17-11-15,4-5 0 0</inkml:trace>
  <inkml:trace contextRef="#ctx0" brushRef="#br0" timeOffset="14773.917">23068 8161 33 0,'0'10'16'0,"4"37"4"16,0-34-16-16,0 6-1 15,1 10 0-15,3 3 1 16,-4-1 1-16,-4-2-5 16,0-4 1-16,0 1-1 15,0-10 1-15,0-4 0 16,5-8 1-16,-1-8-4 16,4-11 0-16,5-14 0 0,0-3 1 15,4-3-2-15,4 0 0 16,0 0 0-16,0 10 1 15,1 3 3-15,-5 6 0 16,4 12 2-16,-8 11 0 16,-1 9-2-16,-3 3 1 15,-5 3-5-15,0 0 0 16,0 1-9-16,1-4 0 16,-1-3-16-16,13-4 1 15</inkml:trace>
  <inkml:trace contextRef="#ctx0" brushRef="#br0" timeOffset="15284.3393">23666 8276 36 0,'-22'-16'18'0,"14"12"2"15,0 1-19-15,-1-3 0 16,1 0 0-16,-1-4-1 15,-4 4 1 1,-16 9 0 0,3 3 0-16,-8 7 2 15,5 3 1-15,-1 3-4 16,9 3 1-16,4 0-2 16,4 1 1-16,9-4-2 0,8 0 1 15,9-6-2-15,4-7 1 16,4-6-5-16,0-6 1 15,5-7 2-15,-1-6 0 16,0-7 3-16,-3-5 1 16,-1-8 1-16,-4-5 0 15,-4-13-1-15,-5-10 1 16,-8-9 7-16,-4 6 0 16,0 9-1-16,-1 4 0 15,-3 22-2-15,4 13 1 16,-5 9-5-16,1 19 1 15,-1 17 2-15,5 15 1 16,4 19-5-16,0 3 1 0,4 10 0 16,0-3 0-16,5 3-2 15,-1-9 0-15,1-4-10 16,-1 0 0-16,-3-9-3 16,3-7 0-16,1-12-17 15,-9-13 0-15</inkml:trace>
  <inkml:trace contextRef="#ctx0" brushRef="#br0" timeOffset="15616.7782">17750 9455 0 0,'-21'26'0'0</inkml:trace>
  <inkml:trace contextRef="#ctx0" brushRef="#br0" timeOffset="15915.3754">17636 9474 29 0,'-13'-3'14'0,"9"6"12"0,4-3-16 0,0 0-6 15,0 0 1-15,0 0-2 16,4 10 1-16,5-1-4 16,8 14 1-16,0 2 1 15,-1 7 0-15,1 16 1 16,0 2 0-16,0 1-3 16,0-6 1-16,-4-4 0 15,0-3 0-15,-5-6 0 0,1-13 0 16,-5-3 1-16,-4-16 0 15,0-6-2-15,0-17 0 16,0-11 0-16,-4-11 1 16,4-6-2-16,0 0 0 15,4 10-4-15,4 3 1 16,5 9-6-16,0 7 0 16,4 3-3-16,4 9 0 15,9 4-16-15,-5 3 0 16</inkml:trace>
  <inkml:trace contextRef="#ctx0" brushRef="#br0" timeOffset="16081.0036">18183 9468 41 0,'-13'-6'20'0,"22"34"-2"0,-5-15-22 0,0 3 4 15,0 6 0-15,-4 4-4 16,5 2 1-16,-1 4-8 15,-4-3 0-15,0-4-11 16,-4 0 0-16</inkml:trace>
  <inkml:trace contextRef="#ctx0" brushRef="#br0" timeOffset="16231.4215">17996 9315 29 0,'-4'-3'14'0,"29"29"-12"0,-12-26-15 16,8 0-2-16,5-4 0 15</inkml:trace>
  <inkml:trace contextRef="#ctx0" brushRef="#br0" timeOffset="16726.4487">18552 9430 31 0,'-13'6'15'0,"-8"-28"4"0,12 22-16 0,1 0-3 16,-5 0 0-16,-8 6 0 16,0 7 1-16,0 12 1 15,-5 14 1-15,5 5 1 16,4 4 1-16,4 3-6 15,9-10 1-15,4-12 2 16,8-1 0-16,5-12-3 16,4-22 1-16,4-10-3 15,1-6 0-15,-1-7 3 16,-4-3 0-16,4-3 2 16,-8-6 0-16,-1 6-3 15,1 6 1-15,0 7 0 16,0 6 1-16,3 13-1 0,6 9 0 15,-1 26-1-15,0 16 1 16,0 3 2-16,0 15 1 16,-4 1-1-16,0 6 0 15,-4-3-2-15,-9 7 0 16,-8 5 0-16,-4-12 1 16,-14-13-1-16,-3-9 0 15,-9-13-3-15,-4-6 0 16,0-23-8-16,-9-12 0 15,0-20 4-15,5-15 1 16,4-10-4-16,12-12 0 16,9-4-5-16,13-6 0 15</inkml:trace>
  <inkml:trace contextRef="#ctx0" brushRef="#br0" timeOffset="17117.2272">18840 9182 38 0,'4'3'19'0,"18"57"2"16,-14-41-20-16,1 7-2 16,-1 9 1-16,0 3 2 15,1 0 1-15,-1 4-1 16,-8 2 1-16,5-6-2 15,-5-3 0-15,0-9-1 0,-5-11 1 16,5-5-1-16,0-13 0 16,0-10 1-16,0-12 1 15,0-4-3-15,9 0 0 16,4 4 1-16,4-4 1 16,0 7 1-16,0 16 1 15,-1 3-4-15,-3 9 1 16,0 7 1-16,0 6 0 15,-1 13-3-15,-3-1 0 16,4 1-4-16,-5 3 0 16,1-6-10-16,-1-7 1 15,-4-9-10-15,5-10 0 0</inkml:trace>
  <inkml:trace contextRef="#ctx0" brushRef="#br0" timeOffset="17359.8844">19268 9112 44 0,'-12'13'22'0,"29"37"1"16,-9-31-22-16,5 10-3 15,4 9 1-15,0 4 0 16,4 8 1-16,-4 1-4 0,4 3 0 15,-4 0-5 1,0-6 1-16,-4-10-7 0,-5-3 1 16,-4-6-1-16,-4-16 0 15</inkml:trace>
  <inkml:trace contextRef="#ctx0" brushRef="#br0" timeOffset="17506.0838">19217 9452 45 0,'39'-9'22'0,"45"31"-10"0,-58-25-23 15,8-4-13-15,4-5 0 16,9 2 15-16,4-9 0 0</inkml:trace>
  <inkml:trace contextRef="#ctx0" brushRef="#br0" timeOffset="17836.9485">20613 9274 39 0,'-22'-10'19'0,"1"4"-2"15,13 3-21-15,-5 0 6 16,-8 0 0-16,0-4 1 0,-9 10 1 16,0 7-3-16,1 3 1 15,-1 12 3-15,4 7 0 16,1 6-3-16,8 3 1 16,4 4 0-16,9-1 0 15,4-5-7-15,9-8 0 16,3-5-4-16,14-4 1 15,3-19-17-15,5-12 1 16,4-10 6-16,-4-16 0 16</inkml:trace>
  <inkml:trace contextRef="#ctx0" brushRef="#br0" timeOffset="18182.7057">20630 8905 44 0,'0'48'22'0,"25"44"0"16,-17-57-21-16,9 13 2 16,0 6 0-16,5 13-2 15,-1-4 0 1,13 20-2 0,-9-23 1-16,-4-9 0 15,1-22 1-15,-5-13-6 16,4-20 0-16,-4-11 0 15,0-14 1-15,4-12 0 16,0-1 1-16,0 17 2 16,0-4 0-16,-4 13 5 0,0 16 0 15,-4 13 1-15,0 3 1 16,-5 9-6-16,1 4 0 16,-1 0-3-16,1 6 1 15,-1-10-12-15,-4-6 1 16,5-9-15-16,4-10 1 15</inkml:trace>
  <inkml:trace contextRef="#ctx0" brushRef="#br0" timeOffset="18347.2079">21321 9427 52 0,'-5'38'26'0,"18"16"-7"0,-4-38-25 0,-1 0-1 15,1-4 1-15,3-2-10 16,-3-4 1-16,-1-12-8 16,1-7 0-16</inkml:trace>
  <inkml:trace contextRef="#ctx0" brushRef="#br0" timeOffset="18483.5743">21194 8908 45 0,'-13'4'22'0,"13"15"-5"16,4-13-23-16,0 3 4 16,5-2 0-16,3-7-8 0,5-7 1 15</inkml:trace>
  <inkml:trace contextRef="#ctx0" brushRef="#br0" timeOffset="18725.0665">21601 8905 43 0,'-13'10'21'0,"30"28"4"0,-13-22-22 16,0 9 2-16,5 13 1 16,4 7-7-16,-1 15 1 0,5 1-1 15,0 2 1-15,0-2-5 16,0-7 0-16,0-7-4 15,-4-8 0-15,-1-11-9 16,5-9 1-16,5-16-2 16,-1-12 1-16</inkml:trace>
  <inkml:trace contextRef="#ctx0" brushRef="#br0" timeOffset="19188.1089">22283 9284 46 0,'-12'0'23'0,"-14"-29"-3"16,18 26-23-16,-5-4 2 15,-4 4 0-15,-4-10-1 0,0 7 1 16,-5 3 0-16,-4 12 0 16,1 7 2-16,-5 10 0 15,8 9 1-15,1 0 1 16,4 0-2-16,8 0 1 15,9-3-3-15,4-7 1 16,8-3-3-16,5-12 1 16,4-10-9-16,0-7 1 15,4-15 2-15,0-10 0 16,1-9 2-16,-6-13 1 16,-7-10 5-16,-1-18 1 0,-3-1 0 15,-5-6 1-15,0 3 6 16,0 19 0-16,0 23 0 15,0 12 1-15,0 13-3 16,0 16 1-16,0 15-4 16,0 17 1-16,4 22 1 15,4 19 1-15,1 16-1 16,4 3 0-16,4 0-6 16,0-3 1-16,-1-7-9 15,-3-9 0-15,0-13-14 16,4-15 0-16,0-20-1 15,-4-19 1-15</inkml:trace>
  <inkml:trace contextRef="#ctx0" brushRef="#br0" timeOffset="20014.512">17636 10800 46 0,'-17'7'23'0,"30"-11"-1"0,-13 4-22 16,12-3 2-16,5-3 0 0,0-7-1 15,0-3 1-15,4-6-1 16,1-7 1-16,-1 1-2 16,-4-4 1-16,0 0 0 15,-9-3 1-15,-4 7-2 16,-4-7 0-16,-4 9-2 16,-4 4 1-16,-1 9-1 15,-3 13 0-15,-5 13 1 16,-5 12 1-16,1 10-1 15,4 16 0-15,4 6 2 16,9 4 0-16,8-4-2 16,5-3 1-16,4-6-10 15,4-10 0-15,4-9 0 16,4-13 0-16,5-13-18 0,0-10 1 16</inkml:trace>
  <inkml:trace contextRef="#ctx0" brushRef="#br0" timeOffset="20211.0651">18030 10555 39 0,'4'-3'19'0,"18"-3"6"0,-14 15-20 15,9 4-3-15,4 3 1 16,5 9-2-16,3 1 0 16,1 6-1-16,8 3 1 15,0-4-5-15,1 1 1 16,-6-3-10-16,1 0 0 0,-8-7-3 15,-5-6 1-15,-4-7-1 16,-4-9 1-16</inkml:trace>
  <inkml:trace contextRef="#ctx0" brushRef="#br0" timeOffset="20405.3769">18348 10368 42 0,'-17'-7'21'0,"-4"39"2"16,17-22-22-16,-5 12 2 15,-3 13 0-15,-5 3 0 16,0 13 1-16,0 0-5 16,0 0 1-16,4 0-4 15,0-4 0-15,5-12-7 16,8-3 1-16,0-13-6 0,4-6 0 16,5-10-3-16,8-9 1 15</inkml:trace>
  <inkml:trace contextRef="#ctx0" brushRef="#br0" timeOffset="20869.9689">18793 10393 30 0,'-33'-16'15'0,"3"7"4"0,21 12-15 0,-3-6-1 16,-5 9 0-16,-5 4-1 16,1 6 0-16,0 9-2 15,4 4 0-15,0 9 0 16,4 3 1-16,9 4-1 16,4-4 0-16,4-3 0 15,9-6 0-15,4-7 1 16,9-9 1-16,-1-9-6 15,5-11 0-15,-5-8 2 16,1-4 1-16,-5-10 0 16,-4-5 0-16,-9-1 2 15,1-3 1-15,-1 0 1 16,-4 9 1-16,1 14 1 16,-5 12 0-16,4 6-3 0,4 16 1 15,1 7-2-15,-1 0 0 16,1 2-2-16,4 1 1 15,4-3-6-15,-1-4 0 16,1-3-2-16,0-9 1 16,0-10-8-16,0-6 0 15,-4-6-4-15,0-7 1 16</inkml:trace>
  <inkml:trace contextRef="#ctx0" brushRef="#br0" timeOffset="21741.3837">18980 10368 34 0,'0'-13'17'0,"13"54"6"0,-5-31-18 0,1 3-2 16,3 12 0-16,5-3-4 16,5 7 0-16,3 0 3 15,-4 2 0-15,0-2-1 16,-4-4 0-16,5-2 0 16,-5-4 0-16,-5-6 1 15,1-7 0 1,-5-16-1-1,1-9 0-15,-5-9-1 16,0-7 1-16,1-7-3 16,-1 14 1-16,4 2 1 15,1 7 1-15,-1 10-1 16,5 9 0-16,4 12 0 16,0 11 0-16,4 8 1 15,5 8 1-15,-1-1-1 0,5 0 1 16,-1-3-2-16,1-3 0 15,0-7 0-15,-5-9 1 16,1-6-3-16,-5-14 0 16,0-8 0-16,-4-7 1 15,-8-10-1-15,-5-12 1 16,-4-4 2-16,-4-3 1 16,-1 1-4-16,5 18 1 15,0 10 0-15,0 9 0 16,5 17 8-16,-1 15 0 15,4 10-11-15,5 6 1 16,0-3 2-16,8 3 0 0,0-6-3 16,9-7 0-16,4-2 0 15,0-11 1-15,-5-8-1 16,1-11 1-16,-5-6 2 16,-8-6 1-16,-4-3 1 15,-4-6 1-15,-1-1-1 16,-4 7 1-16,1 6 0 15,3 16 0-15,1 16-1 16,-1 9 1-16,5 13-2 16,4 13 1-16,0 6-1 15,0 10 1-15,0 0-2 16,0-10 1-16,0 0 1 16,-5-12 0-16,-3-10 0 15,-5-10 0-15,-8-18 0 16,-1-17 0-16,-3-22-1 0,-9-12 0 15,-4-20 1-15,0-12 1 16,-1-10-2-16,10 0 0 16,3 4 0-16,9 8 0 15,9 14 1-15,3 12 0 16,1 17 0-16,8 8 1 16,5 11 0-16,-5 15 1 15,0 9-1-15,-4 11 1 16,-4 2-5-16,-5 4 0 15,-8 6-1-15,-8-3 0 16,-9 2-2-16,0-5 1 16,0-7-12-16,-4-12 0 0,0-7-14 15,4-19 1-15</inkml:trace>
  <inkml:trace contextRef="#ctx0" brushRef="#br0" timeOffset="22416.7752">20214 10072 41 0,'4'3'20'0,"13"10"2"15,-8-7-21-15,-1 4 1 16,1 3 1-16,-1 9-2 16,9 6 0-16,-4 4 1 15,0 13 0-15,3 12-2 16,10 0 0-16,-1 1 0 15,1-8 0-15,-1-2 0 0,5 0 1 16,0-13-3-16,-1-10 1 16,1-9 1-16,0-10 1 15,4-6-1-15,0-12 1 16,-1-7-2-16,-7-10 0 16,-5-9 2-16,-4-16 0 15,-4 9 0-15,-5 1 1 16,-4 9 2-16,-4 6 0 15,0 7-2-15,-4 6 1 16,0 10-3-16,-9 12 1 16,1 10-2-16,-1 6 1 0,9 13-1 15,-1 3 1-15,5 4-1 16,9 2 1-16,4-6-2 16,8-3 1-16,8-9 1 15,1-7 0-15,4-6-2 16,13-13 1-16,-9-4 2 15,0-12 0-15,-4-12-3 16,-4-4 1-16,-9-9 2 16,-4-7 1-16,-9 0-2 15,1 1 1-15,-1 8-2 16,1 11 0-16,-5 9 1 16,0 6 1-16,0 13 0 15,5 6 0-15,-1 17-1 0,5-7 0 16,4 9 2-16,0 10 0 15,4-6-4-15,0 6 1 16,-8-4 3-16,-4-2 1 16,-5 0-5-16,-8-1 1 15,-5-6-6-15,-8-2 1 16,0-11-2-16,-4-6 0 16,0-9-19-16,4-7 0 15,8-6 14-15,14 3 0 16</inkml:trace>
  <inkml:trace contextRef="#ctx0" brushRef="#br0" timeOffset="22926.9482">22317 10298 44 0,'-17'-3'22'0,"9"6"0"16,4 0-21-16,-5-3 2 15,1-3 0-15,-1-4-1 16,-4-2 0-16,-4-4-4 15,0 4 1-15,0 2-1 0,1 7 1 16,-6 7 1-16,1 5 1 16,0 11-2-16,4 8 1 15,4 8 1-15,5-1 0 16,4 0-1-16,4-9 0 16,8-4 0-16,0-6 0 15,5-9-1-15,0-4 0 16,0-6 2-16,-1-10 0 15,1-2-2-15,0-7 0 16,0-4 1-16,-1 1 0 16,1 3-1-16,0 3 1 15,-1 7 0-15,5 15 1 0,0 10-4 16,0 6 1-16,0 4-5 16,9-7 1-16,3 0-7 15,10-10 0-15,3-9-11 16,5-3 0-16</inkml:trace>
  <inkml:trace contextRef="#ctx0" brushRef="#br0" timeOffset="23197.4243">22644 10063 44 0,'-43'0'22'0,"1"31"2"15,33-18-23-15,-3 0-1 16,-1-4 0-16,5 4 1 15,8 3 0-15,4 0-1 16,4 0 0-16,13 3 0 0,9 3 0 16,4 0 0-16,0 7 0 15,8-7 0-15,-12-3 0 16,0 4 2-16,-9-4 1 16,-17 0-4-16,-8 0 0 15,-9-6 1-15,-8 6 0 16,-4-13-13-16,-1-3 1 15,1 0-23-15,12-6 0 16</inkml:trace>
  <inkml:trace contextRef="#ctx0" brushRef="#br0" timeOffset="23721.1701">23276 9751 37 0,'-5'-19'18'0,"18"63"5"0,-9-28-18 16,1 10-2-16,-1 12 1 16,0 13-3-16,4 12 0 0,1 10 1 15,-1 7 0-15,1-13-6 16,4-4 1-16,4 4-7 15,-5-16 0-15,1-6-11 16,-4-14 0-16,-1 1 8 16,-12-22 0-16</inkml:trace>
  <inkml:trace contextRef="#ctx0" brushRef="#br0" timeOffset="24172.185">23068 10136 54 0,'-9'-3'27'0,"30"9"-1"0,-8-6-28 16,4-3 5 0,9-4 0-16,8-2-4 0,4-4 1 15,13-3-10-15,4 3 1 16,-9 4 1-16,1-1 0 16,-9 7-3-16,0 0 1 15,-8 6 10-15,-9 7 1 16,-4 2 8-16,-4 8 0 15,0 5-3-15,-1 0 0 16,1 1-1-16,0-1 1 16,0-2-1-16,-1-8 0 15,5-2-3-15,0-10 0 16,0-6-3-16,0-3 1 0,0-7 0 16,-4-3 1-16,-5-6 1 15,-4-4 1-15,-4-2-3 16,-4-1 0-16,0 13-1 15,-4 4 0-15,-1 2 0 16,-4 16 0 0,-4 52 2-1,5 5 0-15,7-5-2 16,5-1 1-16,9-13-7 16,8-9 1-16,13-9-9 15,8-14 0-15,4-15-19 16,13-9 0-16</inkml:trace>
  <inkml:trace contextRef="#ctx0" brushRef="#br0" timeOffset="24518.5444">24213 9932 48 0,'-38'0'24'0,"-1"35"0"0,31-35-24 15,-5 7 0-15,-4-1 1 16,0 3 0-16,0-2 0 15,5-1-2-15,-1 7 1 16,4-4-1-16,5 4 1 16,8 6-1-16,5 0 1 15,8 7 2-15,0-1 0 16,4 4-2-16,0-4 1 16,-4-3-1-16,-4 1 0 15,-5-1 3-15,-3-3 0 0,-5 3-3 16,-5-6 1-16,-7-3-3 15,-5-4 1-15,-9-5-3 16,-3-8 1-16,-1-5-2 16,4-1 1-16,5 4-5 15,4-4 1-15,9 4-3 16,4-7 0-16,12 7-14 16,9-10 1-16</inkml:trace>
  <inkml:trace contextRef="#ctx0" brushRef="#br0" timeOffset="24728.953">24420 9659 44 0,'-8'16'22'0,"4"44"-3"0,8-25-22 15,0 0 2-15,5 6 1 16,-1 13 3-16,1 4 0 15,-1 8-5-15,9-2 1 16,-8 0-12-16,3-7 1 16,-3-6-17-16,-1-4 0 15</inkml:trace>
  <inkml:trace contextRef="#ctx0" brushRef="#br0" timeOffset="24908.6733">24281 10171 54 0,'12'-4'27'0,"43"1"-4"16,-29 0-27-16,8 0 3 15,12-7 1-15,18 4-11 16,4-3 1-16,8 2-25 16,5 4 0-16,-1 6 31 15,-8-3 1-15</inkml:trace>
  <inkml:trace contextRef="#ctx0" brushRef="#br0" timeOffset="25492.5759">18382 11404 44 0,'-8'0'22'0,"-1"-12"4"16,9 12-21-16,-8 0-1 16,-1-4 0-16,-4-2-3 15,-3 0 0-15,-1 6 0 16,-5 0 1-16,1 6-4 16,0 7 0-16,4 12 3 0,0 13 0 15,0 13-1-15,9 13 0 16,3 0 0-16,10-4 0 15,3-3-4-15,13-6 1 16,9-13 0-16,8-12 0 16,5-7-15-16,3-13 1 15,5-9-13-15,13-10 1 16</inkml:trace>
  <inkml:trace contextRef="#ctx0" brushRef="#br0" timeOffset="25899.7798">19154 11458 32 0,'-17'-6'16'0,"-17"-13"-4"15,21 13-17-15,-8-4 7 16,0-3 1-16,-5 1-4 16,1 2 1-16,-5 10 2 15,1 10 0-15,-1 9 1 16,5 13 0-16,3 15-2 15,10 7 0-15,7-3 1 16,5 3 1-16,9-9-2 16,12-7 0-16,4-6-1 15,9-20 0-15,0-2-2 16,0-13 0-16,0-10-1 16,-4-9 1-16,4-10 2 0,-9-6 0 15,-4-3 0-15,-4-1 1 16,0 14-1-16,-4 5 1 15,4 17 1-15,-4 12 1 16,-1 10-3-16,1 10 1 16,0 15-1-16,0-6 0 15,-1 0-7-15,5-6 0 16,5-10-14-16,3-7 1 16,5-5 9-16,-1-10 1 15</inkml:trace>
  <inkml:trace contextRef="#ctx0" brushRef="#br0" timeOffset="26260.3789">19820 11322 36 0,'-17'3'18'0,"21"-3"-5"16,-8 0-19-16,-1 0 8 15,-3-3 1-15,-5 0-1 16,1 3 1-16,-5 3-1 15,-5 3 0-15,-3 10-1 16,-5 0 0-16,5 0 1 16,4 3 1-16,-1 3-4 15,10-3 1-15,7-3 5 16,1 10 0-16,8-1-1 16,5-3 1-16,4 0-4 15,-1 1 0-15,5-1 0 0,-4-3 0 16,0 0 1-16,-5-6 0 15,5 3-5-15,-9-4 1 16,0 1-3-16,-4-6 1 16,-4-1-3-16,-13-9 0 15,4 0-6-15,1-4 1 16,-1-6-15-16,5-2 0 16</inkml:trace>
  <inkml:trace contextRef="#ctx0" brushRef="#br0" timeOffset="26620.1754">19765 11541 35 0,'29'13'17'0,"56"-32"0"0,-60 12-17 0,14 4 0 16,-1-9 0-16,4-8-2 16,1 1 1-16,-5-3-2 15,0 0 0-15,-8-4 2 16,-5 4 1-16,-8 3 3 15,-9 3 1-15,-8-3 0 16,-4 10 0-16,-8 2-1 16,-10 4 1-16,1 6-2 15,-4 10 0-15,-1 6-2 16,1 3 0-16,-1 7 2 16,5-1 1-16,8 7-2 0,9 0 1 15,4 4-1-15,9-4 1 16,3 0-2-16,14-4 1 15,-1-8-2-15,9-8 1 16,4-5-7-16,1-13 0 16,3-4-9-16,9-15 0 15,-5-6-8-15,5-14 0 16</inkml:trace>
  <inkml:trace contextRef="#ctx0" brushRef="#br0" timeOffset="26936.0931">20600 11195 43 0,'-51'19'21'16,"13"-10"2"-16,29-6-22 0,5 1-3 16,0 2 1-16,4 3 1 15,4 4 1-15,9 0-2 16,8 6 1-16,4 3 0 15,5 4 1-15,4 2 2 16,0-2 0-16,-9-1-2 16,-3-3 0-16,-5-3 2 15,-9 7 1-15,-4 3-3 16,-8-4 0-16,-9-3-7 16,-8-9 0-16,0 0-4 15,-4-10 1-15,-1-10-2 0,1-8 0 16,-1-8-13-16,9-5 0 15</inkml:trace>
  <inkml:trace contextRef="#ctx0" brushRef="#br0" timeOffset="27205.5946">20918 10740 32 0,'-9'6'16'0,"-3"20"5"0,12-20-15 0,-5 10-1 15,1 9 1-15,4 7-2 16,0 9 0 0,9 52-2-1,3-11 1-15,1-2-5 16,0-13 1-16,0-10-12 15,-1-6 0-15,5-7-22 16,0-12 1-16</inkml:trace>
  <inkml:trace contextRef="#ctx0" brushRef="#br0" timeOffset="27691.2827">21092 11722 22 0,'4'16'11'0,"21"0"6"0,-20-13-12 15,-1-3 1-15,0 0 0 16,5 0-3-16,-5-3 1 15,-4 3-2-15,8 0 1 16,1 0-3-16,-9 0 0 0,8 0 1 16,-8-3 1-1,5-3-2-15,-5-4 0 0,-5 4 1 16,1-4 1-16,0-3-1 16,0 4 0-16,-5-10 3 15,1 3 0-15,-1 6-4 16,1 1 0-16,3 3 0 15,1 6 1-15,0 15-2 16,4 1 1-16,0 3 2 16,4 4 1-16,5-4-4 15,-1 3 1-15,1-6 1 16,-1 0 0-16,1-7-1 16,-1-6 0-16,1-9-6 15,-5-7 1-15,-4-2-10 16,0-17 1-16,0-3-16 15,4-7 0-15</inkml:trace>
  <inkml:trace contextRef="#ctx0" brushRef="#br0" timeOffset="28587.1088">19510 11611 16 0,'0'0'8'0,"0"-16"4"0,0 23-8 0,0-11-1 16,0 1 0-16,0 3 3 16,-4 3 1-16,4 4-5 15,-4-7 1-15,4 0 1 16,0-3 0-16,-5 3-2 16,1 3 1-16,0-3-1 15,0 6 1-15,-5-6-1 16,1-9 0-16,3 9 1 15,1-4 0-15,-4 8-2 0,3-4 1 16,1-4-1-16,0 1 1 16,0 3 0-16,0-3 0 15,4 3 0-15,-5 0 0 16,5 0 0-16,5 10 1 16,3 12-1-16,5-6 0 15,8 3-4-15,0-7 0 16,9 4-1-16,-1-6 0 15,5-4-13-15,0-6 0 16,0-6-20-16,13-7 0 16</inkml:trace>
  <inkml:trace contextRef="#ctx0" brushRef="#br0" timeOffset="29308.9731">18709 11678 30 0,'-5'6'15'0,"18"-6"0"15,-9-3-14-15,-4 3 1 16,0 0 1-16,0 6 1 16,0-6 0-16,-4 7 0 0,-4-1 1 15,-5 13-1-15,-4-3 1 16,-4 10-4-16,0-4 0 16,-1-3-4-16,-3-3 1 15,-1-4-20-15,1-5 0 16,8-10 0-16,0-20 0 15</inkml:trace>
  <inkml:trace contextRef="#ctx0" brushRef="#br0" timeOffset="106580.8521">9956 9627 48 0,'-17'0'24'0,"22"9"-10"16,-1-2-23-16,-4-7-3 15,0 0 0-15,4 3-14 16,5 0 0-16</inkml:trace>
</inkml:ink>
</file>

<file path=ppt/ink/ink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2T21:55:44.702"/>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50"/>
    </inkml:brush>
  </inkml:definitions>
  <inkml:trace contextRef="#ctx0" brushRef="#br0">10337 7062 12 0,'18'-27'6'0,"4"-6"9"0,-13 26-7 16,4-3-4-16,-4-3 1 16,0-3-4-16,0 2 0 15,-5-2 0-15,0 2 0 16,-4 1-1-16,0 0 0 15,-4 0 1-15,-5-4 0 16,-4 4 1-16,-5 0 0 16,-8-4-1-16,-10 4 1 15,-4-1 0-15,1 4 0 16,-6 4-1-16,-3 2 1 16,3 4-3-16,-3 10 1 15,3 7 0-15,-8 0 0 0,9 16 0 16,0 3 0-16,0 7 0 15,4 7 1-15,9 0 0 16,0 16 0-16,9 14-1 16,4 0 1-16,14-1 0 15,4 1 0-15,13-4 0 16,13-6 1-16,5-14-2 16,14 1 1-16,3-14-1 15,5-10 0-15,5-10 0 16,8-13 0-16,1-10 0 15,-1-7 0-15,0-9 1 16,1-11 1-16,-1-16-3 16,-4-17 0-16,-9 1 1 15,-4-8 1-15,-14 1-2 0,-4-4 1 16,-9 11 0-16,-13-1 0 16,-13 3 0-16,-14 4 1 15,-4-3-1-15,-9 3 0 16,0 6 0-16,-9 4 0 15,0 10-1-15,-4 7 1 16,0 2-1-16,0 11 0 16,-5 10-1-16,-4 13 1 15,0 10 2-15,0 10 0 16,-5 9-2-16,-4 8 1 16,9-1 0-16,13 4 1 15,9 13-1-15,14 0 0 16,17 0-2-16,17-3 1 0,14-7-8 15,18-3 1-15,17-7-10 16,9-7 0-16,18-12 8 16,14-15 0-16</inkml:trace>
  <inkml:trace contextRef="#ctx0" brushRef="#br0" timeOffset="2703.3097">17736 4209 19 0,'13'-7'9'0,"5"7"8"0,-18 0-10 16,0 0-3-16,0 0 1 16,0 0-2-16,-5-3 0 15,-4-1-2-15,1 1 0 16,-10-4 0-16,-4 4 0 15,-9 0-2-15,-9-1 0 16,-9 1 1-16,-4 0 1 16,-18 6 0-16,-4-3 1 15,-9 0-1-15,0 0 1 16,-4 3-1-16,3 7 1 16,10 4-2-16,4 2 0 15,5-2 0-15,13-1 0 0,13 0 0 16,5 0 1-16,8 1-1 15,9-1 0 1,5 4 1-16,4-1 0 0,0-3-1 16,5 4 1-16,4 0-2 15,0 2 1-15,0 5 1 16,0 9 0-16,4 3 0 16,1 11 0-16,4 3-1 15,0 13 1-15,4 3-1 16,-4 0 0-16,4-3 0 15,-4 4 0-15,0-18 0 16,0 1 0 0,-1-7 1-16,-3-10 0 0,-1-3-1 15,1-6 0-15,4-5 0 16,4-12 0-16,5 0-1 16,8-7 1-1,9-4 0-15,10 1 1 16,-5 0-1-16,8-10 1 0,5 9-2 15,9-2 0-15,5 2 1 16,-5 1 0-16,4-4 1 16,0 1 0-16,5 2-2 15,0 1 0-15,-5 0 1 16,-4-7 1-16,-9 0-2 16,-13 0 1-16,-4 0 1 15,-10 0 0-15,5-3 0 16,-9-1 1-16,-4 1-3 0,-5 0 1 15,5-10 1-15,-5-1 0 16,-4-5-1-16,-5-8 0 16,1-9-1-16,4-11 1 15,-5-2 0-15,-4-5 0 16,5-5 0-16,-5 9 0 16,0 7-1-16,-5 10 0 15,5 3 3-15,-9 4 0 16,9 2-3-16,-4 5 0 15,-1 5 1-15,1 1 1 16,0 0-1-16,-1 6 0 16,1 4-1-16,-1 0 0 0,-3-1 1 15,-10-2 0-15,-4 3 0 16,-14-1 0-16,-8 8-6 16,-5 2 1-16,-4 1-10 15,-9 0 1-15,0 3-12 16,-8 3 1-16</inkml:trace>
  <inkml:trace contextRef="#ctx0" brushRef="#br0" timeOffset="6833.9083">10620 3615 10 0,'-9'-3'5'0,"18"9"6"0,-4 1-6 0,-1-1-2 15,0 1 0 1,1 3 1-16,-1 3 0 0,1 1-3 15,-1 2 1-15,-4 7-1 16,5 17 0-16,-1 17-2 16,0 12 1-16,5 17 2 15,5 27 0-15,-1 13-2 16,0 14 1-16,0 9 0 16,1 10 0-16,-1 0-2 15,-4-13 0-15,0-13 2 16,0-17 0-16,-1-10-1 0,-3-9 1 15,4-14 1-15,-5-10 1 16,5-14-1-16,0-9 0 16,0-7-1-1,4-13 0-15,5-7-2 0,4-6 1 0,4-11 1 16,5-2 0-16,5-1-1 16,8 0 0-16,0-3 0 15,9 4 0-15,5-1 0 16,8 4 1-16,-4 3-1 15,-4 3 0-15,-5-3 0 16,-5-4 0-16,-8-6 1 16,-9 4 1-16,0-1-1 15,-9 0 1-15,-4-6-2 16,0 3 1-16,-5-10-2 16,-9 4 0-16,-4-11 2 0,-4-6 1 15,-5-17-1-15,-4-10 0 16,0-23-2-16,-1-6 0 15,1-14 0-15,4-27 1 16,9-12 0-16,5-5 0 16,8-2 0-16,9-7 1 15,0 7-1-15,5 6 0 16,-10 24-1-16,6 6 1 16,-6 13 1-16,-4 11 0 15,-8 9 0-15,-5 4 0 16,-9 9 0-16,-4 11 0 0,-14 6 0 15,-8 7 0-15,-14 0-2 16,-8 6 0-16,-14 1 1 16,-13 12 1-16,-9 4-1 15,-18 4 1-15,9-4-3 16,1 6 0-16,3 4-6 16,5 10 1-16,14 0-11 15,12-3 0-15,14-4 3 16,22-3 1-16</inkml:trace>
  <inkml:trace contextRef="#ctx0" brushRef="#br0" timeOffset="8013.8594">11828 6000 20 0,'-4'-3'10'0,"13"3"4"0,-9 6-10 16,0 11 1-16,0 13 0 16,4 10-1-16,1 23 0 15,-5 3-3-15,4 10 1 16,0-9-2-16,1-4 0 15,-5-4-5-15,0-5 0 16,0-8-6-16,-5-16 1 16,1-17-9-16,0-10 1 15</inkml:trace>
  <inkml:trace contextRef="#ctx0" brushRef="#br0" timeOffset="8170.0457">11771 5675 32 0,'-27'7'16'0,"40"-11"1"15,-4 8-16-15,0-1-6 16,4-3 0-16,5-3-10 16,0-1 1-16</inkml:trace>
  <inkml:trace contextRef="#ctx0" brushRef="#br0" timeOffset="8482.7567">12333 5984 25 0,'-9'-10'12'0,"13"13"3"0,5-3-13 16,0 0-2-16,0 3 0 16,4 1 2-16,0 5 1 15,1-9-3-15,-1 0 0 16,5 0 1-16,-1 0 0 16,5 0-3-16,1 0 0 0,-6 4-2 15,-3-1 1-15,-1 0-3 16,-4 1 0-16,0 2-10 15,-5 1 1-15,-4 0 12 16,0 3 0-16</inkml:trace>
  <inkml:trace contextRef="#ctx0" brushRef="#br0" timeOffset="8796.1507">12284 6203 17 0,'-18'3'8'0,"14"-3"2"15,8 3-10-15,-4-3 3 16,5 0 0-16,4 0 3 16,4 0 1-16,-4 0-5 0,8 0 1 15,1-3 1-15,4 3 0 16,0-3-6 0,1 3 1-16,-1 0 2 15,4 3 1-15,1 0-2 0,-1 0 0 16,1-3-2-16,-5 0 1 15,5 4 2-15,-1-1 0 16,5-3-2-16,-4 0 0 16,-5 3-3-16,-5-3 1 15,-3 0-2-15,-5 0 0 16,-1 0-18-16,1 0 0 16</inkml:trace>
  <inkml:trace contextRef="#ctx0" brushRef="#br0" timeOffset="9218.0751">13151 5778 24 0,'0'-13'12'0,"5"16"1"15,-5 4-11-15,0-1 1 16,-5 4 0-16,-3 7-2 16,-6 3 0-16,-3 9-1 0,-14 5 0 15,-5 5 0-15,-8 8 0 16,0-1 0-16,-1-3 0 16,6-6 0-16,8-7 0 15,8-7 0-15,15-3 0 16,8-10 1-16,13-3 1 15,9-4-2-15,9-3 1 16,4-7 3-16,5 1 0 16,4 2-2-16,1-2 0 15,-1 2-3-15,0 1 1 16,-8 0-2-16,-1 6 1 16,-4-3-6-16,-9 0 1 0,-4 0-6 15,0 0 0-15,-5-3-5 16,-4-4 1-1</inkml:trace>
  <inkml:trace contextRef="#ctx0" brushRef="#br0" timeOffset="9515.2208">13120 5725 26 0,'0'3'13'0,"18"10"-1"16,-13-6-12-16,3 10 2 0,1 6 0 15,0 10 1 1,0 17 0-16,0 16-2 16,0 20 1-16,-5 4-2 0,-4 0 0 15,-4-4 0-15,-1-13 0 16,1-7 0-16,-5-6 0 15,0-10-3-15,0-7 0 16,5-10-20-16,-1-10 0 16,10-13 17-16,-5-10 1 15</inkml:trace>
  <inkml:trace contextRef="#ctx0" brushRef="#br1" timeOffset="120839.44">16333 4312 17 0,'-9'-24'8'0,"9"24"4"0,0 0-10 16,0 0-1-16,0-3 0 16,0-4 1-16,-4-3 0 0,-5-3 1 15,-4-3 0 1,-5-1-4-16,-9 0 1 15,-8-6 2-15,0 7 0 0,-14-1 0 16,-9 0 0-16,-8-3 0 16,-9 1 0-16,0 9-1 15,-10 6 0-15,-7 8 0 16,-10 6 0-16,4 13-2 16,5 7 0-16,9 6 3 15,5 14 0-15,8 6-3 0,13 11 0 16,19 2 1-16,16 14 0 15,19 13 0-15,22 7 1 16,26 3-1-16,22 1 0 16,23-11-1-16,13-13 0 0,13-7 2 31,13-13 0-31,9-16-2 0,-4-14 1 16,-5-13 2-16,1-17 0 15,-6-16-3-15,-21-21 0 16,-13-12 0-16,-18-24 1 0,-14-23-1 15,-21-3 1-15,-23-7-1 16,-18-23 0-16,-21 4 1 16,-23-1 0 15,-84 27-5-31,-8 46 1 0,-14 47 1 16,-4 52 0-16,-5 28-18 15,13 16 0-15,23 19 18 16,31-5 0-16</inkml:trace>
  <inkml:trace contextRef="#ctx0" brushRef="#br1" timeOffset="129465.3654">9479 3515 17 0,'0'-13'8'0,"4"13"3"0,-4 0-10 15,0 0 3-15,4 3 0 0,1 1-1 16,4 2 0-16,0 11-2 16,-5 16 1-16,5 27 1 15,0 23 1-15,-1 26-2 16,6 34 0-16,-1 33-3 15,-4 13 0-15,-14 10 1 16,-3 0 0-16,-1-20 4 16,-5-20 1-16,1-9-3 15,0-28 0-15,4-16-1 0,5-26 0 16,4-20-2-16,9-17 1 16,4-10 0-16,9-20 1 15,9-13-2 1,9-13 1-16,4 3 1 15,5 0 0-15,4 0-2 16,9 4 1-16,4 2 0 0,9 4 1 0,9 4-1 16,-4-8 0-16,-5 11 0 15,0-4 1-15,-4 1-1 16,-9-11 1 0,-9 0-1-16,-4 4 0 15,-9-4 2-15,-5 4 0 16,1-7 1-16,-14-3 0 15,-5-10-3-15,-3-11 0 16,-5-12 0-16,-1-20 0 0,-3-14-1 16,-5-33 1-16,0-20 0 15,0-36 1-15,0-20-1 16,4-7 0-16,5-3 0 16,0 17 1-16,4 19 0 15,1 21 0-15,8 22 0 16,-5 21 1-16,-8 16-4 15,-9 16 1-15,-4 11 1 16,-9 13 1-16,-18 6-1 16,-14 11 1-16,-21 13-1 15,-23-1 0-15,-8 1 0 16,-5-3 1-16,1-1-1 16,-1 0 0-16,4 7-6 15,5-3 0-15,14 7-18 16,12 2 1-16,23 4 4 15,22 0 1-15</inkml:trace>
  <inkml:trace contextRef="#ctx0" brushRef="#br1" timeOffset="131867.5193">9262 6083 23 0,'0'-7'11'0,"9"14"7"0,-5 3-13 0,0 3-3 16,5 4 1-16,-4 3-1 16,-1 10 0-16,1 6-2 15,-5-3 1-15,0 7-2 16,4-7 1-1,-4-6-11-15,0-1 1 16,4-12-12-16,5-11 0 16</inkml:trace>
  <inkml:trace contextRef="#ctx0" brushRef="#br1" timeOffset="132039.3381">9240 5672 36 0,'-9'-10'18'0,"31"16"-5"0,-13-2-18 16,0-1-25-16,4-3 1 15,5-7 28-15,-1-6 0 16</inkml:trace>
  <inkml:trace contextRef="#ctx0" brushRef="#br1" timeOffset="132295.8751">9461 5808 31 0,'9'13'15'0,"13"33"1"16,-13-39-16-16,0 3 4 16,-1 0 0-16,1-7-1 0,9 1 1 15,0-1-4-15,4-6 1 16,0-4-2-16,0 0 1 15,-4 11-1-15,-1-11 0 16,-3 10 1-16,-1-6 0 16,-4 0-4-16,0-1 0 15,-9 4-9-15,0 0 1 32,0 7-9-32,0 0 1 15</inkml:trace>
  <inkml:trace contextRef="#ctx0" brushRef="#br1" timeOffset="132500.5424">9496 6050 27 0,'-4'10'13'0,"22"3"5"16,-10-10-14-16,6 1-4 16,8-4 1-16,0 0-1 15,0-4 0-15,5 4-2 16,-5-3 1-16,0 3-6 15,0 0 1-15,0 3-6 16,5 1 1-16,-5-1-1 16,4 0 1-16</inkml:trace>
  <inkml:trace contextRef="#ctx0" brushRef="#br1" timeOffset="133014.6813">9970 5808 27 0,'-5'-10'13'0,"27"30"0"15,-13-24-14 1,0 1 0-16,4 0 1 16,5-4 1-16,0 0 1 15,4-3-2-15,0 7 1 0,0 10-2 16,-4-4 0-16,0 10 4 15,-10 1 0-15,-8-1 1 16,-4 7 0-16,-5 3-5 16,-4 0 1-16,-5-3-1 15,-4 0 0-15,-5 0 1 16,1-7 0-16,4-3 1 16,0-6 0-16,0-4 0 15,13 3 0-15,4-3-2 0,10 0 1 16,12 0 2-16,1 6 0 15,9 1 0 1,4 3 0-16,0 7 0 16,0 3 0-16,0 3-1 0,4 7 1 0,-4-7-2 15,-9 0 1-15,-4 4-2 16,-9-4 1-16,-9 0 1 16,-9-6 1-16,-9 6-4 31,-8-3 1-31,-14-10-1 0,-9-4 1 15,-9-9-8-15,1 0 0 16,-5-11-4-16,9-2 0 16,9-1-4-16,17 1 0 15</inkml:trace>
  <inkml:trace contextRef="#ctx0" brushRef="#br1" timeOffset="186224.5185">7142 11418 33 0,'0'0'16'0,"-44"-14"2"0,31 8-17 0,-14-4-1 15,-13-3 0-15,-22-1 2 16,-22-2 0-16,-35-1-1 16,-18 7 1-16,-32 0 0 15,-30 4 0-15,-26 2-2 16,-10 8 0-16,-8 2 5 15,-5 7 1-15,9 4-5 0,9 6 1 16,4 4-3-16,18 9 1 16,9 4 0-16,9 7 1 15,8 9-2-15,14 10 1 16,22 7-1 0,9 0 0-16,13-10 1 15,18 0 1-15,17-13-1 16,27 3 0-16,27-3-1 0,22 10 1 0,26-4 0 15,27-6 1-15,31 13-1 32,44-3 0-32,31 3 0 15,35-7 1-15,36-13 0 0,44-10 0 16,27-6-1 0,39-7 1-16,9-27 0 0,36-3 1 15,13-10-3-15,-4 0 1 0,-1-10-1 16,-13-3 0-16,1-10 1 15,-28-3 1-15,-21-7-1 16,-36 3 0 0,-35-3 0-16,-40 0 1 15,-35 0 0-15,-49-14 0 16,-45-2-1-16,-48-8 0 0,-57-9-2 0,-54 3 1 16,-66-6 2-16,-66-14 1 15,-54 3 0-15,-57 24 0 31,-27 3-5-31,-26 17 1 0,-13 26 2 16,-9 20 1-16,-14 20-3 16,-13 33 0-16,9 30 2 15,-8 16 0-15,-10 24 0 0,31 30 0 16,23 6 4-16,57 4 0 16,53-4-2-16,71-16 1 15,70-17-12 1,81-20 0-16,52-23-29 15,67-13 1-15,66-30 30 16,58-27 0-16</inkml:trace>
</inkml:ink>
</file>

<file path=ppt/ink/ink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2T21:59:55.977"/>
    </inkml:context>
    <inkml:brush xml:id="br0">
      <inkml:brushProperty name="width" value="0.05292" units="cm"/>
      <inkml:brushProperty name="height" value="0.05292" units="cm"/>
      <inkml:brushProperty name="color" value="#00B050"/>
    </inkml:brush>
  </inkml:definitions>
  <inkml:trace contextRef="#ctx0" brushRef="#br0">24201 8060 23 0,'-5'-13'11'0,"19"-10"-1"15,-5 13-12-15,4-10-4 16,9-7 0-16,4-2 1 0,1-11 0 31,0 7 2-31,-1 3 1 16,-4-3 6-16,-4 13 1 16,-5 0 7-16,0 0 0 15,-4 10-3-15,-4 7 0 0,-1-4-7 16,-4 4 1-16,0 3-3 15,0 6 0-15,5 1 1 16,-5 9 0-16,0 4-1 16,-5 7 1-16,1 6-1 15,-5 10 1-15,-4 7 0 16,-5 13 0-16,-4-3 0 0,-14 3 1 16,1 3-1-16,-9-3 1 15,-9 0-2-15,-9-3 1 16,-5 0-1-1,1-7 0-15,0 0 0 16,-1-3 1-16,1 3-1 16,-1-4 0-16,-8-5 0 15,4-1 1-15,1 6-2 16,-6-15 1-16,6-5 0 0,-1-2 1 16,0 0 0-16,5 2 0 15,-1-5-2-15,1-1 1 16,-1 0-1-16,1 0 0 15,4-3 2-15,0 0 0 16,5-3-2-16,-1-4 1 0,-4-3 1 16,5-7 1-16,-5 1-3 15,-9-8 1-15,5-2 0 16,-5-8 0-16,-4 4-1 16,-1 0 1-16,1 0 1 15,4 0 1-15,-4-3-4 16,0-3 1-16,4 9 1 15,0 0 0-15,0 1 0 16,1-1 0-16,-1 4-1 16,0 9 1-16,0 4 0 15,0 4 0-15,-4 6 0 16,4-1 1-16,-4 5 0 0,4-1 0 16,9 7-3-16,9 3 0 15,9 7 3-15,9 6 1 16,8 7-3-16,5-3 1 15,9 10 0-15,4-1 1 16,4 8-1-16,10 9 0 16,8 0 0-16,5 4 1 15,8 13-2-15,5-10 1 16,0-4 1-16,9 8 0 16,0-1-2-16,4 0 0 15,0-9 1-15,1 2 1 16,-1-3-1-16,0 4 0 15,0-4-1-15,1 4 1 16,3-4 1-16,-8 1 0 0,0-4 1 0,4 0 1 16,-4-7-3-16,0 0 0 15,-5-3 1-15,10-3 0 32,-1-4-1-32,0 4 1 15,5-3-1-15,-1 2 1 16,-3 1-1-16,3-4 0 15,5 7 0-15,-4-6 1 0,-5-4-2 16,1-3 1-16,-6 3 0 16,1-4 0-16,-4-2 2 15,-5 3 0-15,0-4-4 16,0-3 1-16,0 4 1 16,0-1 0-16,0 4-3 0,4 3 1 15,0 0 2-15,-4-3 1 16,0-4-1-16,0-3 1 15,-4 1-2-15,-1 2 1 16,5 0-1 0,0 8 0-16,-4-5 1 15,-1-6 1-15,5 1-1 16,0-1 1-16,5-4-2 16,4-2 1-16,4-1-1 15,0-2 1-15,0-1 0 0,1 0 0 16,-1-3-1-16,5 3 1 15,8-10 0-15,-4 0 0 16,0 1 1-16,0-14 0 0,0 0-2 16,9-4 1-16,0 1-1 15,0-10 1-15,0-4 0 16,5 0 0-16,-5-6 0 16,4 3 0-16,-4-3 0 15,-5 0 1 1,1-1-1-16,-5-9 1 15,0-7-2-15,0-3 1 16,-4-3 1-16,0-4 0 0,-1-3-2 0,-8-7 0 16,-4-3 1-16,-1-7 1 15,-13-3-2-15,-13-3 1 16,-5-1 0 0,-4 1 1-16,-4 0 1 15,-5 3 0-15,-4 3-2 16,0-3 0-16,-10 3-1 15,6-3 1-15,-5 0 0 0,-1-3 1 16,-8-1-1-16,1 1 0 16,-6-4 0-16,1-3 0 15,-5-3-1-15,-9 3 1 16,-4 0-1-16,0 7 1 16,0-11 3-16,4 8 0 15,1 2-3-15,3-6 0 16,1 7-1-16,4-7 0 15,5-7 1-15,-1 7 1 0,5-6-2 16,5 3 1-16,-1 3 2 16,1 0 0-16,-5 10-4 15,0 3 0-15,4 0 2 16,1 10 0-16,4-3 0 16,4 3 0-16,5 1 0 15,8-4 0-15,5-4-1 16,9 4 1-16,4 3-3 15,5-3 1-15,4-3 3 16,5 3 0-16,-1-7 0 16,10 17 0-16,8-3-2 15,5-4 0-15,8 0 1 16,9 0 0-16,14-6-1 16,-9 3 1-16,0 3-1 0,0 4 1 15,-5-1 0-15,0 4 1 16,1 6-1-16,-5 4 0 15,0 0 0-15,4 3 0 16,-9 0 0-16,1 4 1 16,-5-4-2-16,0-6 1 15,-4-4-1-15,-5 0 0 16,-4-3 1-16,-5 0 1 16,-4-4-2-16,-4-3 0 15,-9-3 0-15,-10 0 0 16,-3 4 2-16,-1 2 0 15,-4-6 0-15,0-7 0 0,0 7-1 16,0 7 1-16,-4-1-1 16,-1 7 1-16,1 1-1 15,-5 2 0-15,-9-3 1 16,-4 11 0-16,-4 2-1 16,-5-3 1-16,-5 7-3 15,-3 0 1-15,3 6-1 16,1 1 0-16,4 2-2 15,4 8 0-15,1 2 0 16,-1 4 0-16,-4 4-7 16,0-4 0-16,0 3-16 15,5 4 0-15</inkml:trace>
</inkml:ink>
</file>

<file path=ppt/ink/ink1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2T22:04:15.559"/>
    </inkml:context>
    <inkml:brush xml:id="br0">
      <inkml:brushProperty name="width" value="0.05292" units="cm"/>
      <inkml:brushProperty name="height" value="0.05292" units="cm"/>
      <inkml:brushProperty name="color" value="#00B050"/>
    </inkml:brush>
  </inkml:definitions>
  <inkml:trace contextRef="#ctx0" brushRef="#br0">9085 4846 19 0,'-5'-34'9'0,"10"18"4"0,-5 9-11 16,0-3 2-16,0-3 0 15,0 0-2-15,-5-4 1 16,-4 1 0-16,-4-4 0 16,0 0-3-16,-9 3 1 15,-5 4 3-15,-8 0 0 16,-1 6-3-16,-3 4 0 16,-10 6 0-16,-4 0 0 15,-9 14-1-15,4 3 1 16,1 10-1-16,-5 9 0 15,4 5 1-15,5 12 0 0,0 10-3 16,0 1 1-16,4 12 1 16,1-2 0-16,-1 19 1 15,9 0 1-15,0 4-3 16,9 6 0-16,5-3 2 16,8 9 0-16,9 1 0 15,9 0 0-15,5-7 1 16,8 4 1-16,9-14-1 15,5-10 1-15,17 0-3 16,0-6 1-16,14 3 0 16,4-13 1-16,8-17-3 15,6-14 1-15,-1-5 0 16,5-11 1-16,-5-20 1 0,13-9 0 16,1-21-2-16,-1-13 1 15,1-10-2 1,-5-16 0-16,-9-17 4 0,-13-20 1 0,-13-10-6 15,-9-13 0-15,-10-3 1 16,-12-10 1-16,-9 3 3 16,-9 10 0-16,-4 13-3 15,-10 10 0-15,-12 7 2 16,-1 16 0-16,-8 7-5 16,-1 10 1-16,-3 7-8 15,-1 3 1-15,4 6-24 16,10 7 1-16,4 11 22 15,8 5 1-15</inkml:trace>
  <inkml:trace contextRef="#ctx0" brushRef="#br0" timeOffset="1868.8044">12001 4666 20 0,'-9'-13'10'0,"-4"10"3"0,13 0-10 15,-5-4-1 1,-4 0 0-16,1-3-2 15,-6-3 0-15,-8-7 2 16,0 7 1-16,-9-4-3 16,-13 4 1-16,-5-4-2 15,-8 1 1-15,-10 3 1 16,1 3 0-16,-5 3 0 16,0-3 0-16,0 3-2 15,-4 1 1-15,-4 2 0 16,3-2 1-16,-3 6-1 15,3 0 1-15,1 3 0 16,4 7 0-16,-4 3-1 16,4 4 1-16,-4 0 0 0,0 2 1 15,4 5-2-15,5-1 1 0,4 7-1 16,0-7 0-16,0 0 2 16,4 0 0-16,5 4 0 15,0-4 0 1,5 7-1-16,-6 7 1 15,10 2-2-15,0 1 1 16,4 3-1-16,0 0 0 16,0-3 1-16,1 3 1 15,-1 0-2-15,4-3 1 16,1 7 2-16,0-4 1 0,4 3-4 16,4 1 1-1,5 6 0-15,4 10 1 0,5 7-1 16,4-1 1-16,5 1-2 15,4 0 0-15,0-1 0 16,4 1 0-16,5-4-1 0,0 1 1 16,4-1 1-16,0-3 1 15,5 0-2 1,4-7 0-16,14 4 1 16,-1-3 1-16,9-8-3 0,5-6 1 0,4 1 2 15,5-5 0-15,4-2-2 16,4-7 0-16,18-4 2 15,0 1 1-15,5-7-4 32,3-4 0-32,1-6 1 15,0 0 1-15,9-3-1 0,9-4 1 16,-5-3-2-16,-4-7 0 0,-5 1 2 0,-4-4 0 16,0-7-1-16,4 4 0 15,-8-7 0-15,-1-3 0 31,-4 0-1-31,-4-1 1 16,-5-5 0-16,-4 2 0 0,-9-3 0 16,4 0 1-16,-8-3-2 15,-5 0 1-15,-4 0 0 16,-5-4 1-16,-9-2-1 16,1-1 0-16,-5 0 0 15,-9-7 0-15,0 1 0 0,-4 0 0 16,-5-8 1-16,-4-5 0 15,-5-1-2-15,5 4 1 16,0-1 0-16,-5-2 0 16,-4 5-1-16,0 1 0 15,-4 4 3-15,-1 6 0 16,-3-1-2-16,-6 5 1 16,-3-1-1-16,-5-3 0 15,-1-4 1-15,-8 4 0 16,0 0-1-16,-4-4 1 0,0 4-1 15,-1 7 0-15,-4-1-1 16,1 4 0-16,-6 3 2 16,1 4 0-16,-5 6-1 15,5 0 1-15,0 0-2 16,4-6 0-16,0 2-2 16,5 1 0-16,4 0-6 15,-5 6 0 1,6 1-5-16,-1-1 0 0,0 7-18 15,-5 4 1-15</inkml:trace>
  <inkml:trace contextRef="#ctx0" brushRef="#br0" timeOffset="9872.1029">14559 4411 11 0,'0'0'5'0,"8"10"4"15,-8-10-7-15,0 0 0 16,0 0 1-16,-4 0-2 15,0 0 1-15,-5-3-4 16,0 3 1-16,-4 3 2 0,-5-3 0 16,-4 3-1-16,-9-3 1 15,-5 4-1-15,1-4 1 16,-9 0 2-16,-5-4 0 16,0 1-3-16,-4-4 0 15,-4 1 0-15,-1-8 1 16,1 4-1-16,-5 1 0 15,0-5 0-15,-5 11 0 0,1-4 2 16,-5-3 0-16,5 7-1 16,-1 0 0-1,6-4-1-15,-1 4 1 16,4-4 0-16,5 7 0 16,0 0-1-16,-5 10 1 0,-4-7 0 0,-4 4 0 15,8 13-1-15,-8-7 0 16,4 0 1-16,5 1 0 15,4-1 0-15,-1 0 1 16,6 4-2 0,3-4 0-16,6 0 3 15,3 1 1-15,5 2-4 16,5-2 0-16,4-1 0 16,-5 7 1-16,14 0-2 15,-1 0 1-15,1 3 2 16,0 0 0-16,4 0-3 15,0 7 0-15,0 3 1 16,1 10 1-16,-1 4 0 16,4 6 1-16,1 3-2 0,4-3 1 15,0 14 0-15,0-8 0 16,4 4 0-16,1 1 0 0,-1 2-1 16,-4 4 1-16,5-4-1 15,-5 0 1 1,0 1-1-16,0-8 0 15,0 1 0-15,4-4 0 16,-4-3 1-16,4 4 0 0,1-4 0 0,4 0 0 16,-5 0-1-16,1 0 0 15,-1-3 1-15,0 6 1 32,1-3-1-32,-1-6 0 15,-4-1-1-15,5-6 0 16,-5-7 0-16,4-3 0 15,0 0 0-15,1-7 0 0,-1-3 0 16,5-3 1-16,0-4 0 16,0-3 1-16,9-3 0 15,-5-1 0-15,5-2-2 16,-1-1 0-16,1-6 0 16,4 6 0-16,5-6 0 0,-1-1 1 15,5 4-2-15,0 0 1 0,9 4-1 16,-5-4 1-16,5 0 1 15,0 0 0-15,4-7-1 32,1 4 1-32,-1-4-2 15,-4 0 0-15,-1 1 1 16,1-1 0-16,0 0 0 0,-5 1 0 16,1-1 1-1,4 4 0-15,0-4-2 0,-1 1 0 16,1-4 1-16,0 3 1 15,4 4-2-15,1-7 1 16,-6 0 1-16,1 0 0 16,0 3-2-16,0-3 0 15,0 4 1-15,4-1 1 16,-9 4-2-16,1-1 1 16,4-6 1-16,-1 7 1 15,1 3-4-15,0-3 1 16,0-1 1-16,4 4 1 0,0-3-2 0,1 3 1 15,-1 0 0-15,-4-3 0 16,-1-4 0-16,1 4 1 16,-4 0-2-16,4-1 1 15,-5 4 0-15,5-3 0 0,0 3 0 16,-1 0 1-16,1 3-1 16,0 1 1-16,0-8-2 15,4 4 1-15,0 0-1 16,1 0 0-16,-1 4 2 15,0-1 1-15,0 3-2 16,1-9 0-16,3 6 0 16,1 1 0-16,0-1 0 15,4 4 0-15,0-4-1 16,9 0 1-16,-5-3-1 16,5 7 1-16,0-7 0 15,0 3 1-15,5 1-2 16,-1-4 1-16,-4 3 0 15,0 0 1-15,-5 1-1 0,5-1 1 16,0 0 2-16,0-3 0 16,5 4-7-16,-1-4 0 15,5 3 5-15,4-3 0 16,-4 3-1-16,0 1 0 16,-5-1-1-16,-4-3 1 15,-5 3 0-15,5 4 0 31,-4 6 0-31,-1-3 1 16,1-3-2-16,0-4 0 0,-10 4 1 16,-4-1 1-16,-4-2-1 15,0-8 1-15,0-2-1 16,0-1 1-16,0-6-2 16,-1-1 1-16,-3-9-1 15,-1 0 0-15,-4-14 2 16,0-2 0-16,-4-11-1 15,-1-3 0-15,-4 0-1 16,1 3 1-16,-10-6 2 16,0-4 1-16,-4 0-4 15,0 0 0-15,0-3 1 16,-1-6 0-16,1-11-2 16,5 7 1-16,-1-10 0 15,0-3 1-15,0 0 1 0,-4 6 0 16,-4 4-1-16,-1-1 1 15,-4 8-2-15,-4 6 1 16,-1 10-1-16,1-7 1 16,-5 14 1-16,0-1 0 15,-4 7-1-15,-5 4 1 16,-4 3-1-16,-5 3 0 0,-3 0 0 16,-19 7 0-16,-4 3 1 15,-5 3 0-15,-8 7-1 16,-9-3 0-16,-5 3-2 0,0 0 1 15,-8 7 1-15,-14-1 1 32,0 1-2-32,-4-4 0 0,-5 11 2 15,-4-4 1-15,-4 0-3 16,-9 0 1-16,4 0 1 16,4 0 1-16,1 3-4 15,-5-6 0-15,-5 3 3 16,10 0 1-16,0 6-4 15,-1-2 1-15,1-1 2 16,-10 4 0-16,14-1-2 16,0-2 1-16,5 6 0 0,-6-4 0 15,6 1 0-15,-1-4 0 16,14-3 0-16,4-3 0 16,9 0 0-16,9-4 0 15,8 4-3 1,5-7 0-16,5 0-11 0,13 0 0 15,4 6-19-15,9 4 0 0</inkml:trace>
  <inkml:trace contextRef="#ctx0" brushRef="#br0" timeOffset="10638.6092">8624 7151 21 0,'-22'4'10'0,"22"-11"4"0,0 7-11 0,0 0 2 15,0 0 0-15,0 0 0 16,0 0 0-16,0 3-3 15,0 4 0-15,0 3 1 16,0 6 1-16,0 11-3 16,0 13 1-16,5 6 0 15,-1 17 0-15,1 17-1 0,3-4 0 16,1 4-1-16,-4-1 1 16,4-6-2-16,-5-3 1 15,0-7 0-15,-4-13 0 16,-4-4-7-1,0-16 0-15,-1-7-12 0,-4-13 1 16,0-16 0-16,5-11 0 0</inkml:trace>
  <inkml:trace contextRef="#ctx0" brushRef="#br0" timeOffset="11321.2739">10576 7251 25 0,'13'-17'12'0,"36"-16"1"0,-31 20-13 16,-1-4 1-16,5 4 1 15,5-7 1 1,4 0 1-16,4-3-1 0,10 3 1 16,-6 10-4-16,1 7 1 15,-4 9 1-15,-1 11 1 16,-4 3-1-16,-4 10 1 0,-10 13-3 16,1 17 0-16,-14-1 0 15,-8 8 1-15,-9 2-2 16,-9-6 0-16,-9-6 0 15,-5-4 1-15,-12 3-3 16,-1-9 1-16,0-11 4 16,-4-13 0-16,0-19-7 0,4-11 1 15,9-16 4-15,1-4 1 16,17-3 0-16,8 7 0 16,14-3 0-16,9 9 1 15,13 10 1-15,18 14 1 16,9 3-2-16,8 17 0 15,14-1-3-15,9 1 1 16,4 3-2-16,4-4 1 16,10-3-10-16,8-3 1 15,-4-3-9-15,8-7 0 16,1-10 9-16,4-10 1 16</inkml:trace>
  <inkml:trace contextRef="#ctx0" brushRef="#br0" timeOffset="12007.1636">14519 6896 17 0,'-22'-7'8'0,"17"4"7"0,5 3-9 16,0 0-2-16,9-10 1 16,9 7-1-16,4-7 0 15,4-4-1-15,14 1 1 16,4 3-4-16,5 0 1 15,0 7-1-15,-9 3 0 16,-1 7 2-16,-3 12 0 0,-10 5-2 16,-3 6 0-16,-10 6 0 15,-9 1 0-15,-8-1 0 16,-9-3 0-16,-10-3 0 16,1 0 0-16,0 0 0 15,0-10 1-15,0-7-1 16,4-6 0-16,5-7 0 15,4-4 0-15,9-2 0 16,5 2 1-16,8 1-1 16,4 3 1-16,10 0 0 15,4 7 1-15,0-1-1 16,4 8 0-16,1 2-1 16,8 7 1-16,-9 4-2 0,-4 6 1 31,0 4 0-31,-4-1 0 0,-5 1-1 0,-9-4 1 15,-4 7 2-15,-9-4 0 16,-9 4-1-16,-13-4 0 31,-9 7-1-31,-9-9 1 16,-4-5 0-16,-13-2 0 16,-5-7-1-16,-5-7 0 0,1-9-1 15,4-8 1-15,0-12-5 16,9-11 1-16,4 4-7 15,9-4 0-15,9 11-18 16,9-1 0-16</inkml:trace>
  <inkml:trace contextRef="#ctx0" brushRef="#br0" timeOffset="15374.8731">17497 4424 15 0,'-5'-6'7'0,"5"9"8"16,0-3-9-16,0 0-3 0,0 0 1 15,0 0-2 1,0 0 0-16,5 10-2 16,-1 3 1-16,1 7-2 0,-5 3 1 0,0 11 1 31,-5 5 0-31,1 11-2 0,-5 6 0 0,-9 11 2 15,5 19 1-15,0 10-3 16,-5-3 0-16,-4 13 2 16,4 10 0-16,-4 4-3 0,4-1 1 15,1-16 2-15,3-7 0 16,1 1 0-16,4-8 0 16,0-6-2-16,5-7 1 15,4-13 0-15,4-9 0 16,5-5 5-16,5-12 0 15,8-7-3-15,4-14 1 16,10 1-2-16,3-11 1 16,15 1-2-16,3 0 0 15,9 3 1-15,14-4 0 16,0 4 0-16,8-3 1 16,10 3-3-16,8 6 1 0,13-2-1 15,5-1 1-15,9 0 1 16,4 1 1-16,9-5-3 15,5 8 1-15,-5-7 0 16,4 0 1-16,1 3-1 16,3-3 0-16,-8-3 1 31,5 6 1-31,-1-6-1 16,10 3 1-16,-6 0-2 15,10-4 0-15,9 1-1 0,-1 0 0 16,1-7 1-16,4 0 1 15,4 0-2-15,-8-7 1 16,0 4 0-16,-1-1 1 16,-4-2-1-16,-13-1 1 15,0 4-2-15,-5-7 1 0,1 3 1 16,-9 4 0-16,-5 3-2 16,-9 6 0-16,-8-12-4 15,-5 6 0-15,-27 3-9 16,-22-3 0-16,-12-3-10 15,-19-1 1 1</inkml:trace>
  <inkml:trace contextRef="#ctx0" brushRef="#br0" timeOffset="16184.5454">17475 4448 18 0,'-18'-24'9'0,"14"14"5"0,4 4-8 0,0 6-5 0,4-7 0 16,0-3 0-16,5 0 1 15,5 0 0 1,-1-3 0-16,4 0-1 0,10 3 0 0,4-7 0 15,9 1 0-15,9-1 2 16,12-3 0-16,-3 0-3 16,8-3 1-16,5 3 0 15,9 0 0-15,8 10-1 16,14 0 0-16,4 7-1 16,5 0 0-16,13 3 2 15,13 6 0-15,18-2-1 16,4-1 1-16,18 0-1 15,9-6 1-15,9 0-2 16,13-7 1-16,9-4 2 16,17 1 0-16,5 3-4 15,-9-6 1-15,-4-4 1 0,-9 6 1 16,-14 1-1-16,-17 3 1 16,-18 3-1-16,-22 4 0 15,-17-3 0-15,-28 6 0 16,-21 0-1-16,-14 0 1 15,-13 9-1-15,-13 1 0 16,-13-3-5-16,-9 0 1 16,-10 3-9-16,-12 0 0 15,-14 3-1-15,-13 3 0 16</inkml:trace>
  <inkml:trace contextRef="#ctx0" brushRef="#br0" timeOffset="16770.6562">20170 6640 36 0,'-27'-3'18'0,"-4"40"-1"0,22-21-17 15,-4 14 0-15,-5 13 0 0,-8 4 0 16,-5 9 0-16,-9 0 0 16,0-3 0-1,-4 1 0-15,4-5 1 0,5-2 0 16,4-14 1-16,8-10 0 15,1-3 0-15,13-3-1 16,14-14 1-16,13-6-2 16,13 3 0-16,13-4 2 15,9 1 0-15,18-7-1 16,13 7 1-16,0-1-3 16,0 8 1-16,0-4 0 0,-9 0 1 15,-4 3-5-15,-9 0 1 16,-9-6-6-16,-9 0 0 15,-4-4-3-15,-18 4 0 16,-8-7-8-16,-10-3 1 16</inkml:trace>
  <inkml:trace contextRef="#ctx0" brushRef="#br0" timeOffset="17056.012">20147 6717 25 0,'-48'-14'12'0,"21"8"7"0,27 6-13 16,0 0-7-16,0 0 1 0,0 10 2 0,5 10 0 16,-1 13 2-16,0 13 1 15,10 24-3-15,-5 3 1 16,4 13-2-16,-4 17 1 16,-5 0-1-16,5 0 0 15,0-4-1 1,-5-12 1-16,1-8-1 15,4 1 0-15,-5-17 0 16,0-10 0-16,1-7-3 0,-1-9 0 16,-4-11-6-16,5-9 0 15,-5-17-21 1,0-10 0-16</inkml:trace>
  <inkml:trace contextRef="#ctx0" brushRef="#br0" timeOffset="33065.8899">19369 4909 15 0,'-5'-10'7'0,"10"13"9"0,-5-3-8 16,0 0-4-16,0 0 0 15,4 0-2-15,-4 0 0 16,0 0 0-16,0 0 0 15,0 0 0-15,0 7 0 16,-4-1 0-16,-5 4 1 16,-5 0-1-16,1 7 0 0,0 6-1 15,-5-10 1-15,-4 7-3 16,0 3 1-16,0 7 1 16,0 0 0-16,4 3-1 15,0 10 0-15,1-3 0 16,3 3 1-16,1 0-1 15,4 4 0-15,5-1 1 16,4-6 0-16,4 7 0 16,10-8 0-16,8-2-1 15,4-4 1-15,5-3-1 16,5-7 1-16,3-3-1 16,1-13 0-16,13-1 0 15,-4 1 0-15,0-10 1 16,-1-4 0-16,-3-10-2 0,-6 1 0 0,-3-4 1 15,-10-7 0-15,-4 1 0 0,-4-7 1 16,-9 0-1-16,-9 3 1 16,-9-3 0-16,-4-1 0 15,-5 8-2-15,-4 6 1 16,-4 0 1-16,-1 13 0 16,-4 4 0-16,0 10 0 15,0 6-1-15,-4 4 0 16,4 2 0-16,0 8 1 15,4 6-2-15,5-3 1 16,4-3 0-16,1-4 0 31,8 3-5-31,4-12 1 0,5-1-13 16,9-7 1-16,4-2-9 16,10-4 0-16</inkml:trace>
  <inkml:trace contextRef="#ctx0" brushRef="#br0" timeOffset="207951.413">3850 5775 18 0,'-13'-14'9'0,"8"21"4"16,5-10-10-16,0 3 0 15,-4 0 1-15,-1 0 0 16,1-4 0-16,-5 4 1 0,0 0 0 15,0 7-1-15,0 3 1 16,-4 0-3-16,0 0 1 0,0 0 0 16,-10-4 0-16,6 8-3 15,-1 2 0 1,0 11 3-16,-4-1 0 0,0 7-2 16,4 7 1-16,5 10 1 15,9 3 0-15,8 4-3 16,14-4 1-16,17 0-1 15,1-7 1-15,8-6-1 16,13-14 0-16,5-6 0 16,-4-10 1-16,-1-6-2 15,1-18 1-15,-9-2-1 16,-14-7 1-16,-8-7-1 16,-19-10 0-16,-8 7 2 15,-13 0 1-15,-13 6-3 0,-5 14 1 16,-9 9 0-16,-4 11 1 15,-1 3-4 1,6 3 1-16,-1 4-5 0,9 3 1 16,4-4-7-16,9 1 1 15,1-7-10-15,8-10 1 16,4 0 12-16,5-7 0 16</inkml:trace>
  <inkml:trace contextRef="#ctx0" brushRef="#br0" timeOffset="208207.14">3288 5453 28 0,'-27'-10'14'0,"18"26"7"0,9-6-15 0,5 10-1 16,8 3 0-16,5 11-5 16,13 12 1-1,4-3-2-15,5 0 1 16,0 4-13-16,0-14 1 16,4 0-15-16,0-10 1 15</inkml:trace>
  <inkml:trace contextRef="#ctx0" brushRef="#br0" timeOffset="227212.735">3947 4239 17 0,'-13'-20'8'0,"4"-4"8"16,9 18-10-16,-4-1-3 15,-1-3 0-15,5 0-2 16,-9 0 1-16,5 0-2 16,-5 0 1-16,0 4-1 15,0-1 0-15,-4 4 1 16,0 3 0-16,-14 6-2 15,1 4 0 1,-5 10 2-16,-5 7 0 16,5 6 0-16,5 13 0 15,4 8-1-15,13 12 1 16,0-6 0-16,22-4 0 16,1-6-2-16,12-4 0 15,5-6 1-15,13-10 1 16,1-7 0-16,3-13 1 15,5-3-2-15,-4-11 1 0,0-9 1 16,-5-10 0-16,-9-7-2 0,-8-13 0 16,-14-4 0-16,-8-6 0 15,-14-3 0-15,-13 0 0 16,-9 12-17-16,-5 8 1 16,-4 19-3-1,5 7 1-15</inkml:trace>
</inkml:ink>
</file>

<file path=ppt/ink/ink1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2T22:09:20.869"/>
    </inkml:context>
    <inkml:brush xml:id="br0">
      <inkml:brushProperty name="width" value="0.05292" units="cm"/>
      <inkml:brushProperty name="height" value="0.05292" units="cm"/>
      <inkml:brushProperty name="color" value="#00B050"/>
    </inkml:brush>
  </inkml:definitions>
  <inkml:trace contextRef="#ctx0" brushRef="#br0">14430 2460 21 0,'-40'-16'10'0,"-26"6"1"0,48 6-10 15,-8-5 1-15,-14-5 1 16,-13-6-2-16,-5-13 1 15,-8 3-2-15,-14 0 0 16,-13 4 1-16,-22-4 1 16,-26 0-4-16,-19 7 1 15,-21-7 1-15,-18 0 0 16,-14-6 2-16,-17 6 0 16,-4 0-2-16,-5 10 0 15,4-6-1-15,1 6 1 16,-10 3 0-16,-3 14 1 15,-14 3-1-15,-5 10 0 0,-13 10 1 32,0-4 1-32,5 14-1 15,4 0 1-15,18 0-3 0,13 10 1 0,18-4 0 16,17 7 1-16,18 7-1 16,9 3 0-16,14-3-1 15,8 16 1-15,18-6 1 16,8 6 0-16,14-3-3 31,5 0 1-31,3-3 1 16,23-7 1-16,18-3-2 15,13 0 1-15,17-7 0 0,10 3 1 16,13 1-1-16,17 6 1 0,14-10-1 16,8 3 0-16,10 1 0 15,12 3 0 1,10-17 0-16,13 7 1 15,17-14 1-15,18 7 1 16,9-3-3-16,9 0 0 0,9-4 0 0,17 14 1 16,14-3-1-16,-4 3 0 15,17 3 1 1,13 0 1-16,-4 3-1 0,17-13 1 31,10 7-2-31,3-10 1 16,15-3-1-16,3-4 0 0,1-3 0 15,4-7 0-15,4 0 1 16,0-3 1-16,5-3-3 16,9-10 0-16,-5-1 2 15,9 1 0-15,0-10-2 16,-4 3 1-16,8-7 1 16,-12-6 1-16,3 0-2 15,-8-10 0-15,-13 3 0 0,-5-7 0 16,-5-3 0-16,-8-3 0 15,-9-3 1-15,0-7 0 0,-9-4-2 16,-17-12 1-16,-10-8-2 31,1-2 1-31,-32-7 2 0,-21 6 0 16,-23 10-1-16,-26 1 1 16,-22-4-3-16,-27 0 1 0,-22 0 1 0,-31 6 1 15,-40-6-1-15,-22 0 0 31,-22 4 1-31,-22 2 1 0,-27 1-7 0,-4 9 1 16,-18 4-3-16,-13 10 0 16,-4 13-2-16,-14 1 0 15,-9-5-11-15,5 21 0 16</inkml:trace>
  <inkml:trace contextRef="#ctx0" brushRef="#br0" timeOffset="7898.6345">6832 6139 26 0,'-4'-3'13'0,"13"36"1"16,-5-23-12-16,1 7 7 0,-1 16 1 15,0 13-9-15,1 8 1 16,8 2-2-16,-4 7 1 16,-5 7-2-16,1 6 0 15,-1-3-10 1,1-10 1-16,-1-7 5 16,1-3 0-16,-1-16-14 15,-4-10 1-15</inkml:trace>
  <inkml:trace contextRef="#ctx0" brushRef="#br0" timeOffset="8427.8401">6828 6113 27 0,'-9'-10'13'16,"0"-7"13"-16,18 17-15 0,0 0-11 15,4-3 1-15,14 0-1 16,8-1 1-16,9-6-1 15,18 1 0-15,9 2-2 16,0-3 0-16,0 7-9 16,-9 3 1-16,-9 3 11 15,-5 0 0-15,-8 4 9 16,-4 3 0-16,-1 6-9 16,-13 4 1-16,0 4-2 15,0 5 0-15,1 11 0 16,-1 7 0-16,4 6 0 0,5 6 0 15,5 8 0 1,3 9 0-16,1 4 0 16,0-1 0-16,-4-6 0 0,-1-3 0 15,-9-7 0-15,1-10 0 16,-9-3 1-16,-9-10 0 16,-9-4-1-16,-9 1 1 15,-13-11-1-15,-9-6 1 16,-18-7-1-16,-4-13 1 15,-5-3 0-15,1-4 0 16,-1 1-1-16,-4-1 0 16,5-3-1-16,-10 7 1 15,5-7-2-15,-4 13 0 16,4 4 1-16,0 3 0 0,0 0 1 16,5-4 0-16,4-2-3 15,4 2 1-15,9-9-11 16,9 3 0-16,9-7-8 15,18-2 1-15</inkml:trace>
  <inkml:trace contextRef="#ctx0" brushRef="#br0" timeOffset="9671.5385">7195 6524 21 0,'0'10'10'0,"18"-16"2"16,-18 6-10-16,9-4-1 16,4 1 1-16,-4 6-1 15,4 1 0-15,0 2-2 16,5-2 1-16,0 6 0 0,4-4 1 16,-4-3 0-16,-1 4 0 15,10 3 0-15,4-3 0 16,4-4-2-16,5-3 1 15,0-3 1-15,4-7 0 16,9 0-2-16,0-10 1 16,-4 7 0-16,0-4 1 0,-1-3-2 15,-3 4 1-15,-1-14 10 16,0 6 0 0,-4 5-10-16,0-5 0 15,-5-6-10-15,5 1 1 16,-5 5 19-16,-4-9 0 15,-8 7-9-15,-1-4 0 16,-5 0-1-16,-3 0 0 0,-6 0 0 16,1-3 1-16,-4 3-1 15,-1 0 1-15,1 4-1 16,3-11 0-16,-3 11 0 16,4 3 0-16,0-1 0 15,-1 4 0 1,1 1-1-16,0-1 1 0,-4 3 1 0,3 7 0 15,-3-3-1-15,-1 0 1 16,-4 3-1 0,5 0 0-16,-1 0-1 15,1 3 1-15,-1 0 0 16,0 1 1-16,1-1-2 16,-5 4 1-16,-5-7 0 0,-8 13 0 0,0 7 0 15,-5 0 1-15,-4 0-1 16,-5-3 0-16,1-1 0 15,-1 1 0-15,5 3 0 16,0-3 0-16,4-4-1 16,5-3 1-16,0 0 0 15,4-3 1-15,5-4-2 16,4-6 1-16,0 3 0 0,8-7 1 16,1-6-1-16,9 0 0 15,4 3 1-15,0 0 0 16,5 3-1-16,8 7 0 15,-4 4 0-15,0 2 0 16,-9 4 1-16,0 7 0 16,-4 0-1-16,0 3 1 15,-5 0-1-15,5-1 0 16,-5 5 0-16,5-4 0 16,-1 6-1-16,1-2 1 15,0-8-4-15,0 7 0 16,-1 1-31-16,1 2 0 0</inkml:trace>
  <inkml:trace contextRef="#ctx0" brushRef="#br0" timeOffset="15309.2722">5279 6621 20 0,'31'13'10'0,"-9"-7"10"0,-13-2-11 15,-9-4-3-15,5 0 1 16,-5-4-4-16,-9-2 1 16,-5-1-5-16,-3 1 1 0,-10 2 0 15,-8 1 1-15,-10 3-1 16,-8 3 0 0,-4 10-1-16,-1 14 1 15,-8 13 0-15,13 10 0 16,9 9 0-16,4 14 1 0,9-13-3 0,13-10 1 15,9-10 1-15,14-11 1 16,8-12-7-16,5-10 1 16,4-21-3-16,4-19 0 15,5-13 0 1,-4-11 0-16,-5-12 8 16,-9-14 0-16,-4-7 4 0,-4 1 1 0,-5-4 1 15,0 10 1-15,0 10-2 16,-5 16 1-16,5 14-4 15,5 23 0-15,-1 20 2 16,0 20 0-16,1 17 0 16,-1 16 0-16,1 7-5 15,3 9 1-15,-3 1 0 16,-1-4 1-16,5 1-2 16,0-11 0-16,4-6-9 15,5-10 1-15,9-11-8 16,4-12 1-16,8-14 0 0,1-9 0 31</inkml:trace>
  <inkml:trace contextRef="#ctx0" brushRef="#br0" timeOffset="15691.5065">5620 6571 27 0,'22'-23'13'0,"-9"-11"7"0,-13 28-13 16,0-1-5-16,0 0 1 15,0-3-3-15,-4 1 0 16,-1-1 0-16,-8 6 1 15,-5 11-1-15,-8 6 0 16,-1 7 1-16,-4 13 0 16,-4 14 1-16,0 2 0 15,4 5-2-15,8-1 0 16,6-10 1-16,3 3 0 16,10-16-2-16,4-7 0 0,4-13 1 15,5-16 0-15,5-11-2 16,-1-6 1-16,0-20 1 15,0-4 0-15,5 7 0 16,-5 4 0-16,5 13 2 16,4 13 1-16,-4 13-2 15,0 17 0-15,-1 6-2 16,-3 8 1-16,3 2-2 16,5 4 1-16,-4-4-10 15,4-12 1 1,0-8-12-16,1-19 1 15,-1-10 14-15,4-14 0 16</inkml:trace>
  <inkml:trace contextRef="#ctx0" brushRef="#br0" timeOffset="15865.9797">5943 5984 26 0,'4'-10'13'0,"18"39"4"15,-13-12-13-15,0 10 1 16,4 12 1-16,-4 14-5 15,-4 4 1-15,4 9-3 16,-5 4 0-16,0-4-7 16,-4-6 0-16,-4-4-13 15,-5-3 1-15,-9-9 13 0,5-11 0 16</inkml:trace>
  <inkml:trace contextRef="#ctx0" brushRef="#br0" timeOffset="16277.8589">5739 6514 34 0,'0'14'17'0,"45"-8"2"16,-23-6-17-16,9 0-2 16,13 0 0-16,9-3 0 15,5-4 0-15,4-6 0 16,-5-4 1 0,-4 1-2-16,0 6 0 15,-4 0 1-15,-14 0 0 16,-4-3-1-16,-9-1 0 0,-8 8 1 15,-5-1 0-15,-9 4 1 16,-9 3 0-16,-5 7-1 16,-8 6 0-16,-4 7 0 15,-1 3 0 1,-4 3 0-16,0 1 1 16,9 3-1-16,9-7 0 0,4-10 0 0,5-6 0 15,8-10-3-15,9-4 1 16,1-10-2-16,-1-2 0 15,5-5 5-15,4 8 0 16,0 2 6 0,0 11 0-16,0 16-5 15,-4 7 1-15,-1 13-2 16,1 4 0-16,0 3-11 16,4-4 0-16,0-3-21 15,5-9 1-15</inkml:trace>
  <inkml:trace contextRef="#ctx0" brushRef="#br0" timeOffset="178077.549">11558 10718 4 0,'18'-7'2'0,"-14"4"10"0,-4 6-3 16,-4 10 4-16,-5-9 1 15,-4-1-7-15,-5 4 0 16,1-1-6-16,-6 4 0 16,-3 7-1-16,-5 9 0 15,0 7-1-15,-9 11 1 0,0 9 3 16,-4 10 0-16,-9 16-2 16,9 1 1-16,-1 0-2 15,-3-11 0-15,8-12 0 16,9-18 0-16,9-5-8 15,8-14 1-15,6-11-16 16,8-12 1-16,13-13 13 16,13-18 1-16</inkml:trace>
  <inkml:trace contextRef="#ctx0" brushRef="#br0" timeOffset="178377.3312">11430 10797 18 0,'22'-6'9'0,"5"-11"0"0,-18 17-8 15,4 0 8-15,-4-3 1 16,0-1-1-16,-1 4 1 16,1 10-7-16,0-3 1 15,4 10-3-15,5 3 1 16,9 9-1-16,8 11 1 0,5 10-4 15,4 6 1-15,5 7 1 16,-1-3 0 0,1-4-1-16,-9-6 0 15,0 0-5-15,-9-10 0 16,-14-7-14-16,1-10 1 16,0-13 3-16,-5-7 1 0</inkml:trace>
  <inkml:trace contextRef="#ctx0" brushRef="#br0" timeOffset="178901.6354">12859 10821 21 0,'-4'-10'10'0,"44"16"5"0,-27-9-11 16,0 3 0-16,1 7 1 15,3-4 0-15,-3 7 0 0,-1 6-2 0,-9 8 0 16,-4 15-2-16,-4 8 1 15,-9 9-1-15,-5 7 1 16,-4 0-2 0,0 0 0-16,-1-10-2 15,6 1 1-15,3-15-7 0,6-9 0 0,3-3-9 16,1-14 1-16,4-13 2 16,4-13 0-16</inkml:trace>
  <inkml:trace contextRef="#ctx0" brushRef="#br0" timeOffset="179143.55">13129 10767 27 0,'18'-19'13'0,"4"38"9"0,-13-15-14 16,4 2-4-16,0 8 1 15,5 9-4-15,0 0 1 16,8 4-1-16,1 9 1 15,4 7-2-15,0 0 1 16,4 10-2-16,5-3 1 0,-4 0-1 0,-1 3 0 16,5-10-2-16,-9 0 1 15,-5-16-5-15,-4-1 1 32,1-6-17-32,-6-3 1 15,1-7 12-15,0-13 1 0</inkml:trace>
  <inkml:trace contextRef="#ctx0" brushRef="#br0" timeOffset="179563.4982">14585 10671 28 0,'5'7'14'0,"-5"13"3"0,0-14-15 16,0 1 2-16,0 6 1 15,-5 4-2-15,1 6 1 16,-5 10-4-16,-4 7 0 16,-1 7 1-16,-8 9 1 15,0 7 0-15,-5 0 1 16,1-10-4-16,-1-3 1 16,5-10-5-16,5-4 1 15,3-6-9-15,5-10 1 16,1-17-13-16,8-9 1 0</inkml:trace>
  <inkml:trace contextRef="#ctx0" brushRef="#br0" timeOffset="179813.5528">14727 10665 36 0,'9'3'18'0,"17"10"1"16,-13-3-17-16,5 0 0 15,4 13 1-15,5 1-3 16,-1 9 1-16,5 0-1 16,5 7 0-16,3 3 0 15,6 7 0-15,-5 9-1 16,-5-9 0-16,-4-4-3 0,-5-2 1 16,-3-1-4-16,-6-13 0 15,-8-4-15-15,0 4 1 16,0-13 14-16,0-14 0 15</inkml:trace>
  <inkml:trace contextRef="#ctx0" brushRef="#br0" timeOffset="180493.0038">8209 12260 18 0,'26'-33'9'0,"1"7"-1"16,-23 26-9-16,0-4 2 15,1 1 0-15,-1 3 4 16,5 0 1-16,-9 0-1 16,0 0 1-1,0 0 0-15,-4 13 1 0,-5 7-4 0,-4 3 1 0,-5 7-1 16,-9 13 1-16,1 7-3 16,-10 13 1-16,1 7-2 15,-5 6 0-15,5 10 0 31,-1-3 1-31,5-6-6 16,5-11 1-16,4-3-6 16,4-10 1-16,5-16-5 0,4-11 0 15,9-19-2-15,9-17 0 16</inkml:trace>
  <inkml:trace contextRef="#ctx0" brushRef="#br0" timeOffset="180729.1195">8527 12187 37 0,'18'7'18'0,"22"39"2"0,-27-26-19 32,5 13 2-32,4 21 1 15,4 9-2-15,1 13 0 16,-1 0-3-16,10 4 1 0,-10 3-3 15,-4-4 1-15,1-6-4 16,-6-6 1-16,-3-11-5 16,-1-16 1-16,-4-10-16 15,0-14 0-15</inkml:trace>
  <inkml:trace contextRef="#ctx0" brushRef="#br0" timeOffset="181095.4471">10235 12154 41 0,'-48'33'20'0,"8"27"1"16,31-43-21-16,-4 9-1 16,-10 14 1-16,-3 3 0 15,-1 17 1-15,-4 3-2 16,0 3 1-16,-8 7-4 15,3-3 1-15,10-10-7 16,-1-14 0-16,9-13-14 0,10-10 0 16,8-13 21-1,13-20 1-15</inkml:trace>
  <inkml:trace contextRef="#ctx0" brushRef="#br0" timeOffset="181304.4624">10346 12151 31 0,'31'13'15'0,"13"57"8"16,-31-37-15-16,9 17-3 15,5 23 0-15,4 0-6 16,0 3 1-16,0-3-2 0,4 3 0 16,-4-6-8-16,-4-10 0 15,-5-4-7-15,-4-6 1 16,-5-10 2-16,0-14 0 0</inkml:trace>
  <inkml:trace contextRef="#ctx0" brushRef="#br0" timeOffset="181805.2422">11098 11428 30 0,'5'-10'15'0,"21"3"0"0,-17 7-15 16,0 7 1-16,0-1 1 16,-9 11 2-16,-9 6 0 15,-4 24-2-15,-10 12 0 16,-8 21 1-16,-13 3 1 0,-5-4-5 16,1-2 0-16,4-14-4 15,8-10 0-15,10-10-9 16,3-13 1-16,6-10-8 15,4-7 0-15</inkml:trace>
  <inkml:trace contextRef="#ctx0" brushRef="#br0" timeOffset="182055.1887">11023 11444 33 0,'13'-3'16'0,"0"19"4"0,-4-6-16 16,0 4 0-16,0 6 0 15,4 13-4-15,5 10 1 16,4 13 0-16,0 14 0 16,5 3-2-16,-1 10 0 15,1-7 1-15,4 0 0 16,-5-6-3-16,1-3 0 16,-5-11 0-16,0-6 1 15,-4-4-8-15,0-9 0 16,-1-11-15-16,1-9 0 15</inkml:trace>
  <inkml:trace contextRef="#ctx0" brushRef="#br0" timeOffset="182398.9991">11979 11434 31 0,'-5'23'15'0,"1"-6"7"0,4 0-16 16,-5 6-2-16,-3 17 0 15,-6 9-3-15,-3 21 1 16,-1 10-2-16,0-1 1 16,1-2-7-16,-6-18 0 15,10-6-4-15,4-9 0 16,5-15-5-16,8-9 0 16,5-20 3-16,9-16 1 15</inkml:trace>
  <inkml:trace contextRef="#ctx0" brushRef="#br0" timeOffset="182579.4086">12173 11388 33 0,'18'3'16'0,"-5"44"6"0,-4-24-16 0,5 10-3 16,3 17 1-16,5 16-5 16,5-3 0-16,-1 10-1 15,1-7 0-15,-5 11-6 16,0-14 1-16,-4-4 2 15,-5-2 0-15,-4-4-7 16,0-7 1-16</inkml:trace>
  <inkml:trace contextRef="#ctx0" brushRef="#br0" timeOffset="182911.0792">12855 11361 31 0,'-13'10'15'0,"4"20"2"0,4-17-16 16,-4 7 2 0,1 13 0-16,-1 17-1 0,0 13 1 0,0 10-4 15,-4 0 1-15,0-3-3 16,-1-4 1-16,1-9-3 0,0-4 0 16,-1-14-9-1,6-9 1 1</inkml:trace>
  <inkml:trace contextRef="#ctx0" brushRef="#br0" timeOffset="183136.8658">12855 11414 31 0,'9'30'15'0,"17"0"5"0,-17-17-16 0,9 11-2 16,4 12 1-16,5 10-3 0,3 11 0 15,1 6 1-15,0 0 0 16,0-3-3-16,0-7 0 16,-4 3-3-16,-9-9 1 15,-5-8-4 1,0-9 1-16,-4-7-17 16,0-9 0-16</inkml:trace>
  <inkml:trace contextRef="#ctx0" brushRef="#br0" timeOffset="183419.0253">13532 11434 23 0,'-5'-16'11'0,"14"26"1"16,-9-10-13-16,9 10 7 15,-9-7 1-15,0 7-5 16,-4 6 1-16,-5 11 1 0,-4 13 1 16,-1 19-6-16,-3 14 0 15,-1 4-3-15,-4-4 0 16,0-7-2-16,4-6 0 16,0-7-11-16,5-13 0 15,0-7 9-15,8-13 1 16</inkml:trace>
  <inkml:trace contextRef="#ctx0" brushRef="#br0" timeOffset="183645.3999">13505 11461 26 0,'18'-40'13'0,"0"43"5"16,-9 4-12-16,4 6-1 0,5 4 0 15,4 6-3-15,4 4 1 16,5 16-3-16,5 0 0 15,8 3 1-15,-4 11 1 16,4-1-4 0,5-3 0-16,-5 13-5 15,-4-12 1-15,-5-5 0 0,-4-2 1 0,-9-11-10 16,-4-6 0 0</inkml:trace>
  <inkml:trace contextRef="#ctx0" brushRef="#br0" timeOffset="184125.4103">14417 11318 26 0,'4'10'13'15,"14"20"1"-15,-14-13-12 0,1 16-2 16,-5 7 1-16,0 16 2 15,-5 17 1-15,-8 13-4 16,-4-3 0 0,-1 3-2-16,0-13 0 15,0-6-10-15,-4-14 0 0,9-10-5 0,4-13 0 16</inkml:trace>
  <inkml:trace contextRef="#ctx0" brushRef="#br0" timeOffset="184328.5397">14492 11584 41 0,'5'39'20'0,"43"77"0"16,-30-82-20-16,9 15 0 16,3 1 0-16,6 0-1 15,-5 0 0-15,0-1-6 16,-5 1 0-16,-8 3-6 15,-5-3 0-15,-8-10-6 16,-1-7 0-16</inkml:trace>
  <inkml:trace contextRef="#ctx0" brushRef="#br0" timeOffset="184638.6998">15143 11265 21 0,'0'-7'10'0,"4"47"9"0,-4-23-10 15,0 3-4-15,0 20 0 16,-4 9-4-16,-1 11 0 15,-4 10-1 1,1-1 1-16,-1 8-4 16,0-11 0-16,0-6-4 15,0-14 0-15,0-6-16 0,5-17 1 0,4-10 19 16,4-16 0-16</inkml:trace>
  <inkml:trace contextRef="#ctx0" brushRef="#br0" timeOffset="184857.5071">15227 11262 31 0,'9'-10'15'0,"22"83"5"16,-18-53-16-16,5 6 0 15,8 11 1-15,5-1-3 16,9 11 1-16,4 2-4 16,9 8 0-16,5-1 1 15,8 1 1-15,-8-8-3 16,-5-2 0-16,-5-1 2 15,-3-13 1-15,-14 4 0 0,-5-11 0 16,-4-2-11-16,-4-8 0 16,0-6-21-16,-5-3 1 15</inkml:trace>
  <inkml:trace contextRef="#ctx0" brushRef="#br0" timeOffset="249434.8822">21240 4252 17 0,'9'-17'8'0,"-13"1"7"0,4 12-8 15,-5 1-4-15,-3-7 1 16,-10 0-4-16,5-3 1 16,-5-4-1-16,-4-6 0 0,-14 0-1 15,-12-4 1-15,-10 1 1 16,-13-14 0-16,-13 10-2 15,-17-3 0-15,-15 0 1 16,-16 13 1-16,-1-3-1 16,0 6 0-16,0 7 1 15,-8 0 1-15,13 10-2 16,4 0 1-16,4 10-2 16,-8 3 0-16,-9 7 2 15,4 7 1-15,0 13 1 16,-4-1 0-16,4 14-1 15,0-3 1-15,23 7-4 16,8 12 1-16,9 8 2 16,9 9 0-16,9-3-4 0,0 3 1 15,-1 14 3-15,6 6 0 16,3 3 0-16,1 1 0 16,8-1-1-16,10 7 1 15,12 0-2-15,18-3 1 16,18-7-2-16,23-6 1 15,12-4 0-15,23-3 0 16,8-7 0-16,18 4 0 16,18-7 0-16,26-4 0 15,14-9 0-15,17-4 1 16,22-13-1-16,23-3 0 16,17-13 1-1,18-14 1-15,18-10-2 0,-5-16 0 16,5-17-1-16,-1-17 0 15,-12-22 0-15,-14-14 0 16,-22-23 1-16,-9-1 0 16,-22-22 1-16,-13-20 0 15,-14-11-1-15,-17-6 0 16,-31-6 0-16,-27-1 0 16,-35 4 0-16,-36 10 1 15,-39-4-2-15,-36 20 0 16,-35 17-1-16,-40 10 1 0,-27 10-1 0,-26 13 0 15,-22 13-1-15,-23 21 1 32,-17 22-4-32,-22 14 0 15,-5 23 4-15,-21 13 1 0,8 30 0 16,-9 40 1-16,18 36 0 16,18 27 1-16,35 37 0 15,40 6 0-15,48 16-7 16,63-6 1-16,61 7-18 15,58 0 0-15</inkml:trace>
  <inkml:trace contextRef="#ctx0" brushRef="#br0" timeOffset="251569.5897">10855 11321 21 0,'-14'-36'10'0,"-34"-4"4"16,35 37-12-16,-10-7-2 15,-8-3 1-15,-13 9 0 16,-9-6 1 0,-13 4 0-16,-5 6 0 15,-9 3-2-15,-8 7 1 16,-5 7-2-16,-13 12 1 15,-14 15 3-15,-13-1 0 16,5 13 3-16,-5 10 1 16,-4 11-5-16,0 16 1 15,17 0-3-15,14 9 0 16,13 1 0-16,18 10 0 16,13 6 0-16,18 1 0 0,17 6 0 15,23 0 1-15,17 7-2 16,23 3 1-16,26 0 0 15,17-10 0-15,19-3 1 16,12 6 1-16,27-20-4 16,18-9 1-16,9-20 1 15,17-17 0 1,151-50 0 0,-53-30 0-16,-31-16-1 15,-36-23 1-15,-21-21 0 16,-14-12 1-16,-31-34-2 15,-23-16 1-15,-21-24 2 16,-22-26 1-16,-23-3-5 0,-17-17 1 16,-26 0 1-16,-23 16 1 15,-27 11-2 1,-21 26 0-16,-23 13 3 0,-17 27 0 16,-14 33-3-16,-17 17 1 15,-14 23-1-15,1 16 1 16,-5 17-6-16,-5 17 0 15,1 6-13-15,8 14 0 16,5 16 4-16,4 7 0 0</inkml:trace>
  <inkml:trace contextRef="#ctx0" brushRef="#br0" timeOffset="364760.4113">10474 2503 15 0,'-13'-16'7'0,"-18"9"9"0,22 7-9 0,-4-6-3 16,-5-1 1-16,-4-3-3 15,-9 0 0-15,-9-3 0 16,-4 0 0-16,-14-1-2 16,-4 1 1-16,-13 0-2 15,-22-7 1-15,-9 7 0 16,-5 3 0-16,-4 3 1 15,-9 0 0-15,-9 7-2 16,5 0 1 0,4 10 0-16,-4 7 0 15,-1 3 2-15,-8 3 0 16,13 4-4-16,5 9 0 16,8 7 2-16,1 0 0 15,12 7 1-15,5 0 1 16,18 3-2-16,9 10 1 0,17 10-1 15,23 3 0-15,17 14 2 16,18 3 0-16,17 0-1 16,23 3 1-16,17-3-2 15,23-4 1-15,30-3-1 16,14-16 0-16,17-10 0 0,23-17 1 16,13-16 0-16,4-14 1 15,5-7-2 1,4-19 0-16,-13-3 1 15,-5-8 0-15,-4-9-2 16,-13-7 0-16,-23-6 1 16,-21-4 1-16,-14-20-2 0,-17 1 1 0,-14-4 0 15,-26-20 0-15,-18-7-1 16,-27 8 1-16,-22-1 1 16,-17-4 0-16,-27 14 0 15,-18 14 0 1,-13 6-2-16,-4 16 1 15,0 11-1-15,-1 13 1 16,1 6-2-16,0 0 0 16,4 1-3-16,9-1 1 0,8 4-6 15,19 3 0 1,8 3-13-16,18 4 0 31</inkml:trace>
  <inkml:trace contextRef="#ctx0" brushRef="#br0" timeOffset="367704.1911">10071 2570 27 0,'-8'-4'13'0,"3"-2"4"0,5 3-13 0,0 3-1 15,0-4 0-15,0 4 1 16,9 10 0-16,4 7-3 16,9 16 0-16,9 13 0 15,5 14 1-15,4 13-2 16,0 7 1-16,-1-1-1 16,1 1 0-16,-4-10 0 15,-1-4 0-15,-8-6-4 16,-1-11 0-16,1-2-7 15,-5-7 1-15,0-10-16 0,-4-11 1 16</inkml:trace>
  <inkml:trace contextRef="#ctx0" brushRef="#br0" timeOffset="367974.0842">10589 2676 35 0,'-26'23'17'0,"-1"27"1"0,18-40-18 15,-4 6 1-15,-9 8 1 16,-9 6-1-16,-4 13 0 0,-1 10-2 16,-8 10 0-16,0 10 0 31,-5-4 1-31,0 4 1 15,5-6 0-15,4-11-1 16,5-9 0-16,8-11-7 16,10-6 0-16,3-10-23 15,10-13 1-15</inkml:trace>
  <inkml:trace contextRef="#ctx0" brushRef="#br0" timeOffset="368821.6979">11182 2132 5 0,'5'-13'2'0,"3"13"0"0,-8 0-2 0,0-4 5 0,0 1 1 0,0 3-1 16,0-3 1-16,-4 3-4 16,0-4 1-16,-10 8-1 15,1-1 0-15,-9-3 1 16,0 7 1-16,-5-4-3 31,1 4 0-31,-1 3-1 0,1-4 0 16,3 1 0-16,6-1 0 15,-1 1 0-15,9 3 0 16,5 7-1-16,8-1 1 0,10 11 2 16,8 3 1-1,4-1-2-15,5 1 0 16,0-3 1-16,0 3 0 15,-4 6-3-15,-5-6 1 16,-5 3 0-16,-3-3 1 0,-5 3-2 0,-9 0 1 16,-5-3 0-16,-4-3 0 15,-4-4 0-15,0-6 1 16,-5-11-2-16,0-2 1 16,10-11 0-1,-1-10 0-15,4-9 1 16,10-4 0-16,8-7-1 15,5-2 1-15,8-1 0 16,5-3 1-16,9 0-3 16,9 3 0-16,-5 0 1 15,-9 7 1-15,1 3-1 16,-10 3 0-16,-8 4 0 16,-5 3 0-16,-17 0 0 15,-5 0 0-15,-13 11 1 0,-5-5 1 16,-8 4-8-16,0 4 0 15,-5 2-15-15,0 1 1 16,13 13 14-16,5-10 0 0</inkml:trace>
  <inkml:trace contextRef="#ctx0" brushRef="#br0" timeOffset="372926.1711">19661 4676 16 0,'17'-16'8'0,"10"32"4"16,-23-19-9-16,1 0 3 15,-1-1 0-15,-4 1-2 0,0 0 0 16,-4-4-4-16,4 4 0 15,-5-4 1 1,1 7 1-16,-1 0 0 16,1-3 1-16,-5 0-3 0,-4 3 0 0,-5-4 0 15,-8 1 1-15,-10-4-1 16,-8 7 1-16,-5 0-1 16,-8 0 1-16,-10 0 3 31,-8 7 0-31,4-4-4 0,5 4 1 15,4 0 1-15,13-1 1 16,10-2-3-16,12 2 0 16,18 1 1-16,18-1 1 15,13 4 0-15,22-6 0 16,14 2-3-16,13 1 1 16,8-4-1-16,1 7 1 15,4 0 1-15,-9-3 0 16,-8-1-4-16,-14-2 0 0,-13 2 1 15,-18 4 1-15,-22 0 0 0,-22 0 1 16,-27-3 0-16,-22 3 0 16,-17 3 1-16,-23 0 0 15,-4 1 2 1,9-1 0-16,8-3-3 16,19 0 0-16,12-4-1 15,19 1 0-15,12 0 3 16,19-4 0-16,17-3-2 15,17 0 1-15,14-3-2 16,18-4 1-16,4 0 1 16,9 1 1-16,0-1-2 15,-4 4 0-15,-5 0-1 16,-9-1 0-16,-9 4 0 16,-8 0 1-16,-9 0 1 15,-14 7 0-15,-13 0-3 16,-17 9 1-16,-14-3 1 0,-5 4 0 15,-3 0 0-15,-1-1 0 16,9-6 0-16,9 0 0 16,14 3-2-16,8-6 1 15,18-4 1-15,13-3 1 16,9 0-2-16,17-6 1 16,6-1 1-16,-1 4 0 15,0-1-2-15,0 1 1 16,-9 3 0-16,-4 3 0 15,-14-3 3-15,-8 0 0 16,-13 0-3-16,-10 4 0 16,-13-1-1-16,-8 7 1 0,-18 0-1 15,-5 3 1-15,-9-3 0 16,1 7 1-16,8-7-2 16,5 0 1-16,9-4-1 15,12 4 1-15,15 0 1 16,16-3 0-16,15-4-2 15,21-6 0-15,5-1 1 16,8 1 1-16,5-3-1 16,0-1 1-16,4 7-1 15,-13-3 0-15,-8 6-1 16,-10 0 1-16,-4-3 0 16,-13 4 0-16,-18-4 0 15,-14 9 1-15,-12-2-1 0,-9 0 1 16,-10-1-3-16,-12 4 1 15,-10 0 1-15,5-3 1 16,9 3-1-16,5 6 1 16,12-9-1-16,10 0 0 15,12-4 1-15,23 4 0 16,13-1-2-16,18-6 1 16,13 0 0-16,5 4 0 15,8-1-1-15,1-3 1 16,-10 3 0-16,-4-3 0 15,-13 0-1-15,-13 7 0 16,-14-4-2-16,-18 4 0 16,-17 0 3-16,-13 2 1 0,-14 1-2 15,-8-3 1-15,-5 6 2 16,0 1 0-16,13-1-4 16,9-3 1-16,9 0-3 15,14-7 0-15,12 0-3 16,14-3 1-16,13 4-21 15,9-4 0-15</inkml:trace>
  <inkml:trace contextRef="#ctx0" brushRef="#br0" timeOffset="375562.4829">18599 2716 9 0,'-14'26'4'0,"-3"24"5"15,12-33-5-15,1 9 0 16,-5 11 0-16,5 9-3 16,-1 7 1-16,1 4-2 0,4-4 1 15,0 6 1-15,0-5 0 16,0-1-2-16,4-10 0 15,1-3 2-15,-1-7 1 16,0 3-1-16,5 1 1 16,0 2-2-16,-4 5 0 15,3-5 1-15,1-2 0 16,0 9-1-16,0-3 0 16,0 1 1-16,0-1 1 15,-1-7-2-15,1 4 0 16,0 0-1-16,0 0 0 15,0-1 0-15,0 1 1 0,-5 3-1 16,1-3 1-16,-5 3 1 16,0 0 1-16,0 7-3 15,0 0 0-15,0-7 0 16,-5 10 0-16,5-6 2 16,0 2 0-16,0 5-2 15,0-5 1-15,0 4-1 16,-4-6 0-16,-1 3 1 15,1-1 1-15,-1-2-2 16,-3 6 1-16,-1 0-1 16,0-3 0-16,0-1 0 15,0-2 0-15,0-1 0 16,5 1 1-16,-5 6-2 16,5 3 1-16,-5 4 1 0,4 0 1 15,-3-1-1-15,3-5 0 16,1-5 0-16,4 1 0 15,0-4 0-15,4 4 0 16,-4-3-1-16,5-8 1 16,3 8-1-16,-3 3 0 15,-1 3 2-15,1 0 0 16,-5 7-2-16,0-4 1 16,0-6 0-16,0 3 1 15,-5-3-3-15,5-1 0 0,0-6 2 16,0 1 1-16,5 5-4 15,-1 1 1-15,0 10 2 16,-4 0 1-16,0-1-3 16,-4 4 0-16,4-6 3 15,-4 2 0-15,4-2-2 16,-5-11 0 0,1 1 0-16,4-1 1 15,-5 1-1-15,5 2 0 0,-4 1 0 0,0 3 0 16,-1-6 2-16,1-4 0 15,-1-10-2-15,1 7 0 16,-1-10 0-16,5-1 0 16,0-9-2-16,0 0 0 31,5 0 0-31,-1-3 1 16,1-1-1-16,-1-6 0 15,1 0-4-15,-5-3 1 0,0 0-8 0,0-1 0 16,0-6-17-16,0-3 0 15</inkml:trace>
</inkml:ink>
</file>

<file path=ppt/ink/ink1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2T22:18:48.556"/>
    </inkml:context>
    <inkml:brush xml:id="br0">
      <inkml:brushProperty name="width" value="0.05292" units="cm"/>
      <inkml:brushProperty name="height" value="0.05292" units="cm"/>
      <inkml:brushProperty name="color" value="#00B050"/>
    </inkml:brush>
  </inkml:definitions>
  <inkml:trace contextRef="#ctx0" brushRef="#br0">12213 3602 13 0,'-71'-20'6'0,"-44"-7"14"15,89 20-8-15,-10-2-6 0,1-1 1 16,-5-4-6-16,-8 4 0 0,-1-10-1 16,-4 10 0-16,-9 1-2 15,-9 9 0-15,-13 3 4 16,-18 7 0-16,-17 10-2 15,-23 13 0-15,0 10 0 16,-8 23 1-16,8 11 1 16,5 12 0-16,31 1 0 15,26 16 1-15,23 17-3 16,44-10 1-16,26-1-1 16,40-19 1-16,22-23-2 15,31-17 1-15,36-17-1 16,22-26 1-16,26-26 2 15,22-31 0-15,5-12-4 16,-4-21 0-16,-19-6 1 16,-30-17 1-16,-27-13-1 0,-31-7 0 15,-30 4 2-15,-37 6 1 16,-30 17-1-16,-26 16 1 16,-41 0-2-16,-30 11 0 15,-23 12-16-15,-22 18 0 16,-13 5-7-16,5 18 0 15</inkml:trace>
  <inkml:trace contextRef="#ctx0" brushRef="#br0" timeOffset="670.8876">9430 8488 36 0,'-53'-43'18'0,"-5"-27"-1"0,45 47-18 16,-9-7 2-16,-9-13 1 16,-9-3-3-16,-17-7 0 15,-14 6-3-15,-13 14 0 0,-23 20 5 32,-16 19 1-32,-19 31-2 15,0 26 1-15,-4 30 5 16,0 20 0-16,9 26-6 15,22 14 1-15,27 29-1 16,30 7 1-16,36 0-2 16,48-13 0-16,41-23 3 15,35-17 0-15,44-27-1 16,26-19 1-16,32-40 3 0,21-31 1 16,28-28-4-1,-1-41 0-15,-13-27-8 16,-31-15 1-16,-31-21 0 0,-36-13 1 0,-39-24 3 15,-44-9 0-15,-45-7-5 16,-40 7 1-16,-39 3 0 16,-45 27 0-1,-21 26-24-15,-5 33 1 16</inkml:trace>
</inkml:ink>
</file>

<file path=ppt/ink/ink1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2T22:19:39.200"/>
    </inkml:context>
    <inkml:brush xml:id="br0">
      <inkml:brushProperty name="width" value="0.05292" units="cm"/>
      <inkml:brushProperty name="height" value="0.05292" units="cm"/>
      <inkml:brushProperty name="color" value="#92D050"/>
    </inkml:brush>
  </inkml:definitions>
  <inkml:trace contextRef="#ctx0" brushRef="#br0">9613 10603 30 0,'-13'-25'15'16,"9"28"2"-16,4-3-16 0,0 0 2 16,4 9 1-16,-4 10 1 15,0 13 0-15,0 22-3 16,0 19 1 0,0 16-4-16,0-6 0 15,0-3-3-15,5-7 1 16,3-10-8-16,0-12 1 0,-3-13-14 0,-1-15 0 15,4-14 21-15,-8-9 0 16</inkml:trace>
  <inkml:trace contextRef="#ctx0" brushRef="#br0" timeOffset="328.3828">9833 11016 29 0,'-8'35'14'0,"4"32"2"15,8-48-15-15,4 4-2 16,5 2 1-16,8 0 0 16,5-5 0-16,8-5 0 15,4-2 0-15,0-7 0 0,5-6 0 0,-5-9 1 16,0-10 0-16,-8-10 3 16,-5-3 0-16,-8-9 1 15,-13 6 0 1,-4-6-2-16,-13 9 1 15,-4 3-3-15,-4 10 1 16,0 7-3-16,-4 5 0 16,-5 4-2-16,9 6 1 15,4-3-5-15,0 10 1 16,4-1-2-16,9-9 1 16,4 0-7-16,13 3 1 15,8-3 0-15,8 0 0 16</inkml:trace>
  <inkml:trace contextRef="#ctx0" brushRef="#br0" timeOffset="730.9738">10580 10867 32 0,'0'-10'16'0,"-30"-5"4"16,17 8-17-16,-4 1-2 16,-12 3 0-16,-5 6-2 0,-4 6 1 15,-1 14 0-15,6 8 0 16,3 14-1-16,9-1 1 15,8-2-3-15,9-1 1 16,4-6 0-16,12-9 1 16,5-14 4-16,5-2 1 15,-1-17-8-15,0-5 1 16,-4-7 5-16,0-10 0 16,0-9 0-16,-4 9 0 15,-5 7-2-15,1 16 0 16,-1 15 2-16,1 17 0 15,-1 12-2-15,1 13 0 0,-1 6-1 16,0 10 0-16,-3 6 2 16,-5-3 0-16,-5-10-1 15,1-3 0-15,-13-9-4 16,-4-3 1-16,-9-7 0 16,-8-10 1-16,0-12-2 15,0-16 1 1,0-9-10-16,4-20 1 0,8-19-3 0,9-9 0 15</inkml:trace>
  <inkml:trace contextRef="#ctx0" brushRef="#br0" timeOffset="1167.5149">10766 10727 33 0,'5'6'16'0,"-1"52"3"0,0-30-17 0,0 14-2 0,-4-1 0 16,0 7 0-16,0 3 1 16,-4-7-1-1,0 1 0-15,0-10 0 16,-1-10 0-16,1-9 2 0,0-13 0 0,0-19 0 16,-1-12 0-16,1-20 1 15,4-22 1-15,0-3-4 16,9 9 0-16,-1 17 0 15,5 8 1-15,4 23 0 16,8 16 0 0,5 23-2-16,4 12 0 15,4 6 1-15,4 7 0 16,1-1 0-16,-5-2 1 16,0-7-1-16,-4-12 0 0,-4-11 0 15,-9-11 1-15,-4-11 0 16,-9-21 0-1,-8-11-1-15,-4-21 0 16,-4-13-1-16,-5-13 0 0,0-3-8 16,-4 13 0-16,5 15-9 15,3 23 0-15,1 16 1 16,3 19 0-16</inkml:trace>
  <inkml:trace contextRef="#ctx0" brushRef="#br0" timeOffset="1457.4046">10728 11649 34 0,'-13'-28'17'0,"18"44"1"0,-1-4-18 16,0 14 2-16,0 2 1 16,-4 7-1-16,5 3 0 15,-5 4-2-15,0 2 0 0,0 4-2 16,0-10 1-16,0 3-7 16,4-15 0-16,4-7-7 15,5-9 0-15,8-10 1 16,1-10 0-16</inkml:trace>
  <inkml:trace contextRef="#ctx0" brushRef="#br0" timeOffset="1738.6425">11012 11939 34 0,'17'44'17'0,"4"1"2"16,-12-33-16-16,8 1-3 16,0 3 0-16,0-7 0 15,0-2 1-15,4-4-2 0,-4-6 1 16,0-7 0-16,0-9 0 15,-4-6-2-15,-5-4 1 16,1-3 1-16,-9-3 0 16,-9 4 0-16,-4 5 0 15,-8 7 4-15,-4 16 1 16,-5 3-4-16,5 3 0 16,-1 3-3-16,5-2 1 15,8 5-8-15,9-2 0 16,12-4-5-16,18-10 0 15,12 4-2-15,4-6 1 16</inkml:trace>
  <inkml:trace contextRef="#ctx0" brushRef="#br0" timeOffset="2042.5712">11453 11735 32 0,'5'-25'16'0,"-18"28"9"0,9 6-17 0,-5 1-8 16,-4 6 1-16,1 6-1 15,-1 3 1-15,0 7-2 16,5 3 1-16,4 3-1 15,4-6 1-15,8-3-1 16,5-7 1-16,-1-9 1 16,5-7 0-16,0-6-1 15,5-6 1-15,3-4-2 16,0-2 1-16,-3 5 0 16,3 10 0-16,-4 10 0 15,-4 9 1-15,-8 10-1 16,-5 9 0-16,-8 7 0 15,-5 3 1-15,-8-3-3 16,-8-7 1-16,-5 0 0 0,-8-6 0 16,-4-3-2-1,3-10 1-15,6-9-6 16,3-13 0-16,9-19-21 0,12-6 1 0</inkml:trace>
  <inkml:trace contextRef="#ctx0" brushRef="#br0" timeOffset="2476.4592">11924 11592 37 0,'21'19'18'0,"13"45"2"15,-21-42-19-15,0 13-1 16,-1 6 1-16,-3 1-4 0,-5-1 1 31,-4 3 2-31,0-9 1 16,-4-6-3-16,-5-10 1 0,1-9 3 0,-5-14 1 15,-4-15-2-15,0-19 0 16,4-13 2-16,1-22 1 16,3-13-4-16,9 1 0 15,0 15 0-15,4 19 1 16,9 19-1 0,4 19 1-16,4 20 0 15,5 15 1-15,8 19-2 16,8 4 1-16,1 9-2 0,3-3 1 15,5-7 0-15,0-3 1 16,-4-6 2-16,-5-12 0 16,-4-11-1-1,-4-8 1-15,-8-17-3 16,-5-13 1-16,0-15-1 0,-8-16 0 0,-5-16-5 16,-4-13 1-16,1 6-19 15,-1 4 1-15,0 3-2 16,0 6 1-16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023092" y="0"/>
            <a:ext cx="3077739" cy="469424"/>
          </a:xfrm>
          <a:prstGeom prst="rect">
            <a:avLst/>
          </a:prstGeom>
        </p:spPr>
        <p:txBody>
          <a:bodyPr vert="horz" wrap="square" lIns="94229" tIns="47114" rIns="94229" bIns="47114"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5/2/2016</a:t>
            </a:fld>
            <a:endParaRPr lang="en-US"/>
          </a:p>
        </p:txBody>
      </p:sp>
      <p:sp>
        <p:nvSpPr>
          <p:cNvPr id="4" name="Slide Image Placeholder 3"/>
          <p:cNvSpPr>
            <a:spLocks noGrp="1" noRot="1" noChangeAspect="1"/>
          </p:cNvSpPr>
          <p:nvPr>
            <p:ph type="sldImg" idx="2"/>
          </p:nvPr>
        </p:nvSpPr>
        <p:spPr>
          <a:xfrm>
            <a:off x="422275" y="704850"/>
            <a:ext cx="6257925" cy="3519488"/>
          </a:xfrm>
          <a:prstGeom prst="rect">
            <a:avLst/>
          </a:prstGeom>
          <a:noFill/>
          <a:ln w="12700">
            <a:solidFill>
              <a:prstClr val="black"/>
            </a:solidFill>
          </a:ln>
        </p:spPr>
        <p:txBody>
          <a:bodyPr vert="horz" lIns="94229" tIns="47114" rIns="94229" bIns="47114" rtlCol="0" anchor="ctr"/>
          <a:lstStyle/>
          <a:p>
            <a:pPr lvl="0"/>
            <a:endParaRPr lang="en-US" noProof="0"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wrap="square" lIns="94229" tIns="47114" rIns="94229" bIns="47114"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a:t>
            </a:fld>
            <a:endParaRPr lang="en-US"/>
          </a:p>
        </p:txBody>
      </p:sp>
    </p:spTree>
    <p:extLst>
      <p:ext uri="{BB962C8B-B14F-4D97-AF65-F5344CB8AC3E}">
        <p14:creationId xmlns:p14="http://schemas.microsoft.com/office/powerpoint/2010/main" val="304111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12</a:t>
            </a:fld>
            <a:endParaRPr lang="en-US"/>
          </a:p>
        </p:txBody>
      </p:sp>
    </p:spTree>
    <p:extLst>
      <p:ext uri="{BB962C8B-B14F-4D97-AF65-F5344CB8AC3E}">
        <p14:creationId xmlns:p14="http://schemas.microsoft.com/office/powerpoint/2010/main" val="3335200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27</a:t>
            </a:fld>
            <a:endParaRPr lang="en-US"/>
          </a:p>
        </p:txBody>
      </p:sp>
    </p:spTree>
    <p:extLst>
      <p:ext uri="{BB962C8B-B14F-4D97-AF65-F5344CB8AC3E}">
        <p14:creationId xmlns:p14="http://schemas.microsoft.com/office/powerpoint/2010/main" val="640754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29</a:t>
            </a:fld>
            <a:endParaRPr lang="en-US"/>
          </a:p>
        </p:txBody>
      </p:sp>
    </p:spTree>
    <p:extLst>
      <p:ext uri="{BB962C8B-B14F-4D97-AF65-F5344CB8AC3E}">
        <p14:creationId xmlns:p14="http://schemas.microsoft.com/office/powerpoint/2010/main" val="29796025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5/2/2016</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2258786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tags" Target="../tags/tag25.xml"/><Relationship Id="rId3" Type="http://schemas.openxmlformats.org/officeDocument/2006/relationships/tags" Target="../tags/tag10.xml"/><Relationship Id="rId21" Type="http://schemas.openxmlformats.org/officeDocument/2006/relationships/image" Target="../media/image4.jpeg"/><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notesSlide" Target="../notesSlides/notesSlide1.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5" Type="http://schemas.openxmlformats.org/officeDocument/2006/relationships/tags" Target="../tags/tag12.xml"/><Relationship Id="rId15" Type="http://schemas.openxmlformats.org/officeDocument/2006/relationships/tags" Target="../tags/tag22.xml"/><Relationship Id="rId10" Type="http://schemas.openxmlformats.org/officeDocument/2006/relationships/tags" Target="../tags/tag17.xml"/><Relationship Id="rId19" Type="http://schemas.openxmlformats.org/officeDocument/2006/relationships/slideLayout" Target="../slideLayouts/slideLayout3.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tags" Target="../tags/tag33.xml"/><Relationship Id="rId13" Type="http://schemas.openxmlformats.org/officeDocument/2006/relationships/image" Target="../media/image5.jpeg"/><Relationship Id="rId3" Type="http://schemas.openxmlformats.org/officeDocument/2006/relationships/tags" Target="../tags/tag28.xml"/><Relationship Id="rId7" Type="http://schemas.openxmlformats.org/officeDocument/2006/relationships/tags" Target="../tags/tag32.xml"/><Relationship Id="rId12" Type="http://schemas.openxmlformats.org/officeDocument/2006/relationships/image" Target="../media/image4.jpe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11" Type="http://schemas.openxmlformats.org/officeDocument/2006/relationships/slideLayout" Target="../slideLayouts/slideLayout3.xml"/><Relationship Id="rId5" Type="http://schemas.openxmlformats.org/officeDocument/2006/relationships/tags" Target="../tags/tag30.xml"/><Relationship Id="rId10" Type="http://schemas.openxmlformats.org/officeDocument/2006/relationships/tags" Target="../tags/tag35.xml"/><Relationship Id="rId4" Type="http://schemas.openxmlformats.org/officeDocument/2006/relationships/tags" Target="../tags/tag29.xml"/><Relationship Id="rId9" Type="http://schemas.openxmlformats.org/officeDocument/2006/relationships/tags" Target="../tags/tag3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37.xml"/><Relationship Id="rId1" Type="http://schemas.openxmlformats.org/officeDocument/2006/relationships/tags" Target="../tags/tag36.xml"/></Relationships>
</file>

<file path=ppt/slides/_rels/slide6.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tags" Target="../tags/tag50.xml"/><Relationship Id="rId18" Type="http://schemas.openxmlformats.org/officeDocument/2006/relationships/image" Target="../media/image7.jpeg"/><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tags" Target="../tags/tag49.xml"/><Relationship Id="rId17" Type="http://schemas.openxmlformats.org/officeDocument/2006/relationships/image" Target="../media/image6.png"/><Relationship Id="rId2" Type="http://schemas.openxmlformats.org/officeDocument/2006/relationships/tags" Target="../tags/tag39.xml"/><Relationship Id="rId16" Type="http://schemas.openxmlformats.org/officeDocument/2006/relationships/slideLayout" Target="../slideLayouts/slideLayout3.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tags" Target="../tags/tag48.xml"/><Relationship Id="rId5" Type="http://schemas.openxmlformats.org/officeDocument/2006/relationships/tags" Target="../tags/tag42.xml"/><Relationship Id="rId15" Type="http://schemas.openxmlformats.org/officeDocument/2006/relationships/tags" Target="../tags/tag52.xml"/><Relationship Id="rId10" Type="http://schemas.openxmlformats.org/officeDocument/2006/relationships/tags" Target="../tags/tag47.xml"/><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tags" Target="../tags/tag5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54.xml"/><Relationship Id="rId1" Type="http://schemas.openxmlformats.org/officeDocument/2006/relationships/tags" Target="../tags/tag5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6.xml"/><Relationship Id="rId1" Type="http://schemas.openxmlformats.org/officeDocument/2006/relationships/tags" Target="../tags/tag55.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59.xml"/><Relationship Id="rId7" Type="http://schemas.openxmlformats.org/officeDocument/2006/relationships/slideLayout" Target="../slideLayouts/slideLayout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image" Target="../media/image10.emf"/><Relationship Id="rId5" Type="http://schemas.openxmlformats.org/officeDocument/2006/relationships/tags" Target="../tags/tag61.xml"/><Relationship Id="rId10" Type="http://schemas.openxmlformats.org/officeDocument/2006/relationships/customXml" Target="../ink/ink1.xml"/><Relationship Id="rId4" Type="http://schemas.openxmlformats.org/officeDocument/2006/relationships/tags" Target="../tags/tag60.xml"/><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tags" Target="../tags/tag75.xml"/><Relationship Id="rId18" Type="http://schemas.openxmlformats.org/officeDocument/2006/relationships/tags" Target="../tags/tag80.xml"/><Relationship Id="rId3" Type="http://schemas.openxmlformats.org/officeDocument/2006/relationships/tags" Target="../tags/tag65.xml"/><Relationship Id="rId21" Type="http://schemas.openxmlformats.org/officeDocument/2006/relationships/tags" Target="../tags/tag83.xml"/><Relationship Id="rId7" Type="http://schemas.openxmlformats.org/officeDocument/2006/relationships/tags" Target="../tags/tag69.xml"/><Relationship Id="rId12" Type="http://schemas.openxmlformats.org/officeDocument/2006/relationships/tags" Target="../tags/tag74.xml"/><Relationship Id="rId17" Type="http://schemas.openxmlformats.org/officeDocument/2006/relationships/tags" Target="../tags/tag79.xml"/><Relationship Id="rId2" Type="http://schemas.openxmlformats.org/officeDocument/2006/relationships/tags" Target="../tags/tag64.xml"/><Relationship Id="rId16" Type="http://schemas.openxmlformats.org/officeDocument/2006/relationships/tags" Target="../tags/tag78.xml"/><Relationship Id="rId20" Type="http://schemas.openxmlformats.org/officeDocument/2006/relationships/tags" Target="../tags/tag82.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tags" Target="../tags/tag73.xml"/><Relationship Id="rId24" Type="http://schemas.openxmlformats.org/officeDocument/2006/relationships/image" Target="../media/image11.emf"/><Relationship Id="rId5" Type="http://schemas.openxmlformats.org/officeDocument/2006/relationships/tags" Target="../tags/tag67.xml"/><Relationship Id="rId15" Type="http://schemas.openxmlformats.org/officeDocument/2006/relationships/tags" Target="../tags/tag77.xml"/><Relationship Id="rId23" Type="http://schemas.openxmlformats.org/officeDocument/2006/relationships/customXml" Target="../ink/ink2.xml"/><Relationship Id="rId10" Type="http://schemas.openxmlformats.org/officeDocument/2006/relationships/tags" Target="../tags/tag72.xml"/><Relationship Id="rId19" Type="http://schemas.openxmlformats.org/officeDocument/2006/relationships/tags" Target="../tags/tag81.xml"/><Relationship Id="rId4" Type="http://schemas.openxmlformats.org/officeDocument/2006/relationships/tags" Target="../tags/tag66.xml"/><Relationship Id="rId9" Type="http://schemas.openxmlformats.org/officeDocument/2006/relationships/tags" Target="../tags/tag71.xml"/><Relationship Id="rId14" Type="http://schemas.openxmlformats.org/officeDocument/2006/relationships/tags" Target="../tags/tag76.xml"/><Relationship Id="rId22"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5.xml"/><Relationship Id="rId1" Type="http://schemas.openxmlformats.org/officeDocument/2006/relationships/tags" Target="../tags/tag84.xml"/></Relationships>
</file>

<file path=ppt/slides/_rels/slide12.xml.rels><?xml version="1.0" encoding="UTF-8" standalone="yes"?>
<Relationships xmlns="http://schemas.openxmlformats.org/package/2006/relationships"><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tags" Target="../tags/tag86.xml"/><Relationship Id="rId5" Type="http://schemas.openxmlformats.org/officeDocument/2006/relationships/notesSlide" Target="../notesSlides/notesSlide2.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91.xml"/><Relationship Id="rId7" Type="http://schemas.openxmlformats.org/officeDocument/2006/relationships/image" Target="../media/image8.pn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slideLayout" Target="../slideLayouts/slideLayout3.xml"/><Relationship Id="rId5" Type="http://schemas.openxmlformats.org/officeDocument/2006/relationships/tags" Target="../tags/tag93.xml"/><Relationship Id="rId10" Type="http://schemas.openxmlformats.org/officeDocument/2006/relationships/image" Target="../media/image12.emf"/><Relationship Id="rId4" Type="http://schemas.openxmlformats.org/officeDocument/2006/relationships/tags" Target="../tags/tag92.xml"/><Relationship Id="rId9" Type="http://schemas.openxmlformats.org/officeDocument/2006/relationships/customXml" Target="../ink/ink3.xml"/></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96.xml"/><Relationship Id="rId7" Type="http://schemas.openxmlformats.org/officeDocument/2006/relationships/image" Target="../media/image13.png"/><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slideLayout" Target="../slideLayouts/slideLayout3.xml"/><Relationship Id="rId11" Type="http://schemas.openxmlformats.org/officeDocument/2006/relationships/image" Target="../media/image16.emf"/><Relationship Id="rId5" Type="http://schemas.openxmlformats.org/officeDocument/2006/relationships/tags" Target="../tags/tag98.xml"/><Relationship Id="rId10" Type="http://schemas.openxmlformats.org/officeDocument/2006/relationships/customXml" Target="../ink/ink4.xml"/><Relationship Id="rId4" Type="http://schemas.openxmlformats.org/officeDocument/2006/relationships/tags" Target="../tags/tag97.xml"/><Relationship Id="rId9"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00.xml"/><Relationship Id="rId1" Type="http://schemas.openxmlformats.org/officeDocument/2006/relationships/tags" Target="../tags/tag99.xml"/></Relationships>
</file>

<file path=ppt/slides/_rels/slide16.xml.rels><?xml version="1.0" encoding="UTF-8" standalone="yes"?>
<Relationships xmlns="http://schemas.openxmlformats.org/package/2006/relationships"><Relationship Id="rId8" Type="http://schemas.openxmlformats.org/officeDocument/2006/relationships/tags" Target="../tags/tag108.xml"/><Relationship Id="rId13" Type="http://schemas.openxmlformats.org/officeDocument/2006/relationships/tags" Target="../tags/tag113.xml"/><Relationship Id="rId18" Type="http://schemas.openxmlformats.org/officeDocument/2006/relationships/image" Target="../media/image19.emf"/><Relationship Id="rId3" Type="http://schemas.openxmlformats.org/officeDocument/2006/relationships/tags" Target="../tags/tag103.xml"/><Relationship Id="rId7" Type="http://schemas.openxmlformats.org/officeDocument/2006/relationships/tags" Target="../tags/tag107.xml"/><Relationship Id="rId12" Type="http://schemas.openxmlformats.org/officeDocument/2006/relationships/tags" Target="../tags/tag112.xml"/><Relationship Id="rId17" Type="http://schemas.openxmlformats.org/officeDocument/2006/relationships/customXml" Target="../ink/ink5.xml"/><Relationship Id="rId2" Type="http://schemas.openxmlformats.org/officeDocument/2006/relationships/tags" Target="../tags/tag102.xml"/><Relationship Id="rId16" Type="http://schemas.openxmlformats.org/officeDocument/2006/relationships/image" Target="../media/image18.png"/><Relationship Id="rId1" Type="http://schemas.openxmlformats.org/officeDocument/2006/relationships/tags" Target="../tags/tag101.xml"/><Relationship Id="rId6" Type="http://schemas.openxmlformats.org/officeDocument/2006/relationships/tags" Target="../tags/tag106.xml"/><Relationship Id="rId11" Type="http://schemas.openxmlformats.org/officeDocument/2006/relationships/tags" Target="../tags/tag111.xml"/><Relationship Id="rId5" Type="http://schemas.openxmlformats.org/officeDocument/2006/relationships/tags" Target="../tags/tag105.xml"/><Relationship Id="rId15" Type="http://schemas.openxmlformats.org/officeDocument/2006/relationships/image" Target="../media/image17.png"/><Relationship Id="rId10" Type="http://schemas.openxmlformats.org/officeDocument/2006/relationships/tags" Target="../tags/tag110.xml"/><Relationship Id="rId4" Type="http://schemas.openxmlformats.org/officeDocument/2006/relationships/tags" Target="../tags/tag104.xml"/><Relationship Id="rId9" Type="http://schemas.openxmlformats.org/officeDocument/2006/relationships/tags" Target="../tags/tag109.xml"/><Relationship Id="rId14"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image" Target="../media/image17.png"/><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image" Target="../media/image20.png"/><Relationship Id="rId17" Type="http://schemas.openxmlformats.org/officeDocument/2006/relationships/image" Target="../media/image22.emf"/><Relationship Id="rId2" Type="http://schemas.openxmlformats.org/officeDocument/2006/relationships/tags" Target="../tags/tag115.xml"/><Relationship Id="rId16" Type="http://schemas.openxmlformats.org/officeDocument/2006/relationships/customXml" Target="../ink/ink6.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3.xml"/><Relationship Id="rId5" Type="http://schemas.openxmlformats.org/officeDocument/2006/relationships/tags" Target="../tags/tag118.xml"/><Relationship Id="rId15" Type="http://schemas.openxmlformats.org/officeDocument/2006/relationships/image" Target="../media/image18.png"/><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image" Target="../media/image21.png"/></Relationships>
</file>

<file path=ppt/slides/_rels/slide18.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image" Target="../media/image23.emf"/><Relationship Id="rId3" Type="http://schemas.openxmlformats.org/officeDocument/2006/relationships/tags" Target="../tags/tag126.xml"/><Relationship Id="rId7" Type="http://schemas.openxmlformats.org/officeDocument/2006/relationships/slideLayout" Target="../slideLayouts/slideLayout3.xml"/><Relationship Id="rId12" Type="http://schemas.openxmlformats.org/officeDocument/2006/relationships/customXml" Target="../ink/ink8.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11" Type="http://schemas.openxmlformats.org/officeDocument/2006/relationships/image" Target="../media/image18.png"/><Relationship Id="rId5" Type="http://schemas.openxmlformats.org/officeDocument/2006/relationships/tags" Target="../tags/tag128.xml"/><Relationship Id="rId10" Type="http://schemas.openxmlformats.org/officeDocument/2006/relationships/image" Target="../media/image17.png"/><Relationship Id="rId4" Type="http://schemas.openxmlformats.org/officeDocument/2006/relationships/tags" Target="../tags/tag127.xml"/><Relationship Id="rId9" Type="http://schemas.openxmlformats.org/officeDocument/2006/relationships/image" Target="../media/image160.emf"/></Relationships>
</file>

<file path=ppt/slides/_rels/slide19.xml.rels><?xml version="1.0" encoding="UTF-8" standalone="yes"?>
<Relationships xmlns="http://schemas.openxmlformats.org/package/2006/relationships"><Relationship Id="rId8" Type="http://schemas.openxmlformats.org/officeDocument/2006/relationships/tags" Target="../tags/tag137.xml"/><Relationship Id="rId13" Type="http://schemas.openxmlformats.org/officeDocument/2006/relationships/image" Target="../media/image24.emf"/><Relationship Id="rId3" Type="http://schemas.openxmlformats.org/officeDocument/2006/relationships/tags" Target="../tags/tag132.xml"/><Relationship Id="rId7" Type="http://schemas.openxmlformats.org/officeDocument/2006/relationships/tags" Target="../tags/tag136.xml"/><Relationship Id="rId12" Type="http://schemas.openxmlformats.org/officeDocument/2006/relationships/customXml" Target="../ink/ink9.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tags" Target="../tags/tag135.xml"/><Relationship Id="rId11" Type="http://schemas.openxmlformats.org/officeDocument/2006/relationships/image" Target="../media/image17.png"/><Relationship Id="rId5" Type="http://schemas.openxmlformats.org/officeDocument/2006/relationships/tags" Target="../tags/tag134.xml"/><Relationship Id="rId10" Type="http://schemas.openxmlformats.org/officeDocument/2006/relationships/image" Target="../media/image20.png"/><Relationship Id="rId4" Type="http://schemas.openxmlformats.org/officeDocument/2006/relationships/tags" Target="../tags/tag133.xml"/><Relationship Id="rId9"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39.xml"/><Relationship Id="rId1" Type="http://schemas.openxmlformats.org/officeDocument/2006/relationships/tags" Target="../tags/tag138.xml"/></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142.xml"/><Relationship Id="rId7" Type="http://schemas.openxmlformats.org/officeDocument/2006/relationships/slideLayout" Target="../slideLayouts/slideLayout3.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image" Target="../media/image27.emf"/><Relationship Id="rId5" Type="http://schemas.openxmlformats.org/officeDocument/2006/relationships/tags" Target="../tags/tag144.xml"/><Relationship Id="rId10" Type="http://schemas.openxmlformats.org/officeDocument/2006/relationships/customXml" Target="../ink/ink10.xml"/><Relationship Id="rId4" Type="http://schemas.openxmlformats.org/officeDocument/2006/relationships/tags" Target="../tags/tag143.xml"/><Relationship Id="rId9"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 Id="rId5" Type="http://schemas.openxmlformats.org/officeDocument/2006/relationships/image" Target="../media/image28.png"/><Relationship Id="rId4"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tags" Target="../tags/tag156.xml"/><Relationship Id="rId13" Type="http://schemas.openxmlformats.org/officeDocument/2006/relationships/slideLayout" Target="../slideLayouts/slideLayout3.xml"/><Relationship Id="rId18" Type="http://schemas.openxmlformats.org/officeDocument/2006/relationships/customXml" Target="../ink/ink11.xml"/><Relationship Id="rId3" Type="http://schemas.openxmlformats.org/officeDocument/2006/relationships/tags" Target="../tags/tag151.xml"/><Relationship Id="rId7" Type="http://schemas.openxmlformats.org/officeDocument/2006/relationships/tags" Target="../tags/tag155.xml"/><Relationship Id="rId12" Type="http://schemas.openxmlformats.org/officeDocument/2006/relationships/tags" Target="../tags/tag160.xml"/><Relationship Id="rId17" Type="http://schemas.openxmlformats.org/officeDocument/2006/relationships/image" Target="../media/image31.png"/><Relationship Id="rId2" Type="http://schemas.openxmlformats.org/officeDocument/2006/relationships/tags" Target="../tags/tag150.xml"/><Relationship Id="rId16" Type="http://schemas.openxmlformats.org/officeDocument/2006/relationships/image" Target="../media/image30.png"/><Relationship Id="rId1" Type="http://schemas.openxmlformats.org/officeDocument/2006/relationships/tags" Target="../tags/tag149.xml"/><Relationship Id="rId6" Type="http://schemas.openxmlformats.org/officeDocument/2006/relationships/tags" Target="../tags/tag154.xml"/><Relationship Id="rId11" Type="http://schemas.openxmlformats.org/officeDocument/2006/relationships/tags" Target="../tags/tag159.xml"/><Relationship Id="rId5" Type="http://schemas.openxmlformats.org/officeDocument/2006/relationships/tags" Target="../tags/tag153.xml"/><Relationship Id="rId15" Type="http://schemas.openxmlformats.org/officeDocument/2006/relationships/image" Target="../media/image29.png"/><Relationship Id="rId10" Type="http://schemas.openxmlformats.org/officeDocument/2006/relationships/tags" Target="../tags/tag158.xml"/><Relationship Id="rId19" Type="http://schemas.openxmlformats.org/officeDocument/2006/relationships/image" Target="../media/image32.emf"/><Relationship Id="rId4" Type="http://schemas.openxmlformats.org/officeDocument/2006/relationships/tags" Target="../tags/tag152.xml"/><Relationship Id="rId9" Type="http://schemas.openxmlformats.org/officeDocument/2006/relationships/tags" Target="../tags/tag157.xml"/><Relationship Id="rId14" Type="http://schemas.openxmlformats.org/officeDocument/2006/relationships/image" Target="../media/image26.png"/></Relationships>
</file>

<file path=ppt/slides/_rels/slide2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163.xml"/><Relationship Id="rId7" Type="http://schemas.openxmlformats.org/officeDocument/2006/relationships/image" Target="../media/image26.png"/><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slideLayout" Target="../slideLayouts/slideLayout3.xml"/><Relationship Id="rId5" Type="http://schemas.openxmlformats.org/officeDocument/2006/relationships/tags" Target="../tags/tag165.xml"/><Relationship Id="rId4" Type="http://schemas.openxmlformats.org/officeDocument/2006/relationships/tags" Target="../tags/tag164.xml"/></Relationships>
</file>

<file path=ppt/slides/_rels/slide25.xml.rels><?xml version="1.0" encoding="UTF-8" standalone="yes"?>
<Relationships xmlns="http://schemas.openxmlformats.org/package/2006/relationships"><Relationship Id="rId3" Type="http://schemas.openxmlformats.org/officeDocument/2006/relationships/tags" Target="../tags/tag168.xml"/><Relationship Id="rId2" Type="http://schemas.openxmlformats.org/officeDocument/2006/relationships/tags" Target="../tags/tag167.xml"/><Relationship Id="rId1" Type="http://schemas.openxmlformats.org/officeDocument/2006/relationships/tags" Target="../tags/tag166.xml"/><Relationship Id="rId5" Type="http://schemas.openxmlformats.org/officeDocument/2006/relationships/image" Target="../media/image34.png"/><Relationship Id="rId4"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70.xml"/><Relationship Id="rId1" Type="http://schemas.openxmlformats.org/officeDocument/2006/relationships/tags" Target="../tags/tag169.xml"/></Relationships>
</file>

<file path=ppt/slides/_rels/slide27.xml.rels><?xml version="1.0" encoding="UTF-8" standalone="yes"?>
<Relationships xmlns="http://schemas.openxmlformats.org/package/2006/relationships"><Relationship Id="rId8" Type="http://schemas.openxmlformats.org/officeDocument/2006/relationships/tags" Target="../tags/tag178.xml"/><Relationship Id="rId13" Type="http://schemas.openxmlformats.org/officeDocument/2006/relationships/tags" Target="../tags/tag183.xml"/><Relationship Id="rId18" Type="http://schemas.openxmlformats.org/officeDocument/2006/relationships/tags" Target="../tags/tag188.xml"/><Relationship Id="rId3" Type="http://schemas.openxmlformats.org/officeDocument/2006/relationships/tags" Target="../tags/tag173.xml"/><Relationship Id="rId21" Type="http://schemas.openxmlformats.org/officeDocument/2006/relationships/image" Target="../media/image4.jpeg"/><Relationship Id="rId7" Type="http://schemas.openxmlformats.org/officeDocument/2006/relationships/tags" Target="../tags/tag177.xml"/><Relationship Id="rId12" Type="http://schemas.openxmlformats.org/officeDocument/2006/relationships/tags" Target="../tags/tag182.xml"/><Relationship Id="rId17" Type="http://schemas.openxmlformats.org/officeDocument/2006/relationships/tags" Target="../tags/tag187.xml"/><Relationship Id="rId2" Type="http://schemas.openxmlformats.org/officeDocument/2006/relationships/tags" Target="../tags/tag172.xml"/><Relationship Id="rId16" Type="http://schemas.openxmlformats.org/officeDocument/2006/relationships/tags" Target="../tags/tag186.xml"/><Relationship Id="rId20" Type="http://schemas.openxmlformats.org/officeDocument/2006/relationships/notesSlide" Target="../notesSlides/notesSlide3.xml"/><Relationship Id="rId1" Type="http://schemas.openxmlformats.org/officeDocument/2006/relationships/tags" Target="../tags/tag171.xml"/><Relationship Id="rId6" Type="http://schemas.openxmlformats.org/officeDocument/2006/relationships/tags" Target="../tags/tag176.xml"/><Relationship Id="rId11" Type="http://schemas.openxmlformats.org/officeDocument/2006/relationships/tags" Target="../tags/tag181.xml"/><Relationship Id="rId5" Type="http://schemas.openxmlformats.org/officeDocument/2006/relationships/tags" Target="../tags/tag175.xml"/><Relationship Id="rId15" Type="http://schemas.openxmlformats.org/officeDocument/2006/relationships/tags" Target="../tags/tag185.xml"/><Relationship Id="rId10" Type="http://schemas.openxmlformats.org/officeDocument/2006/relationships/tags" Target="../tags/tag180.xml"/><Relationship Id="rId19" Type="http://schemas.openxmlformats.org/officeDocument/2006/relationships/slideLayout" Target="../slideLayouts/slideLayout3.xml"/><Relationship Id="rId4" Type="http://schemas.openxmlformats.org/officeDocument/2006/relationships/tags" Target="../tags/tag174.xml"/><Relationship Id="rId9" Type="http://schemas.openxmlformats.org/officeDocument/2006/relationships/tags" Target="../tags/tag179.xml"/><Relationship Id="rId14" Type="http://schemas.openxmlformats.org/officeDocument/2006/relationships/tags" Target="../tags/tag184.xml"/><Relationship Id="rId22" Type="http://schemas.openxmlformats.org/officeDocument/2006/relationships/image" Target="../media/image5.jpeg"/></Relationships>
</file>

<file path=ppt/slides/_rels/slide28.xml.rels><?xml version="1.0" encoding="UTF-8" standalone="yes"?>
<Relationships xmlns="http://schemas.openxmlformats.org/package/2006/relationships"><Relationship Id="rId8" Type="http://schemas.openxmlformats.org/officeDocument/2006/relationships/tags" Target="../tags/tag196.xml"/><Relationship Id="rId13" Type="http://schemas.openxmlformats.org/officeDocument/2006/relationships/image" Target="../media/image5.jpeg"/><Relationship Id="rId3" Type="http://schemas.openxmlformats.org/officeDocument/2006/relationships/tags" Target="../tags/tag191.xml"/><Relationship Id="rId7" Type="http://schemas.openxmlformats.org/officeDocument/2006/relationships/tags" Target="../tags/tag195.xml"/><Relationship Id="rId12" Type="http://schemas.openxmlformats.org/officeDocument/2006/relationships/image" Target="../media/image4.jpeg"/><Relationship Id="rId2" Type="http://schemas.openxmlformats.org/officeDocument/2006/relationships/tags" Target="../tags/tag190.xml"/><Relationship Id="rId1" Type="http://schemas.openxmlformats.org/officeDocument/2006/relationships/tags" Target="../tags/tag189.xml"/><Relationship Id="rId6" Type="http://schemas.openxmlformats.org/officeDocument/2006/relationships/tags" Target="../tags/tag194.xml"/><Relationship Id="rId11" Type="http://schemas.openxmlformats.org/officeDocument/2006/relationships/slideLayout" Target="../slideLayouts/slideLayout3.xml"/><Relationship Id="rId5" Type="http://schemas.openxmlformats.org/officeDocument/2006/relationships/tags" Target="../tags/tag193.xml"/><Relationship Id="rId10" Type="http://schemas.openxmlformats.org/officeDocument/2006/relationships/tags" Target="../tags/tag198.xml"/><Relationship Id="rId4" Type="http://schemas.openxmlformats.org/officeDocument/2006/relationships/tags" Target="../tags/tag192.xml"/><Relationship Id="rId9" Type="http://schemas.openxmlformats.org/officeDocument/2006/relationships/tags" Target="../tags/tag197.xml"/></Relationships>
</file>

<file path=ppt/slides/_rels/slide29.xml.rels><?xml version="1.0" encoding="UTF-8" standalone="yes"?>
<Relationships xmlns="http://schemas.openxmlformats.org/package/2006/relationships"><Relationship Id="rId8" Type="http://schemas.openxmlformats.org/officeDocument/2006/relationships/tags" Target="../tags/tag206.xml"/><Relationship Id="rId13" Type="http://schemas.openxmlformats.org/officeDocument/2006/relationships/tags" Target="../tags/tag211.xml"/><Relationship Id="rId18" Type="http://schemas.openxmlformats.org/officeDocument/2006/relationships/tags" Target="../tags/tag216.xml"/><Relationship Id="rId26" Type="http://schemas.openxmlformats.org/officeDocument/2006/relationships/customXml" Target="../ink/ink12.xml"/><Relationship Id="rId3" Type="http://schemas.openxmlformats.org/officeDocument/2006/relationships/tags" Target="../tags/tag201.xml"/><Relationship Id="rId21" Type="http://schemas.openxmlformats.org/officeDocument/2006/relationships/tags" Target="../tags/tag219.xml"/><Relationship Id="rId7" Type="http://schemas.openxmlformats.org/officeDocument/2006/relationships/tags" Target="../tags/tag205.xml"/><Relationship Id="rId12" Type="http://schemas.openxmlformats.org/officeDocument/2006/relationships/tags" Target="../tags/tag210.xml"/><Relationship Id="rId17" Type="http://schemas.openxmlformats.org/officeDocument/2006/relationships/tags" Target="../tags/tag215.xml"/><Relationship Id="rId25" Type="http://schemas.openxmlformats.org/officeDocument/2006/relationships/image" Target="../media/image18.png"/><Relationship Id="rId2" Type="http://schemas.openxmlformats.org/officeDocument/2006/relationships/tags" Target="../tags/tag200.xml"/><Relationship Id="rId16" Type="http://schemas.openxmlformats.org/officeDocument/2006/relationships/tags" Target="../tags/tag214.xml"/><Relationship Id="rId20" Type="http://schemas.openxmlformats.org/officeDocument/2006/relationships/tags" Target="../tags/tag218.xml"/><Relationship Id="rId29" Type="http://schemas.openxmlformats.org/officeDocument/2006/relationships/image" Target="../media/image36.emf"/><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24" Type="http://schemas.openxmlformats.org/officeDocument/2006/relationships/image" Target="../media/image17.png"/><Relationship Id="rId5" Type="http://schemas.openxmlformats.org/officeDocument/2006/relationships/tags" Target="../tags/tag203.xml"/><Relationship Id="rId15" Type="http://schemas.openxmlformats.org/officeDocument/2006/relationships/tags" Target="../tags/tag213.xml"/><Relationship Id="rId23" Type="http://schemas.openxmlformats.org/officeDocument/2006/relationships/notesSlide" Target="../notesSlides/notesSlide4.xml"/><Relationship Id="rId28" Type="http://schemas.openxmlformats.org/officeDocument/2006/relationships/customXml" Target="../ink/ink13.xml"/><Relationship Id="rId10" Type="http://schemas.openxmlformats.org/officeDocument/2006/relationships/tags" Target="../tags/tag208.xml"/><Relationship Id="rId19" Type="http://schemas.openxmlformats.org/officeDocument/2006/relationships/tags" Target="../tags/tag217.xml"/><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tags" Target="../tags/tag212.xml"/><Relationship Id="rId22" Type="http://schemas.openxmlformats.org/officeDocument/2006/relationships/slideLayout" Target="../slideLayouts/slideLayout3.xml"/><Relationship Id="rId27" Type="http://schemas.openxmlformats.org/officeDocument/2006/relationships/image" Target="../media/image35.emf"/></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222.xml"/><Relationship Id="rId7" Type="http://schemas.openxmlformats.org/officeDocument/2006/relationships/tags" Target="../tags/tag226.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tags" Target="../tags/tag225.xml"/><Relationship Id="rId5" Type="http://schemas.openxmlformats.org/officeDocument/2006/relationships/tags" Target="../tags/tag224.xml"/><Relationship Id="rId10" Type="http://schemas.openxmlformats.org/officeDocument/2006/relationships/image" Target="../media/image17.png"/><Relationship Id="rId4" Type="http://schemas.openxmlformats.org/officeDocument/2006/relationships/tags" Target="../tags/tag223.xml"/><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Topics:</a:t>
            </a:r>
            <a:endParaRPr lang="en-US" dirty="0"/>
          </a:p>
        </p:txBody>
      </p:sp>
      <p:sp>
        <p:nvSpPr>
          <p:cNvPr id="9" name="Content Placeholder 8"/>
          <p:cNvSpPr>
            <a:spLocks noGrp="1"/>
          </p:cNvSpPr>
          <p:nvPr>
            <p:ph sz="quarter" idx="10"/>
            <p:custDataLst>
              <p:tags r:id="rId2"/>
            </p:custDataLst>
          </p:nvPr>
        </p:nvSpPr>
        <p:spPr/>
        <p:txBody>
          <a:bodyPr>
            <a:normAutofit/>
          </a:bodyPr>
          <a:lstStyle/>
          <a:p>
            <a:pPr lvl="1"/>
            <a:r>
              <a:rPr lang="en-US" sz="1600" dirty="0" smtClean="0">
                <a:solidFill>
                  <a:schemeClr val="tx1"/>
                </a:solidFill>
              </a:rPr>
              <a:t>Priority Queue</a:t>
            </a:r>
          </a:p>
          <a:p>
            <a:pPr lvl="2"/>
            <a:r>
              <a:rPr lang="en-US" sz="1600" dirty="0" smtClean="0">
                <a:solidFill>
                  <a:schemeClr val="tx1"/>
                </a:solidFill>
              </a:rPr>
              <a:t>Linked List </a:t>
            </a:r>
            <a:r>
              <a:rPr lang="en-US" sz="1600" dirty="0" smtClean="0">
                <a:solidFill>
                  <a:schemeClr val="tx1"/>
                </a:solidFill>
              </a:rPr>
              <a:t>implementation</a:t>
            </a:r>
          </a:p>
          <a:p>
            <a:pPr lvl="3"/>
            <a:r>
              <a:rPr lang="en-US" sz="1600" dirty="0" smtClean="0">
                <a:solidFill>
                  <a:schemeClr val="tx1"/>
                </a:solidFill>
              </a:rPr>
              <a:t>Sorted</a:t>
            </a:r>
          </a:p>
          <a:p>
            <a:pPr lvl="3"/>
            <a:r>
              <a:rPr lang="en-US" sz="1600" dirty="0" smtClean="0">
                <a:solidFill>
                  <a:schemeClr val="tx1"/>
                </a:solidFill>
              </a:rPr>
              <a:t>Unsorted</a:t>
            </a:r>
            <a:endParaRPr lang="en-US" sz="1600" dirty="0" smtClean="0">
              <a:solidFill>
                <a:schemeClr val="tx1"/>
              </a:solidFill>
            </a:endParaRPr>
          </a:p>
          <a:p>
            <a:pPr lvl="2"/>
            <a:r>
              <a:rPr lang="en-US" sz="1600" dirty="0" smtClean="0">
                <a:solidFill>
                  <a:schemeClr val="tx1"/>
                </a:solidFill>
              </a:rPr>
              <a:t>Heap </a:t>
            </a:r>
            <a:r>
              <a:rPr lang="en-US" sz="1600" dirty="0">
                <a:solidFill>
                  <a:schemeClr val="tx1"/>
                </a:solidFill>
              </a:rPr>
              <a:t>data </a:t>
            </a:r>
            <a:r>
              <a:rPr lang="en-US" sz="1600" dirty="0" smtClean="0">
                <a:solidFill>
                  <a:schemeClr val="tx1"/>
                </a:solidFill>
              </a:rPr>
              <a:t>structure implementation</a:t>
            </a:r>
          </a:p>
          <a:p>
            <a:pPr lvl="2"/>
            <a:endParaRPr lang="en-US" sz="1600" dirty="0">
              <a:solidFill>
                <a:schemeClr val="tx1"/>
              </a:solidFill>
            </a:endParaRPr>
          </a:p>
          <a:p>
            <a:pPr lvl="2"/>
            <a:endParaRPr lang="en-US" sz="1600" dirty="0">
              <a:solidFill>
                <a:schemeClr val="bg1">
                  <a:lumMod val="65000"/>
                </a:schemeClr>
              </a:solidFill>
            </a:endParaRPr>
          </a:p>
          <a:p>
            <a:pPr lvl="1"/>
            <a:r>
              <a:rPr lang="en-US" sz="1600" b="1" dirty="0" smtClean="0">
                <a:solidFill>
                  <a:schemeClr val="bg2"/>
                </a:solidFill>
              </a:rPr>
              <a:t>TODAY’S TOPICS </a:t>
            </a:r>
            <a:r>
              <a:rPr lang="en-US" sz="1600" b="1" u="sng" dirty="0" smtClean="0">
                <a:solidFill>
                  <a:schemeClr val="bg2"/>
                </a:solidFill>
              </a:rPr>
              <a:t>NOT</a:t>
            </a:r>
            <a:r>
              <a:rPr lang="en-US" sz="1600" b="1" dirty="0" smtClean="0">
                <a:solidFill>
                  <a:schemeClr val="bg2"/>
                </a:solidFill>
              </a:rPr>
              <a:t> ON THE MIDTERM</a:t>
            </a:r>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2</a:t>
            </a:fld>
            <a:endParaRPr lang="en-US"/>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848509" y="287241"/>
            <a:ext cx="6092992" cy="564636"/>
          </a:xfrm>
        </p:spPr>
        <p:txBody>
          <a:bodyPr>
            <a:normAutofit/>
          </a:bodyPr>
          <a:lstStyle/>
          <a:p>
            <a:r>
              <a:rPr lang="en-US" dirty="0" smtClean="0"/>
              <a:t>Some priority queue implementation options</a:t>
            </a:r>
            <a:endParaRPr lang="en-US" dirty="0"/>
          </a:p>
        </p:txBody>
      </p:sp>
      <p:sp>
        <p:nvSpPr>
          <p:cNvPr id="5" name="Content Placeholder 4"/>
          <p:cNvSpPr>
            <a:spLocks noGrp="1"/>
          </p:cNvSpPr>
          <p:nvPr>
            <p:ph idx="4294967295"/>
            <p:custDataLst>
              <p:tags r:id="rId2"/>
            </p:custDataLst>
          </p:nvPr>
        </p:nvSpPr>
        <p:spPr>
          <a:xfrm>
            <a:off x="848508" y="1465280"/>
            <a:ext cx="7506137" cy="3333365"/>
          </a:xfrm>
          <a:prstGeom prst="rect">
            <a:avLst/>
          </a:prstGeom>
        </p:spPr>
        <p:txBody>
          <a:bodyPr>
            <a:normAutofit/>
          </a:bodyPr>
          <a:lstStyle/>
          <a:p>
            <a:r>
              <a:rPr lang="en-US" b="1" dirty="0" smtClean="0"/>
              <a:t>Unsorted linked list</a:t>
            </a:r>
          </a:p>
          <a:p>
            <a:pPr lvl="1"/>
            <a:r>
              <a:rPr lang="en-US" dirty="0" smtClean="0">
                <a:solidFill>
                  <a:schemeClr val="tx1"/>
                </a:solidFill>
              </a:rPr>
              <a:t>Insert new element in front: O(1)</a:t>
            </a:r>
          </a:p>
          <a:p>
            <a:pPr lvl="1"/>
            <a:r>
              <a:rPr lang="en-US" dirty="0" smtClean="0">
                <a:solidFill>
                  <a:schemeClr val="tx1"/>
                </a:solidFill>
              </a:rPr>
              <a:t>Remove by </a:t>
            </a:r>
            <a:r>
              <a:rPr lang="en-US" u="sng" dirty="0" smtClean="0">
                <a:solidFill>
                  <a:schemeClr val="tx1"/>
                </a:solidFill>
              </a:rPr>
              <a:t>searching</a:t>
            </a:r>
            <a:r>
              <a:rPr lang="en-US" dirty="0" smtClean="0">
                <a:solidFill>
                  <a:schemeClr val="tx1"/>
                </a:solidFill>
              </a:rPr>
              <a:t> list: O(N)</a:t>
            </a:r>
          </a:p>
          <a:p>
            <a:pPr lvl="1"/>
            <a:endParaRPr lang="en-US" dirty="0" smtClean="0">
              <a:solidFill>
                <a:schemeClr val="tx1"/>
              </a:solidFill>
            </a:endParaRPr>
          </a:p>
          <a:p>
            <a:pPr lvl="1"/>
            <a:endParaRPr lang="en-US" dirty="0" smtClean="0">
              <a:solidFill>
                <a:schemeClr val="tx1"/>
              </a:solidFill>
            </a:endParaRPr>
          </a:p>
          <a:p>
            <a:pPr lvl="1"/>
            <a:endParaRPr lang="en-US" dirty="0" smtClean="0">
              <a:solidFill>
                <a:schemeClr val="tx1"/>
              </a:solidFill>
            </a:endParaRPr>
          </a:p>
          <a:p>
            <a:r>
              <a:rPr lang="en-US" b="1" dirty="0" smtClean="0"/>
              <a:t>Sorted linked list</a:t>
            </a:r>
            <a:endParaRPr lang="en-US" b="1" dirty="0" smtClean="0">
              <a:solidFill>
                <a:schemeClr val="accent1"/>
              </a:solidFill>
            </a:endParaRPr>
          </a:p>
          <a:p>
            <a:pPr lvl="1"/>
            <a:r>
              <a:rPr lang="en-US" dirty="0" smtClean="0">
                <a:solidFill>
                  <a:schemeClr val="tx1"/>
                </a:solidFill>
              </a:rPr>
              <a:t>Always insert </a:t>
            </a:r>
            <a:r>
              <a:rPr lang="en-US" u="sng" dirty="0" smtClean="0">
                <a:solidFill>
                  <a:schemeClr val="tx1"/>
                </a:solidFill>
              </a:rPr>
              <a:t>in sorted order</a:t>
            </a:r>
            <a:r>
              <a:rPr lang="en-US" dirty="0" smtClean="0">
                <a:solidFill>
                  <a:schemeClr val="tx1"/>
                </a:solidFill>
              </a:rPr>
              <a:t>: O(N)</a:t>
            </a:r>
            <a:endParaRPr lang="en-US" u="sng" dirty="0" smtClean="0">
              <a:solidFill>
                <a:schemeClr val="tx1"/>
              </a:solidFill>
            </a:endParaRPr>
          </a:p>
          <a:p>
            <a:pPr lvl="1"/>
            <a:r>
              <a:rPr lang="en-US" dirty="0" smtClean="0">
                <a:solidFill>
                  <a:schemeClr val="tx1"/>
                </a:solidFill>
              </a:rPr>
              <a:t>Remove from front: O(1)</a:t>
            </a:r>
          </a:p>
        </p:txBody>
      </p:sp>
      <p:graphicFrame>
        <p:nvGraphicFramePr>
          <p:cNvPr id="6" name="Group 4" descr="Data in 1st node: 10&#10;Data in 2nd node: 40&#10;Data in 3rd node: 20" title="Linked list with 3 nodes"/>
          <p:cNvGraphicFramePr>
            <a:graphicFrameLocks noGrp="1"/>
          </p:cNvGraphicFramePr>
          <p:nvPr>
            <p:custDataLst>
              <p:tags r:id="rId3"/>
            </p:custDataLst>
            <p:extLst/>
          </p:nvPr>
        </p:nvGraphicFramePr>
        <p:xfrm>
          <a:off x="3617601" y="986027"/>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75</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7" name="Group 15"/>
          <p:cNvGraphicFramePr>
            <a:graphicFrameLocks noGrp="1"/>
          </p:cNvGraphicFramePr>
          <p:nvPr>
            <p:custDataLst>
              <p:tags r:id="rId4"/>
            </p:custDataLst>
            <p:extLst/>
          </p:nvPr>
        </p:nvGraphicFramePr>
        <p:xfrm>
          <a:off x="4989201" y="986027"/>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8</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8" name="Line 26"/>
          <p:cNvSpPr>
            <a:spLocks noChangeShapeType="1"/>
          </p:cNvSpPr>
          <p:nvPr>
            <p:custDataLst>
              <p:tags r:id="rId5"/>
            </p:custDataLst>
          </p:nvPr>
        </p:nvSpPr>
        <p:spPr bwMode="auto">
          <a:xfrm flipV="1">
            <a:off x="4417701" y="1294637"/>
            <a:ext cx="514350"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 Box 28"/>
          <p:cNvSpPr txBox="1">
            <a:spLocks noChangeArrowheads="1"/>
          </p:cNvSpPr>
          <p:nvPr>
            <p:custDataLst>
              <p:tags r:id="rId6"/>
            </p:custDataLst>
          </p:nvPr>
        </p:nvSpPr>
        <p:spPr bwMode="auto">
          <a:xfrm>
            <a:off x="2917675" y="1091993"/>
            <a:ext cx="59984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500" dirty="0">
                <a:latin typeface="Tahoma" panose="020B0604030504040204" pitchFamily="34" charset="0"/>
              </a:rPr>
              <a:t>head</a:t>
            </a:r>
          </a:p>
        </p:txBody>
      </p:sp>
      <p:sp>
        <p:nvSpPr>
          <p:cNvPr id="10" name="Line 29"/>
          <p:cNvSpPr>
            <a:spLocks noChangeShapeType="1"/>
          </p:cNvSpPr>
          <p:nvPr>
            <p:custDataLst>
              <p:tags r:id="rId7"/>
            </p:custDataLst>
          </p:nvPr>
        </p:nvSpPr>
        <p:spPr bwMode="auto">
          <a:xfrm>
            <a:off x="3377474" y="1243202"/>
            <a:ext cx="221078" cy="2286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1" name="Group 15"/>
          <p:cNvGraphicFramePr>
            <a:graphicFrameLocks noGrp="1"/>
          </p:cNvGraphicFramePr>
          <p:nvPr>
            <p:custDataLst>
              <p:tags r:id="rId8"/>
            </p:custDataLst>
            <p:extLst/>
          </p:nvPr>
        </p:nvGraphicFramePr>
        <p:xfrm>
          <a:off x="6403825" y="997457"/>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20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bg1"/>
                          </a:solidFill>
                          <a:effectLst/>
                          <a:latin typeface="Calibri" panose="020F0502020204030204" pitchFamily="34" charset="0"/>
                        </a:rPr>
                        <a:t>NULL</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2" name="Line 26"/>
          <p:cNvSpPr>
            <a:spLocks noChangeShapeType="1"/>
          </p:cNvSpPr>
          <p:nvPr>
            <p:custDataLst>
              <p:tags r:id="rId9"/>
            </p:custDataLst>
          </p:nvPr>
        </p:nvSpPr>
        <p:spPr bwMode="auto">
          <a:xfrm flipV="1">
            <a:off x="5770251" y="1294637"/>
            <a:ext cx="576424"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3" name="Group 4" descr="Data in 1st node: 10&#10;Data in 2nd node: 40&#10;Data in 3rd node: 20" title="Linked list with 3 nodes"/>
          <p:cNvGraphicFramePr>
            <a:graphicFrameLocks noGrp="1"/>
          </p:cNvGraphicFramePr>
          <p:nvPr>
            <p:custDataLst>
              <p:tags r:id="rId10"/>
            </p:custDataLst>
            <p:extLst/>
          </p:nvPr>
        </p:nvGraphicFramePr>
        <p:xfrm>
          <a:off x="3617601" y="3101261"/>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8</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14" name="Group 15"/>
          <p:cNvGraphicFramePr>
            <a:graphicFrameLocks noGrp="1"/>
          </p:cNvGraphicFramePr>
          <p:nvPr>
            <p:custDataLst>
              <p:tags r:id="rId11"/>
            </p:custDataLst>
            <p:extLst/>
          </p:nvPr>
        </p:nvGraphicFramePr>
        <p:xfrm>
          <a:off x="4989201" y="3101261"/>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20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5" name="Line 26"/>
          <p:cNvSpPr>
            <a:spLocks noChangeShapeType="1"/>
          </p:cNvSpPr>
          <p:nvPr>
            <p:custDataLst>
              <p:tags r:id="rId12"/>
            </p:custDataLst>
          </p:nvPr>
        </p:nvSpPr>
        <p:spPr bwMode="auto">
          <a:xfrm flipV="1">
            <a:off x="4417701" y="3409871"/>
            <a:ext cx="514350"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Text Box 28"/>
          <p:cNvSpPr txBox="1">
            <a:spLocks noChangeArrowheads="1"/>
          </p:cNvSpPr>
          <p:nvPr>
            <p:custDataLst>
              <p:tags r:id="rId13"/>
            </p:custDataLst>
          </p:nvPr>
        </p:nvSpPr>
        <p:spPr bwMode="auto">
          <a:xfrm>
            <a:off x="2917675" y="3207227"/>
            <a:ext cx="59984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500" dirty="0">
                <a:latin typeface="Tahoma" panose="020B0604030504040204" pitchFamily="34" charset="0"/>
              </a:rPr>
              <a:t>head</a:t>
            </a:r>
          </a:p>
        </p:txBody>
      </p:sp>
      <p:sp>
        <p:nvSpPr>
          <p:cNvPr id="17" name="Line 29"/>
          <p:cNvSpPr>
            <a:spLocks noChangeShapeType="1"/>
          </p:cNvSpPr>
          <p:nvPr>
            <p:custDataLst>
              <p:tags r:id="rId14"/>
            </p:custDataLst>
          </p:nvPr>
        </p:nvSpPr>
        <p:spPr bwMode="auto">
          <a:xfrm>
            <a:off x="3377474" y="3358436"/>
            <a:ext cx="221078" cy="2286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8" name="Group 15"/>
          <p:cNvGraphicFramePr>
            <a:graphicFrameLocks noGrp="1"/>
          </p:cNvGraphicFramePr>
          <p:nvPr>
            <p:custDataLst>
              <p:tags r:id="rId15"/>
            </p:custDataLst>
            <p:extLst/>
          </p:nvPr>
        </p:nvGraphicFramePr>
        <p:xfrm>
          <a:off x="6403825" y="3112691"/>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75</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bg1"/>
                          </a:solidFill>
                          <a:effectLst/>
                          <a:latin typeface="Calibri" panose="020F0502020204030204" pitchFamily="34" charset="0"/>
                        </a:rPr>
                        <a:t>NULL</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9" name="Line 26"/>
          <p:cNvSpPr>
            <a:spLocks noChangeShapeType="1"/>
          </p:cNvSpPr>
          <p:nvPr>
            <p:custDataLst>
              <p:tags r:id="rId16"/>
            </p:custDataLst>
          </p:nvPr>
        </p:nvSpPr>
        <p:spPr bwMode="auto">
          <a:xfrm flipV="1">
            <a:off x="5770251" y="3409871"/>
            <a:ext cx="576424"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0" name="Picture 2" title="A messy room"/>
          <p:cNvPicPr>
            <a:picLocks noChangeAspect="1" noChangeArrowheads="1"/>
          </p:cNvPicPr>
          <p:nvPr>
            <p:custDataLst>
              <p:tags r:id="rId17"/>
            </p:custDataLst>
          </p:nvPr>
        </p:nvPicPr>
        <p:blipFill>
          <a:blip r:embed="rId21">
            <a:extLst>
              <a:ext uri="{28A0092B-C50C-407E-A947-70E740481C1C}">
                <a14:useLocalDpi xmlns:a14="http://schemas.microsoft.com/office/drawing/2010/main" val="0"/>
              </a:ext>
            </a:extLst>
          </a:blip>
          <a:srcRect/>
          <a:stretch>
            <a:fillRect/>
          </a:stretch>
        </p:blipFill>
        <p:spPr bwMode="auto">
          <a:xfrm>
            <a:off x="7640270" y="548639"/>
            <a:ext cx="1327148" cy="17695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1" name="Picture 2" title="Clean/organized room"/>
          <p:cNvPicPr>
            <a:picLocks noChangeAspect="1" noChangeArrowheads="1"/>
          </p:cNvPicPr>
          <p:nvPr>
            <p:custDataLst>
              <p:tags r:id="rId18"/>
            </p:custDataLst>
          </p:nvPr>
        </p:nvPicPr>
        <p:blipFill>
          <a:blip r:embed="rId22">
            <a:extLst>
              <a:ext uri="{28A0092B-C50C-407E-A947-70E740481C1C}">
                <a14:useLocalDpi xmlns:a14="http://schemas.microsoft.com/office/drawing/2010/main" val="0"/>
              </a:ext>
            </a:extLst>
          </a:blip>
          <a:srcRect/>
          <a:stretch>
            <a:fillRect/>
          </a:stretch>
        </p:blipFill>
        <p:spPr bwMode="auto">
          <a:xfrm>
            <a:off x="7640270" y="2673566"/>
            <a:ext cx="1327150" cy="19050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3199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019115" y="816308"/>
            <a:ext cx="7707862" cy="488024"/>
          </a:xfrm>
        </p:spPr>
        <p:txBody>
          <a:bodyPr/>
          <a:lstStyle/>
          <a:p>
            <a:r>
              <a:rPr lang="en-US" dirty="0" smtClean="0"/>
              <a:t>We want the best of both</a:t>
            </a:r>
            <a:endParaRPr lang="en-US" dirty="0"/>
          </a:p>
        </p:txBody>
      </p:sp>
      <p:sp>
        <p:nvSpPr>
          <p:cNvPr id="3" name="Content Placeholder 2"/>
          <p:cNvSpPr>
            <a:spLocks noGrp="1"/>
          </p:cNvSpPr>
          <p:nvPr>
            <p:ph idx="4294967295"/>
            <p:custDataLst>
              <p:tags r:id="rId2"/>
            </p:custDataLst>
          </p:nvPr>
        </p:nvSpPr>
        <p:spPr>
          <a:xfrm>
            <a:off x="956997" y="1539539"/>
            <a:ext cx="7131925" cy="2631733"/>
          </a:xfrm>
          <a:prstGeom prst="rect">
            <a:avLst/>
          </a:prstGeom>
        </p:spPr>
        <p:txBody>
          <a:bodyPr/>
          <a:lstStyle/>
          <a:p>
            <a:r>
              <a:rPr lang="en-US" dirty="0" smtClean="0"/>
              <a:t>Fast add AND fast remove/peek</a:t>
            </a:r>
          </a:p>
          <a:p>
            <a:r>
              <a:rPr lang="en-US" dirty="0" smtClean="0"/>
              <a:t>We will investigate trees as a way to get the best of both worlds</a:t>
            </a:r>
          </a:p>
        </p:txBody>
      </p:sp>
      <p:sp>
        <p:nvSpPr>
          <p:cNvPr id="4" name="Rectangle 3"/>
          <p:cNvSpPr/>
          <p:nvPr>
            <p:custDataLst>
              <p:tags r:id="rId3"/>
            </p:custDataLst>
          </p:nvPr>
        </p:nvSpPr>
        <p:spPr>
          <a:xfrm>
            <a:off x="956998" y="465369"/>
            <a:ext cx="3634328" cy="369332"/>
          </a:xfrm>
          <a:prstGeom prst="rect">
            <a:avLst/>
          </a:prstGeom>
        </p:spPr>
        <p:txBody>
          <a:bodyPr wrap="none">
            <a:spAutoFit/>
          </a:bodyPr>
          <a:lstStyle/>
          <a:p>
            <a:r>
              <a:rPr lang="en-US" b="1" dirty="0" smtClean="0"/>
              <a:t>Priority queue implementations</a:t>
            </a:r>
            <a:endParaRPr lang="en-US" dirty="0"/>
          </a:p>
        </p:txBody>
      </p:sp>
      <p:pic>
        <p:nvPicPr>
          <p:cNvPr id="5" name="Picture 2" title="A messy room"/>
          <p:cNvPicPr>
            <a:picLocks noChangeAspect="1" noChangeArrowheads="1"/>
          </p:cNvPicPr>
          <p:nvPr>
            <p:custDataLst>
              <p:tags r:id="rId4"/>
            </p:custDataLst>
          </p:nvPr>
        </p:nvPicPr>
        <p:blipFill>
          <a:blip r:embed="rId12">
            <a:extLst>
              <a:ext uri="{28A0092B-C50C-407E-A947-70E740481C1C}">
                <a14:useLocalDpi xmlns:a14="http://schemas.microsoft.com/office/drawing/2010/main" val="0"/>
              </a:ext>
            </a:extLst>
          </a:blip>
          <a:srcRect/>
          <a:stretch>
            <a:fillRect/>
          </a:stretch>
        </p:blipFill>
        <p:spPr bwMode="auto">
          <a:xfrm>
            <a:off x="1603099" y="2627190"/>
            <a:ext cx="1428750" cy="1905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Picture 2" title="Clean/organized room"/>
          <p:cNvPicPr>
            <a:picLocks noChangeAspect="1" noChangeArrowheads="1"/>
          </p:cNvPicPr>
          <p:nvPr>
            <p:custDataLst>
              <p:tags r:id="rId5"/>
            </p:custDataLst>
          </p:nvPr>
        </p:nvPicPr>
        <p:blipFill>
          <a:blip r:embed="rId13">
            <a:extLst>
              <a:ext uri="{28A0092B-C50C-407E-A947-70E740481C1C}">
                <a14:useLocalDpi xmlns:a14="http://schemas.microsoft.com/office/drawing/2010/main" val="0"/>
              </a:ext>
            </a:extLst>
          </a:blip>
          <a:srcRect/>
          <a:stretch>
            <a:fillRect/>
          </a:stretch>
        </p:blipFill>
        <p:spPr bwMode="auto">
          <a:xfrm>
            <a:off x="3508375" y="2627190"/>
            <a:ext cx="1327150" cy="19050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7" name="Rectangle 6"/>
          <p:cNvSpPr/>
          <p:nvPr>
            <p:custDataLst>
              <p:tags r:id="rId6"/>
            </p:custDataLst>
          </p:nvPr>
        </p:nvSpPr>
        <p:spPr>
          <a:xfrm>
            <a:off x="3088999" y="3335215"/>
            <a:ext cx="341760" cy="415498"/>
          </a:xfrm>
          <a:prstGeom prst="rect">
            <a:avLst/>
          </a:prstGeom>
        </p:spPr>
        <p:txBody>
          <a:bodyPr wrap="none">
            <a:spAutoFit/>
          </a:bodyPr>
          <a:lstStyle/>
          <a:p>
            <a:r>
              <a:rPr lang="en-US" sz="2100" dirty="0"/>
              <a:t>+</a:t>
            </a:r>
            <a:endParaRPr lang="en-US" dirty="0"/>
          </a:p>
        </p:txBody>
      </p:sp>
      <p:sp>
        <p:nvSpPr>
          <p:cNvPr id="8" name="Rectangle 7"/>
          <p:cNvSpPr/>
          <p:nvPr>
            <p:custDataLst>
              <p:tags r:id="rId7"/>
            </p:custDataLst>
          </p:nvPr>
        </p:nvSpPr>
        <p:spPr>
          <a:xfrm>
            <a:off x="4970291" y="3335215"/>
            <a:ext cx="341760" cy="415498"/>
          </a:xfrm>
          <a:prstGeom prst="rect">
            <a:avLst/>
          </a:prstGeom>
        </p:spPr>
        <p:txBody>
          <a:bodyPr wrap="none">
            <a:spAutoFit/>
          </a:bodyPr>
          <a:lstStyle/>
          <a:p>
            <a:r>
              <a:rPr lang="en-US" sz="2100" dirty="0"/>
              <a:t>=</a:t>
            </a:r>
            <a:endParaRPr lang="en-US" dirty="0"/>
          </a:p>
        </p:txBody>
      </p:sp>
      <p:sp>
        <p:nvSpPr>
          <p:cNvPr id="9" name="Smiley Face 8"/>
          <p:cNvSpPr/>
          <p:nvPr>
            <p:custDataLst>
              <p:tags r:id="rId8"/>
            </p:custDataLst>
          </p:nvPr>
        </p:nvSpPr>
        <p:spPr>
          <a:xfrm>
            <a:off x="5446817" y="3126154"/>
            <a:ext cx="711200" cy="781538"/>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Rectangle 9"/>
          <p:cNvSpPr/>
          <p:nvPr>
            <p:custDataLst>
              <p:tags r:id="rId9"/>
            </p:custDataLst>
          </p:nvPr>
        </p:nvSpPr>
        <p:spPr>
          <a:xfrm>
            <a:off x="1747168" y="4466240"/>
            <a:ext cx="1082348" cy="369332"/>
          </a:xfrm>
          <a:prstGeom prst="rect">
            <a:avLst/>
          </a:prstGeom>
        </p:spPr>
        <p:txBody>
          <a:bodyPr wrap="none">
            <a:spAutoFit/>
          </a:bodyPr>
          <a:lstStyle/>
          <a:p>
            <a:r>
              <a:rPr lang="en-US" dirty="0" smtClean="0"/>
              <a:t>Fast add</a:t>
            </a:r>
            <a:endParaRPr lang="en-US" sz="1400" dirty="0"/>
          </a:p>
        </p:txBody>
      </p:sp>
      <p:sp>
        <p:nvSpPr>
          <p:cNvPr id="11" name="Rectangle 10"/>
          <p:cNvSpPr/>
          <p:nvPr>
            <p:custDataLst>
              <p:tags r:id="rId10"/>
            </p:custDataLst>
          </p:nvPr>
        </p:nvSpPr>
        <p:spPr>
          <a:xfrm>
            <a:off x="3241056" y="4466806"/>
            <a:ext cx="2031325" cy="369332"/>
          </a:xfrm>
          <a:prstGeom prst="rect">
            <a:avLst/>
          </a:prstGeom>
        </p:spPr>
        <p:txBody>
          <a:bodyPr wrap="none">
            <a:spAutoFit/>
          </a:bodyPr>
          <a:lstStyle/>
          <a:p>
            <a:r>
              <a:rPr lang="en-US" dirty="0" smtClean="0"/>
              <a:t>Fast remove/peek</a:t>
            </a:r>
            <a:endParaRPr lang="en-US" sz="1400" dirty="0"/>
          </a:p>
        </p:txBody>
      </p:sp>
    </p:spTree>
    <p:extLst>
      <p:ext uri="{BB962C8B-B14F-4D97-AF65-F5344CB8AC3E}">
        <p14:creationId xmlns:p14="http://schemas.microsoft.com/office/powerpoint/2010/main" val="1216041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Binary Heaps</a:t>
            </a:r>
            <a:endParaRPr lang="en-US" dirty="0"/>
          </a:p>
        </p:txBody>
      </p:sp>
      <p:sp>
        <p:nvSpPr>
          <p:cNvPr id="5" name="Text Placeholder 4"/>
          <p:cNvSpPr>
            <a:spLocks noGrp="1"/>
          </p:cNvSpPr>
          <p:nvPr>
            <p:ph type="body" idx="1"/>
            <p:custDataLst>
              <p:tags r:id="rId2"/>
            </p:custDataLst>
          </p:nvPr>
        </p:nvSpPr>
        <p:spPr/>
        <p:txBody>
          <a:bodyPr/>
          <a:lstStyle/>
          <a:p>
            <a:endParaRPr lang="en-US" dirty="0"/>
          </a:p>
        </p:txBody>
      </p:sp>
    </p:spTree>
    <p:extLst>
      <p:ext uri="{BB962C8B-B14F-4D97-AF65-F5344CB8AC3E}">
        <p14:creationId xmlns:p14="http://schemas.microsoft.com/office/powerpoint/2010/main" val="2228209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custDataLst>
              <p:tags r:id="rId1"/>
            </p:custDataLst>
          </p:nvPr>
        </p:nvPicPr>
        <p:blipFill>
          <a:blip r:embed="rId17"/>
          <a:stretch>
            <a:fillRect/>
          </a:stretch>
        </p:blipFill>
        <p:spPr>
          <a:xfrm>
            <a:off x="4113476" y="2862230"/>
            <a:ext cx="2657475" cy="1704975"/>
          </a:xfrm>
          <a:prstGeom prst="rect">
            <a:avLst/>
          </a:prstGeom>
        </p:spPr>
      </p:pic>
      <p:sp>
        <p:nvSpPr>
          <p:cNvPr id="3" name="Content Placeholder 2"/>
          <p:cNvSpPr>
            <a:spLocks noGrp="1"/>
          </p:cNvSpPr>
          <p:nvPr>
            <p:ph sz="quarter" idx="10"/>
            <p:custDataLst>
              <p:tags r:id="rId2"/>
            </p:custDataLst>
          </p:nvPr>
        </p:nvSpPr>
        <p:spPr>
          <a:xfrm>
            <a:off x="887678" y="750278"/>
            <a:ext cx="8105247" cy="4306276"/>
          </a:xfrm>
        </p:spPr>
        <p:txBody>
          <a:bodyPr>
            <a:normAutofit lnSpcReduction="10000"/>
          </a:bodyPr>
          <a:lstStyle/>
          <a:p>
            <a:pPr>
              <a:buFont typeface="Wingdings" panose="05000000000000000000" pitchFamily="2" charset="2"/>
              <a:buChar char="§"/>
            </a:pPr>
            <a:r>
              <a:rPr lang="en-US" dirty="0" smtClean="0"/>
              <a:t>The Stack section of memory </a:t>
            </a:r>
            <a:r>
              <a:rPr lang="en-US" b="1" u="sng" dirty="0" smtClean="0"/>
              <a:t>is</a:t>
            </a:r>
            <a:r>
              <a:rPr lang="en-US" dirty="0" smtClean="0"/>
              <a:t> a Stack like the ADT</a:t>
            </a:r>
          </a:p>
          <a:p>
            <a:pPr>
              <a:buFont typeface="Wingdings" panose="05000000000000000000" pitchFamily="2" charset="2"/>
              <a:buChar char="§"/>
            </a:pPr>
            <a:r>
              <a:rPr lang="en-US" dirty="0"/>
              <a:t>T</a:t>
            </a:r>
            <a:r>
              <a:rPr lang="en-US" dirty="0" smtClean="0"/>
              <a:t>he Heap section of memory </a:t>
            </a:r>
            <a:r>
              <a:rPr lang="en-US" b="1" u="sng" dirty="0" smtClean="0"/>
              <a:t>has nothing to do</a:t>
            </a:r>
            <a:r>
              <a:rPr lang="en-US" dirty="0" smtClean="0"/>
              <a:t> with the Heap structure. </a:t>
            </a:r>
          </a:p>
          <a:p>
            <a:pPr>
              <a:buFont typeface="Wingdings" panose="05000000000000000000" pitchFamily="2" charset="2"/>
              <a:buChar char="§"/>
            </a:pPr>
            <a:endParaRPr lang="en-US" dirty="0" smtClean="0"/>
          </a:p>
          <a:p>
            <a:pPr>
              <a:buFont typeface="Wingdings" panose="05000000000000000000" pitchFamily="2" charset="2"/>
              <a:buChar char="§"/>
            </a:pPr>
            <a:endParaRPr lang="en-US" dirty="0"/>
          </a:p>
          <a:p>
            <a:pPr>
              <a:buFont typeface="Wingdings" panose="05000000000000000000" pitchFamily="2" charset="2"/>
              <a:buChar char="§"/>
            </a:pPr>
            <a:endParaRPr lang="en-US" dirty="0" smtClean="0"/>
          </a:p>
          <a:p>
            <a:pPr>
              <a:buFont typeface="Wingdings" panose="05000000000000000000" pitchFamily="2" charset="2"/>
              <a:buChar char="§"/>
            </a:pPr>
            <a:endParaRPr lang="en-US" dirty="0"/>
          </a:p>
          <a:p>
            <a:pPr>
              <a:buFont typeface="Wingdings" panose="05000000000000000000" pitchFamily="2" charset="2"/>
              <a:buChar char="§"/>
            </a:pPr>
            <a:endParaRPr lang="en-US" dirty="0" smtClean="0"/>
          </a:p>
          <a:p>
            <a:pPr>
              <a:buFont typeface="Wingdings" panose="05000000000000000000" pitchFamily="2" charset="2"/>
              <a:buChar char="§"/>
            </a:pPr>
            <a:endParaRPr lang="en-US" dirty="0" smtClean="0"/>
          </a:p>
          <a:p>
            <a:pPr>
              <a:buFont typeface="Wingdings" panose="05000000000000000000" pitchFamily="2" charset="2"/>
              <a:buChar char="§"/>
            </a:pPr>
            <a:endParaRPr lang="en-US" dirty="0">
              <a:solidFill>
                <a:srgbClr val="FF0000"/>
              </a:solidFill>
            </a:endParaRPr>
          </a:p>
          <a:p>
            <a:pPr>
              <a:buFont typeface="Wingdings" panose="05000000000000000000" pitchFamily="2" charset="2"/>
              <a:buChar char="§"/>
            </a:pPr>
            <a:endParaRPr lang="en-US" dirty="0" smtClean="0"/>
          </a:p>
          <a:p>
            <a:pPr>
              <a:buFont typeface="Wingdings" panose="05000000000000000000" pitchFamily="2" charset="2"/>
              <a:buChar char="§"/>
            </a:pPr>
            <a:endParaRPr lang="en-US" dirty="0" smtClean="0"/>
          </a:p>
          <a:p>
            <a:pPr>
              <a:buFont typeface="Wingdings" panose="05000000000000000000" pitchFamily="2" charset="2"/>
              <a:buChar char="§"/>
            </a:pPr>
            <a:endParaRPr lang="en-US" dirty="0" smtClean="0"/>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Probably just happened to reuse the same word</a:t>
            </a:r>
            <a:endParaRPr lang="en-US" dirty="0"/>
          </a:p>
        </p:txBody>
      </p:sp>
      <p:sp>
        <p:nvSpPr>
          <p:cNvPr id="2" name="Title 1"/>
          <p:cNvSpPr>
            <a:spLocks noGrp="1"/>
          </p:cNvSpPr>
          <p:nvPr>
            <p:ph type="title"/>
            <p:custDataLst>
              <p:tags r:id="rId3"/>
            </p:custDataLst>
          </p:nvPr>
        </p:nvSpPr>
        <p:spPr>
          <a:xfrm>
            <a:off x="880778" y="187603"/>
            <a:ext cx="7707862" cy="488024"/>
          </a:xfrm>
        </p:spPr>
        <p:txBody>
          <a:bodyPr/>
          <a:lstStyle/>
          <a:p>
            <a:r>
              <a:rPr lang="en-US" dirty="0" smtClean="0"/>
              <a:t>Heap: not to be confused with the Heap!</a:t>
            </a:r>
            <a:endParaRPr lang="en-US" dirty="0"/>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2329812" y="1990397"/>
            <a:ext cx="1690565" cy="21082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5"/>
            </p:custDataLst>
          </p:nvPr>
        </p:nvSpPr>
        <p:spPr>
          <a:xfrm>
            <a:off x="2329812" y="3445377"/>
            <a:ext cx="1690565" cy="65328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7" name="Rectangle 6"/>
          <p:cNvSpPr/>
          <p:nvPr>
            <p:custDataLst>
              <p:tags r:id="rId6"/>
            </p:custDataLst>
          </p:nvPr>
        </p:nvSpPr>
        <p:spPr>
          <a:xfrm>
            <a:off x="2329812" y="1975284"/>
            <a:ext cx="1690565" cy="8221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Stack</a:t>
            </a:r>
            <a:endParaRPr lang="en-US" dirty="0">
              <a:solidFill>
                <a:schemeClr val="tx1"/>
              </a:solidFill>
            </a:endParaRPr>
          </a:p>
        </p:txBody>
      </p:sp>
      <p:cxnSp>
        <p:nvCxnSpPr>
          <p:cNvPr id="8" name="Straight Arrow Connector 7"/>
          <p:cNvCxnSpPr>
            <a:stCxn id="6" idx="0"/>
          </p:cNvCxnSpPr>
          <p:nvPr>
            <p:custDataLst>
              <p:tags r:id="rId7"/>
            </p:custDataLst>
          </p:nvPr>
        </p:nvCxnSpPr>
        <p:spPr>
          <a:xfrm flipV="1">
            <a:off x="3175095" y="3184259"/>
            <a:ext cx="0" cy="26111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7" idx="2"/>
          </p:cNvCxnSpPr>
          <p:nvPr>
            <p:custDataLst>
              <p:tags r:id="rId8"/>
            </p:custDataLst>
          </p:nvPr>
        </p:nvCxnSpPr>
        <p:spPr>
          <a:xfrm>
            <a:off x="3175095" y="2797390"/>
            <a:ext cx="0" cy="25790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custDataLst>
              <p:tags r:id="rId9"/>
            </p:custDataLst>
          </p:nvPr>
        </p:nvSpPr>
        <p:spPr>
          <a:xfrm>
            <a:off x="1807715" y="3809870"/>
            <a:ext cx="556563" cy="369332"/>
          </a:xfrm>
          <a:prstGeom prst="rect">
            <a:avLst/>
          </a:prstGeom>
        </p:spPr>
        <p:txBody>
          <a:bodyPr wrap="none">
            <a:spAutoFit/>
          </a:bodyPr>
          <a:lstStyle/>
          <a:p>
            <a:r>
              <a:rPr lang="en-US" dirty="0" smtClean="0"/>
              <a:t>0x0</a:t>
            </a:r>
            <a:endParaRPr lang="en-US" dirty="0"/>
          </a:p>
        </p:txBody>
      </p:sp>
      <p:pic>
        <p:nvPicPr>
          <p:cNvPr id="18" name="Picture 2" descr="http://upload.wikimedia.org/wikipedia/commons/3/38/Napkin_dispenser.jpg"/>
          <p:cNvPicPr>
            <a:picLocks noChangeAspect="1" noChangeArrowheads="1"/>
          </p:cNvPicPr>
          <p:nvPr>
            <p:custDataLst>
              <p:tags r:id="rId10"/>
            </p:custDataLst>
          </p:nvPr>
        </p:nvPicPr>
        <p:blipFill>
          <a:blip r:embed="rId18">
            <a:extLst>
              <a:ext uri="{28A0092B-C50C-407E-A947-70E740481C1C}">
                <a14:useLocalDpi xmlns:a14="http://schemas.microsoft.com/office/drawing/2010/main" val="0"/>
              </a:ext>
            </a:extLst>
          </a:blip>
          <a:srcRect/>
          <a:stretch>
            <a:fillRect/>
          </a:stretch>
        </p:blipFill>
        <p:spPr bwMode="auto">
          <a:xfrm>
            <a:off x="4536474" y="1593367"/>
            <a:ext cx="1755295" cy="1204023"/>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p:custDataLst>
              <p:tags r:id="rId11"/>
            </p:custDataLst>
          </p:nvPr>
        </p:nvSpPr>
        <p:spPr>
          <a:xfrm rot="16200000">
            <a:off x="7596104" y="3633518"/>
            <a:ext cx="2852231" cy="276999"/>
          </a:xfrm>
          <a:prstGeom prst="rect">
            <a:avLst/>
          </a:prstGeom>
        </p:spPr>
        <p:txBody>
          <a:bodyPr wrap="square">
            <a:spAutoFit/>
          </a:bodyPr>
          <a:lstStyle/>
          <a:p>
            <a:r>
              <a:rPr lang="en-US" sz="600" dirty="0" smtClean="0">
                <a:solidFill>
                  <a:schemeClr val="bg2"/>
                </a:solidFill>
                <a:latin typeface="Arimo" panose="020B0604020202020204" pitchFamily="34" charset="0"/>
              </a:rPr>
              <a:t>Source: http</a:t>
            </a:r>
            <a:r>
              <a:rPr lang="en-US" sz="600" dirty="0">
                <a:solidFill>
                  <a:schemeClr val="bg2"/>
                </a:solidFill>
                <a:latin typeface="Arimo" panose="020B0604020202020204" pitchFamily="34" charset="0"/>
              </a:rPr>
              <a:t>://www.flickr.com/photos/35237093334@N01/409465578/ </a:t>
            </a:r>
            <a:r>
              <a:rPr lang="en-US" sz="600" dirty="0" smtClean="0">
                <a:solidFill>
                  <a:schemeClr val="bg2"/>
                </a:solidFill>
                <a:latin typeface="Arimo" panose="020B0604020202020204" pitchFamily="34" charset="0"/>
              </a:rPr>
              <a:t/>
            </a:r>
            <a:br>
              <a:rPr lang="en-US" sz="600" dirty="0" smtClean="0">
                <a:solidFill>
                  <a:schemeClr val="bg2"/>
                </a:solidFill>
                <a:latin typeface="Arimo" panose="020B0604020202020204" pitchFamily="34" charset="0"/>
              </a:rPr>
            </a:br>
            <a:r>
              <a:rPr lang="en-US" sz="600" dirty="0" smtClean="0">
                <a:solidFill>
                  <a:schemeClr val="bg2"/>
                </a:solidFill>
                <a:latin typeface="Arimo" panose="020B0604020202020204" pitchFamily="34" charset="0"/>
              </a:rPr>
              <a:t>Author: http</a:t>
            </a:r>
            <a:r>
              <a:rPr lang="en-US" sz="600" dirty="0">
                <a:solidFill>
                  <a:schemeClr val="bg2"/>
                </a:solidFill>
                <a:latin typeface="Arimo" panose="020B0604020202020204" pitchFamily="34" charset="0"/>
              </a:rPr>
              <a:t>://www.flickr.com/people/35237093334@N01 Peter </a:t>
            </a:r>
            <a:r>
              <a:rPr lang="en-US" sz="600" dirty="0" err="1">
                <a:solidFill>
                  <a:schemeClr val="bg2"/>
                </a:solidFill>
                <a:latin typeface="Arimo" panose="020B0604020202020204" pitchFamily="34" charset="0"/>
              </a:rPr>
              <a:t>Kazanjy</a:t>
            </a:r>
            <a:r>
              <a:rPr lang="en-US" sz="600" dirty="0">
                <a:solidFill>
                  <a:schemeClr val="bg2"/>
                </a:solidFill>
                <a:latin typeface="Arimo" panose="020B0604020202020204" pitchFamily="34" charset="0"/>
              </a:rPr>
              <a:t>]</a:t>
            </a:r>
            <a:endParaRPr lang="en-US" sz="600" dirty="0">
              <a:solidFill>
                <a:schemeClr val="bg2"/>
              </a:solidFill>
            </a:endParaRPr>
          </a:p>
        </p:txBody>
      </p:sp>
      <p:sp>
        <p:nvSpPr>
          <p:cNvPr id="20" name="Rectangle 19"/>
          <p:cNvSpPr/>
          <p:nvPr>
            <p:custDataLst>
              <p:tags r:id="rId12"/>
            </p:custDataLst>
          </p:nvPr>
        </p:nvSpPr>
        <p:spPr>
          <a:xfrm>
            <a:off x="4072276" y="2060038"/>
            <a:ext cx="394660" cy="523220"/>
          </a:xfrm>
          <a:prstGeom prst="rect">
            <a:avLst/>
          </a:prstGeom>
        </p:spPr>
        <p:txBody>
          <a:bodyPr wrap="none">
            <a:spAutoFit/>
          </a:bodyPr>
          <a:lstStyle/>
          <a:p>
            <a:r>
              <a:rPr lang="en-US" sz="2800" b="1" dirty="0" smtClean="0"/>
              <a:t>=</a:t>
            </a:r>
            <a:endParaRPr lang="en-US" sz="2800" b="1" dirty="0"/>
          </a:p>
        </p:txBody>
      </p:sp>
      <p:sp>
        <p:nvSpPr>
          <p:cNvPr id="21" name="Rectangle 20"/>
          <p:cNvSpPr/>
          <p:nvPr>
            <p:custDataLst>
              <p:tags r:id="rId13"/>
            </p:custDataLst>
          </p:nvPr>
        </p:nvSpPr>
        <p:spPr>
          <a:xfrm>
            <a:off x="4085033" y="3510408"/>
            <a:ext cx="394660" cy="523220"/>
          </a:xfrm>
          <a:prstGeom prst="rect">
            <a:avLst/>
          </a:prstGeom>
        </p:spPr>
        <p:txBody>
          <a:bodyPr wrap="none">
            <a:spAutoFit/>
          </a:bodyPr>
          <a:lstStyle/>
          <a:p>
            <a:r>
              <a:rPr lang="en-US" sz="2800" b="1" dirty="0" smtClean="0"/>
              <a:t>≠</a:t>
            </a:r>
            <a:endParaRPr lang="en-US" sz="2800" b="1" dirty="0"/>
          </a:p>
        </p:txBody>
      </p:sp>
      <p:sp>
        <p:nvSpPr>
          <p:cNvPr id="23" name="Rectangle 22"/>
          <p:cNvSpPr/>
          <p:nvPr>
            <p:custDataLst>
              <p:tags r:id="rId14"/>
            </p:custDataLst>
          </p:nvPr>
        </p:nvSpPr>
        <p:spPr>
          <a:xfrm>
            <a:off x="6272379" y="1998051"/>
            <a:ext cx="1396793" cy="400110"/>
          </a:xfrm>
          <a:prstGeom prst="rect">
            <a:avLst/>
          </a:prstGeom>
        </p:spPr>
        <p:txBody>
          <a:bodyPr wrap="none">
            <a:spAutoFit/>
          </a:bodyPr>
          <a:lstStyle/>
          <a:p>
            <a:r>
              <a:rPr lang="en-US" sz="2000" dirty="0" smtClean="0"/>
              <a:t>Stack ADT</a:t>
            </a:r>
            <a:endParaRPr lang="en-US" sz="2000" dirty="0"/>
          </a:p>
        </p:txBody>
      </p:sp>
      <p:sp>
        <p:nvSpPr>
          <p:cNvPr id="24" name="Rectangle 23"/>
          <p:cNvSpPr/>
          <p:nvPr>
            <p:custDataLst>
              <p:tags r:id="rId15"/>
            </p:custDataLst>
          </p:nvPr>
        </p:nvSpPr>
        <p:spPr>
          <a:xfrm>
            <a:off x="6286004" y="3115213"/>
            <a:ext cx="2433680" cy="400110"/>
          </a:xfrm>
          <a:prstGeom prst="rect">
            <a:avLst/>
          </a:prstGeom>
        </p:spPr>
        <p:txBody>
          <a:bodyPr wrap="none">
            <a:spAutoFit/>
          </a:bodyPr>
          <a:lstStyle/>
          <a:p>
            <a:r>
              <a:rPr lang="en-US" sz="2000" dirty="0" smtClean="0"/>
              <a:t>Heap data structure</a:t>
            </a:r>
            <a:endParaRPr lang="en-US" sz="2000" dirty="0"/>
          </a:p>
        </p:txBody>
      </p:sp>
    </p:spTree>
    <p:extLst>
      <p:ext uri="{BB962C8B-B14F-4D97-AF65-F5344CB8AC3E}">
        <p14:creationId xmlns:p14="http://schemas.microsoft.com/office/powerpoint/2010/main" val="1970921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Binary trees</a:t>
            </a:r>
            <a:endParaRPr lang="en-US" dirty="0"/>
          </a:p>
        </p:txBody>
      </p:sp>
      <p:sp>
        <p:nvSpPr>
          <p:cNvPr id="5" name="Text Placeholder 4"/>
          <p:cNvSpPr>
            <a:spLocks noGrp="1"/>
          </p:cNvSpPr>
          <p:nvPr>
            <p:ph type="body" idx="1"/>
            <p:custDataLst>
              <p:tags r:id="rId2"/>
            </p:custDataLst>
          </p:nvPr>
        </p:nvSpPr>
        <p:spPr/>
        <p:txBody>
          <a:bodyPr/>
          <a:lstStyle/>
          <a:p>
            <a:endParaRPr lang="en-US"/>
          </a:p>
        </p:txBody>
      </p:sp>
    </p:spTree>
    <p:extLst>
      <p:ext uri="{BB962C8B-B14F-4D97-AF65-F5344CB8AC3E}">
        <p14:creationId xmlns:p14="http://schemas.microsoft.com/office/powerpoint/2010/main" val="722517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A binary tree</a:t>
            </a:r>
            <a:endParaRPr lang="en-US" dirty="0"/>
          </a:p>
        </p:txBody>
      </p:sp>
      <p:sp>
        <p:nvSpPr>
          <p:cNvPr id="5" name="Content Placeholder 4"/>
          <p:cNvSpPr>
            <a:spLocks noGrp="1"/>
          </p:cNvSpPr>
          <p:nvPr>
            <p:ph idx="4294967295"/>
            <p:custDataLst>
              <p:tags r:id="rId2"/>
            </p:custDataLst>
          </p:nvPr>
        </p:nvSpPr>
        <p:spPr>
          <a:xfrm>
            <a:off x="1925619" y="1742740"/>
            <a:ext cx="5082988" cy="1399046"/>
          </a:xfrm>
          <a:prstGeom prst="rect">
            <a:avLst/>
          </a:prstGeom>
        </p:spPr>
        <p:txBody>
          <a:bodyPr/>
          <a:lstStyle/>
          <a:p>
            <a:r>
              <a:rPr lang="en-US" dirty="0" smtClean="0"/>
              <a:t>“In </a:t>
            </a:r>
            <a:r>
              <a:rPr lang="en-US" dirty="0"/>
              <a:t>computer science, a binary tree is a tree data structure in which each node has at most two child nodes, usually distinguished as "left" and "right</a:t>
            </a:r>
            <a:r>
              <a:rPr lang="en-US" dirty="0" smtClean="0"/>
              <a:t>".” (Thanks, Wikipedia!)</a:t>
            </a:r>
            <a:endParaRPr lang="en-US" dirty="0"/>
          </a:p>
        </p:txBody>
      </p:sp>
    </p:spTree>
    <p:extLst>
      <p:ext uri="{BB962C8B-B14F-4D97-AF65-F5344CB8AC3E}">
        <p14:creationId xmlns:p14="http://schemas.microsoft.com/office/powerpoint/2010/main" val="773269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1) a single node&#10;(2) 2 nodes: a root and a left child&#10;(3) 2 nodes: a root and a right child&#10;(4) 4 nodes: a root and left child, who has a left child, who has a left child&#10;(5) 3 nodes: a root and two children&#10;(6) 8 nodes: a root with two children; the left child has a right child, who has two children, each with a left child&#10;(7) 9 nodes: a root with 3 children; the center child has two children, each with a left child; the right child of the root has a right child&#10;(8) 4 nodes: a root with two children, the left child has a left child" title="Variety of trees"/>
          <p:cNvPicPr>
            <a:picLocks noChangeAspect="1" noChangeArrowheads="1"/>
          </p:cNvPicPr>
          <p:nvPr>
            <p:custDataLst>
              <p:tags r:id="rId1"/>
            </p:custDataLst>
          </p:nvPr>
        </p:nvPicPr>
        <p:blipFill>
          <a:blip r:embed="rId8">
            <a:extLst>
              <a:ext uri="{28A0092B-C50C-407E-A947-70E740481C1C}">
                <a14:useLocalDpi xmlns:a14="http://schemas.microsoft.com/office/drawing/2010/main" val="0"/>
              </a:ext>
            </a:extLst>
          </a:blip>
          <a:srcRect/>
          <a:stretch>
            <a:fillRect/>
          </a:stretch>
        </p:blipFill>
        <p:spPr bwMode="auto">
          <a:xfrm>
            <a:off x="1167088" y="1559110"/>
            <a:ext cx="4793456" cy="2521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custDataLst>
              <p:tags r:id="rId2"/>
            </p:custDataLst>
          </p:nvPr>
        </p:nvSpPr>
        <p:spPr>
          <a:xfrm>
            <a:off x="877765" y="819731"/>
            <a:ext cx="5268558" cy="857250"/>
          </a:xfrm>
        </p:spPr>
        <p:txBody>
          <a:bodyPr>
            <a:normAutofit/>
          </a:bodyPr>
          <a:lstStyle/>
          <a:p>
            <a:r>
              <a:rPr lang="en-US" dirty="0" smtClean="0"/>
              <a:t>How many of these are valid binary trees?</a:t>
            </a:r>
            <a:endParaRPr lang="en-US" dirty="0"/>
          </a:p>
        </p:txBody>
      </p:sp>
      <p:pic>
        <p:nvPicPr>
          <p:cNvPr id="8" name="Picture 2"/>
          <p:cNvPicPr>
            <a:picLocks noChangeAspect="1" noChangeArrowheads="1"/>
          </p:cNvPicPr>
          <p:nvPr>
            <p:custDataLst>
              <p:tags r:id="rId3"/>
            </p:custDataLst>
          </p:nvPr>
        </p:nvPicPr>
        <p:blipFill>
          <a:blip r:embed="rId9">
            <a:extLst>
              <a:ext uri="{28A0092B-C50C-407E-A947-70E740481C1C}">
                <a14:useLocalDpi xmlns:a14="http://schemas.microsoft.com/office/drawing/2010/main" val="0"/>
              </a:ext>
            </a:extLst>
          </a:blip>
          <a:srcRect/>
          <a:stretch>
            <a:fillRect/>
          </a:stretch>
        </p:blipFill>
        <p:spPr bwMode="auto">
          <a:xfrm>
            <a:off x="5106865" y="2762831"/>
            <a:ext cx="1293019" cy="1092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4"/>
          <p:cNvSpPr>
            <a:spLocks noGrp="1"/>
          </p:cNvSpPr>
          <p:nvPr>
            <p:ph idx="4294967295"/>
            <p:custDataLst>
              <p:tags r:id="rId4"/>
            </p:custDataLst>
          </p:nvPr>
        </p:nvSpPr>
        <p:spPr>
          <a:xfrm>
            <a:off x="5985630" y="330443"/>
            <a:ext cx="2936792" cy="1578709"/>
          </a:xfrm>
          <a:prstGeom prst="rect">
            <a:avLst/>
          </a:prstGeom>
        </p:spPr>
        <p:txBody>
          <a:bodyPr>
            <a:normAutofit fontScale="85000" lnSpcReduction="10000"/>
          </a:bodyPr>
          <a:lstStyle/>
          <a:p>
            <a:r>
              <a:rPr lang="en-US" dirty="0" smtClean="0"/>
              <a:t>“In </a:t>
            </a:r>
            <a:r>
              <a:rPr lang="en-US" dirty="0"/>
              <a:t>computer science, a binary tree is a tree data structure in which each node has at most two child nodes, usually distinguished as "left" and "right</a:t>
            </a:r>
            <a:r>
              <a:rPr lang="en-US" dirty="0" smtClean="0"/>
              <a:t>".” (Thanks, Wikipedia!)</a:t>
            </a:r>
            <a:endParaRPr lang="en-US" dirty="0"/>
          </a:p>
        </p:txBody>
      </p:sp>
      <p:sp>
        <p:nvSpPr>
          <p:cNvPr id="5" name="&quot;No&quot; Symbol 4"/>
          <p:cNvSpPr/>
          <p:nvPr>
            <p:custDataLst>
              <p:tags r:id="rId5"/>
            </p:custDataLst>
          </p:nvPr>
        </p:nvSpPr>
        <p:spPr>
          <a:xfrm>
            <a:off x="3707217" y="2613975"/>
            <a:ext cx="333153" cy="297712"/>
          </a:xfrm>
          <a:prstGeom prst="noSmoking">
            <a:avLst>
              <a:gd name="adj" fmla="val 708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mc:Choice xmlns:p14="http://schemas.microsoft.com/office/powerpoint/2010/main" Requires="p14">
          <p:contentPart p14:bwMode="auto" r:id="rId10">
            <p14:nvContentPartPr>
              <p14:cNvPr id="3" name="Ink 2"/>
              <p14:cNvContentPartPr/>
              <p14:nvPr>
                <p:custDataLst>
                  <p:tags r:id="rId6"/>
                </p:custDataLst>
              </p14:nvPr>
            </p14:nvContentPartPr>
            <p14:xfrm>
              <a:off x="610200" y="1515240"/>
              <a:ext cx="6517440" cy="2792520"/>
            </p14:xfrm>
          </p:contentPart>
        </mc:Choice>
        <mc:Fallback>
          <p:pic>
            <p:nvPicPr>
              <p:cNvPr id="3" name="Ink 2"/>
              <p:cNvPicPr/>
              <p:nvPr/>
            </p:nvPicPr>
            <p:blipFill>
              <a:blip r:embed="rId11"/>
              <a:stretch>
                <a:fillRect/>
              </a:stretch>
            </p:blipFill>
            <p:spPr>
              <a:xfrm>
                <a:off x="605520" y="1512720"/>
                <a:ext cx="6528960" cy="2803320"/>
              </a:xfrm>
              <a:prstGeom prst="rect">
                <a:avLst/>
              </a:prstGeom>
            </p:spPr>
          </p:pic>
        </mc:Fallback>
      </mc:AlternateContent>
    </p:spTree>
    <p:extLst>
      <p:ext uri="{BB962C8B-B14F-4D97-AF65-F5344CB8AC3E}">
        <p14:creationId xmlns:p14="http://schemas.microsoft.com/office/powerpoint/2010/main" val="5746082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298696" y="80986"/>
            <a:ext cx="5268558" cy="857250"/>
          </a:xfrm>
        </p:spPr>
        <p:txBody>
          <a:bodyPr>
            <a:normAutofit/>
          </a:bodyPr>
          <a:lstStyle/>
          <a:p>
            <a:r>
              <a:rPr lang="en-US" dirty="0" smtClean="0"/>
              <a:t>A node </a:t>
            </a:r>
            <a:r>
              <a:rPr lang="en-US" dirty="0" err="1" smtClean="0"/>
              <a:t>struct</a:t>
            </a:r>
            <a:r>
              <a:rPr lang="en-US" dirty="0" smtClean="0"/>
              <a:t> for binary trees</a:t>
            </a:r>
            <a:endParaRPr lang="en-US" dirty="0"/>
          </a:p>
        </p:txBody>
      </p:sp>
      <p:sp>
        <p:nvSpPr>
          <p:cNvPr id="3" name="Content Placeholder 2"/>
          <p:cNvSpPr>
            <a:spLocks noGrp="1"/>
          </p:cNvSpPr>
          <p:nvPr>
            <p:ph idx="4294967295"/>
            <p:custDataLst>
              <p:tags r:id="rId2"/>
            </p:custDataLst>
          </p:nvPr>
        </p:nvSpPr>
        <p:spPr>
          <a:xfrm>
            <a:off x="1600200" y="1200150"/>
            <a:ext cx="2940538" cy="3531870"/>
          </a:xfrm>
          <a:prstGeom prst="rect">
            <a:avLst/>
          </a:prstGeom>
        </p:spPr>
        <p:txBody>
          <a:bodyPr>
            <a:normAutofit lnSpcReduction="10000"/>
          </a:bodyPr>
          <a:lstStyle/>
          <a:p>
            <a:r>
              <a:rPr lang="en-US" dirty="0" smtClean="0"/>
              <a:t>Similar to a linked list node, it contains </a:t>
            </a:r>
            <a:r>
              <a:rPr lang="en-US" b="1" dirty="0" smtClean="0">
                <a:latin typeface="Courier New" pitchFamily="49" charset="0"/>
                <a:cs typeface="Courier New" pitchFamily="49" charset="0"/>
              </a:rPr>
              <a:t>data</a:t>
            </a:r>
            <a:r>
              <a:rPr lang="en-US" dirty="0" smtClean="0"/>
              <a:t>, and a pointer to the nearby elements</a:t>
            </a:r>
          </a:p>
          <a:p>
            <a:r>
              <a:rPr lang="en-US" dirty="0" smtClean="0"/>
              <a:t>A binary node tree has two child pointers, </a:t>
            </a:r>
            <a:r>
              <a:rPr lang="en-US" b="1" dirty="0" smtClean="0">
                <a:latin typeface="Courier New" pitchFamily="49" charset="0"/>
                <a:cs typeface="Courier New" pitchFamily="49" charset="0"/>
              </a:rPr>
              <a:t>left</a:t>
            </a:r>
            <a:r>
              <a:rPr lang="en-US" dirty="0" smtClean="0"/>
              <a:t> and </a:t>
            </a:r>
            <a:r>
              <a:rPr lang="en-US" b="1" dirty="0" smtClean="0">
                <a:latin typeface="Courier New" pitchFamily="49" charset="0"/>
                <a:cs typeface="Courier New" pitchFamily="49" charset="0"/>
              </a:rPr>
              <a:t>right </a:t>
            </a:r>
          </a:p>
          <a:p>
            <a:pPr marL="280988" lvl="2" indent="0">
              <a:buNone/>
            </a:pPr>
            <a:r>
              <a:rPr lang="en-US" dirty="0" err="1" smtClean="0">
                <a:solidFill>
                  <a:schemeClr val="tx1">
                    <a:lumMod val="50000"/>
                    <a:lumOff val="50000"/>
                  </a:schemeClr>
                </a:solidFill>
                <a:latin typeface="Consolas" panose="020B0609020204030204" pitchFamily="49" charset="0"/>
                <a:cs typeface="Consolas" panose="020B0609020204030204" pitchFamily="49" charset="0"/>
              </a:rPr>
              <a:t>struct</a:t>
            </a:r>
            <a:r>
              <a:rPr lang="en-US" dirty="0" smtClean="0">
                <a:solidFill>
                  <a:schemeClr val="tx1">
                    <a:lumMod val="50000"/>
                    <a:lumOff val="50000"/>
                  </a:schemeClr>
                </a:solidFill>
                <a:latin typeface="Consolas" panose="020B0609020204030204" pitchFamily="49" charset="0"/>
                <a:cs typeface="Consolas" panose="020B0609020204030204" pitchFamily="49" charset="0"/>
              </a:rPr>
              <a:t> </a:t>
            </a:r>
            <a:r>
              <a:rPr lang="en-US" dirty="0" err="1" smtClean="0">
                <a:solidFill>
                  <a:schemeClr val="tx1">
                    <a:lumMod val="50000"/>
                    <a:lumOff val="50000"/>
                  </a:schemeClr>
                </a:solidFill>
                <a:latin typeface="Consolas" panose="020B0609020204030204" pitchFamily="49" charset="0"/>
                <a:cs typeface="Consolas" panose="020B0609020204030204" pitchFamily="49" charset="0"/>
              </a:rPr>
              <a:t>TreeNode</a:t>
            </a:r>
            <a:r>
              <a:rPr lang="en-US" dirty="0" smtClean="0">
                <a:solidFill>
                  <a:schemeClr val="tx1">
                    <a:lumMod val="50000"/>
                    <a:lumOff val="50000"/>
                  </a:schemeClr>
                </a:solidFill>
                <a:latin typeface="Consolas" panose="020B0609020204030204" pitchFamily="49" charset="0"/>
                <a:cs typeface="Consolas" panose="020B0609020204030204" pitchFamily="49" charset="0"/>
              </a:rPr>
              <a:t> {</a:t>
            </a:r>
          </a:p>
          <a:p>
            <a:pPr marL="280988" lvl="2" indent="0">
              <a:buNone/>
            </a:pPr>
            <a:r>
              <a:rPr lang="en-US" dirty="0">
                <a:solidFill>
                  <a:schemeClr val="tx1">
                    <a:lumMod val="50000"/>
                    <a:lumOff val="50000"/>
                  </a:schemeClr>
                </a:solidFill>
                <a:latin typeface="Consolas" panose="020B0609020204030204" pitchFamily="49" charset="0"/>
                <a:cs typeface="Consolas" panose="020B0609020204030204" pitchFamily="49" charset="0"/>
              </a:rPr>
              <a:t> </a:t>
            </a:r>
            <a:r>
              <a:rPr lang="en-US" dirty="0" smtClean="0">
                <a:solidFill>
                  <a:schemeClr val="tx1">
                    <a:lumMod val="50000"/>
                    <a:lumOff val="50000"/>
                  </a:schemeClr>
                </a:solidFill>
                <a:latin typeface="Consolas" panose="020B0609020204030204" pitchFamily="49" charset="0"/>
                <a:cs typeface="Consolas" panose="020B0609020204030204" pitchFamily="49" charset="0"/>
              </a:rPr>
              <a:t>    </a:t>
            </a:r>
            <a:r>
              <a:rPr lang="en-US" dirty="0" err="1" smtClean="0">
                <a:solidFill>
                  <a:schemeClr val="tx1">
                    <a:lumMod val="50000"/>
                    <a:lumOff val="50000"/>
                  </a:schemeClr>
                </a:solidFill>
                <a:latin typeface="Consolas" panose="020B0609020204030204" pitchFamily="49" charset="0"/>
                <a:cs typeface="Consolas" panose="020B0609020204030204" pitchFamily="49" charset="0"/>
              </a:rPr>
              <a:t>int</a:t>
            </a:r>
            <a:r>
              <a:rPr lang="en-US" dirty="0" smtClean="0">
                <a:solidFill>
                  <a:schemeClr val="tx1">
                    <a:lumMod val="50000"/>
                    <a:lumOff val="50000"/>
                  </a:schemeClr>
                </a:solidFill>
                <a:latin typeface="Consolas" panose="020B0609020204030204" pitchFamily="49" charset="0"/>
                <a:cs typeface="Consolas" panose="020B0609020204030204" pitchFamily="49" charset="0"/>
              </a:rPr>
              <a:t> data;</a:t>
            </a:r>
          </a:p>
          <a:p>
            <a:pPr marL="280988" lvl="2" indent="0">
              <a:buNone/>
            </a:pPr>
            <a:r>
              <a:rPr lang="en-US" dirty="0">
                <a:solidFill>
                  <a:schemeClr val="tx1">
                    <a:lumMod val="50000"/>
                    <a:lumOff val="50000"/>
                  </a:schemeClr>
                </a:solidFill>
                <a:latin typeface="Consolas" panose="020B0609020204030204" pitchFamily="49" charset="0"/>
                <a:cs typeface="Consolas" panose="020B0609020204030204" pitchFamily="49" charset="0"/>
              </a:rPr>
              <a:t> </a:t>
            </a:r>
            <a:r>
              <a:rPr lang="en-US" dirty="0" smtClean="0">
                <a:solidFill>
                  <a:schemeClr val="tx1">
                    <a:lumMod val="50000"/>
                    <a:lumOff val="50000"/>
                  </a:schemeClr>
                </a:solidFill>
                <a:latin typeface="Consolas" panose="020B0609020204030204" pitchFamily="49" charset="0"/>
                <a:cs typeface="Consolas" panose="020B0609020204030204" pitchFamily="49" charset="0"/>
              </a:rPr>
              <a:t>    </a:t>
            </a:r>
            <a:r>
              <a:rPr lang="en-US" dirty="0" err="1" smtClean="0">
                <a:solidFill>
                  <a:schemeClr val="tx1">
                    <a:lumMod val="50000"/>
                    <a:lumOff val="50000"/>
                  </a:schemeClr>
                </a:solidFill>
                <a:latin typeface="Consolas" panose="020B0609020204030204" pitchFamily="49" charset="0"/>
                <a:cs typeface="Consolas" panose="020B0609020204030204" pitchFamily="49" charset="0"/>
              </a:rPr>
              <a:t>TreeNode</a:t>
            </a:r>
            <a:r>
              <a:rPr lang="en-US" dirty="0" smtClean="0">
                <a:solidFill>
                  <a:schemeClr val="tx1">
                    <a:lumMod val="50000"/>
                    <a:lumOff val="50000"/>
                  </a:schemeClr>
                </a:solidFill>
                <a:latin typeface="Consolas" panose="020B0609020204030204" pitchFamily="49" charset="0"/>
                <a:cs typeface="Consolas" panose="020B0609020204030204" pitchFamily="49" charset="0"/>
              </a:rPr>
              <a:t>* left;</a:t>
            </a:r>
          </a:p>
          <a:p>
            <a:pPr marL="280988" lvl="2" indent="0">
              <a:buNone/>
            </a:pPr>
            <a:r>
              <a:rPr lang="en-US" dirty="0">
                <a:solidFill>
                  <a:schemeClr val="tx1">
                    <a:lumMod val="50000"/>
                    <a:lumOff val="50000"/>
                  </a:schemeClr>
                </a:solidFill>
                <a:latin typeface="Consolas" panose="020B0609020204030204" pitchFamily="49" charset="0"/>
                <a:cs typeface="Consolas" panose="020B0609020204030204" pitchFamily="49" charset="0"/>
              </a:rPr>
              <a:t> </a:t>
            </a:r>
            <a:r>
              <a:rPr lang="en-US" dirty="0" smtClean="0">
                <a:solidFill>
                  <a:schemeClr val="tx1">
                    <a:lumMod val="50000"/>
                    <a:lumOff val="50000"/>
                  </a:schemeClr>
                </a:solidFill>
                <a:latin typeface="Consolas" panose="020B0609020204030204" pitchFamily="49" charset="0"/>
                <a:cs typeface="Consolas" panose="020B0609020204030204" pitchFamily="49" charset="0"/>
              </a:rPr>
              <a:t>    </a:t>
            </a:r>
            <a:r>
              <a:rPr lang="en-US" dirty="0" err="1" smtClean="0">
                <a:solidFill>
                  <a:schemeClr val="tx1">
                    <a:lumMod val="50000"/>
                    <a:lumOff val="50000"/>
                  </a:schemeClr>
                </a:solidFill>
                <a:latin typeface="Consolas" panose="020B0609020204030204" pitchFamily="49" charset="0"/>
                <a:cs typeface="Consolas" panose="020B0609020204030204" pitchFamily="49" charset="0"/>
              </a:rPr>
              <a:t>TreeNode</a:t>
            </a:r>
            <a:r>
              <a:rPr lang="en-US" dirty="0" smtClean="0">
                <a:solidFill>
                  <a:schemeClr val="tx1">
                    <a:lumMod val="50000"/>
                    <a:lumOff val="50000"/>
                  </a:schemeClr>
                </a:solidFill>
                <a:latin typeface="Consolas" panose="020B0609020204030204" pitchFamily="49" charset="0"/>
                <a:cs typeface="Consolas" panose="020B0609020204030204" pitchFamily="49" charset="0"/>
              </a:rPr>
              <a:t>* right;</a:t>
            </a:r>
          </a:p>
          <a:p>
            <a:pPr marL="280988" lvl="2" indent="0">
              <a:buNone/>
            </a:pPr>
            <a:r>
              <a:rPr lang="en-US" dirty="0" smtClean="0">
                <a:solidFill>
                  <a:schemeClr val="tx1">
                    <a:lumMod val="50000"/>
                    <a:lumOff val="50000"/>
                  </a:schemeClr>
                </a:solidFill>
                <a:latin typeface="Consolas" panose="020B0609020204030204" pitchFamily="49" charset="0"/>
                <a:cs typeface="Consolas" panose="020B0609020204030204" pitchFamily="49" charset="0"/>
              </a:rPr>
              <a:t>};</a:t>
            </a:r>
            <a:endParaRPr lang="en-US" dirty="0">
              <a:solidFill>
                <a:schemeClr val="tx1">
                  <a:lumMod val="50000"/>
                  <a:lumOff val="50000"/>
                </a:schemeClr>
              </a:solidFill>
              <a:latin typeface="Consolas" panose="020B0609020204030204" pitchFamily="49" charset="0"/>
              <a:cs typeface="Consolas" panose="020B0609020204030204" pitchFamily="49" charset="0"/>
            </a:endParaRPr>
          </a:p>
        </p:txBody>
      </p:sp>
      <p:sp>
        <p:nvSpPr>
          <p:cNvPr id="4" name="Rectangle 3" descr="(The text on this slide describes the image)" title="a binary tree node"/>
          <p:cNvSpPr/>
          <p:nvPr>
            <p:custDataLst>
              <p:tags r:id="rId3"/>
            </p:custDataLst>
          </p:nvPr>
        </p:nvSpPr>
        <p:spPr>
          <a:xfrm>
            <a:off x="5953858" y="879834"/>
            <a:ext cx="1775732" cy="178826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ln>
                <a:solidFill>
                  <a:schemeClr val="tx1"/>
                </a:solidFill>
              </a:ln>
              <a:latin typeface="Courier New" pitchFamily="49" charset="0"/>
              <a:cs typeface="Courier New" pitchFamily="49" charset="0"/>
            </a:endParaRPr>
          </a:p>
          <a:p>
            <a:r>
              <a:rPr lang="en-US" dirty="0">
                <a:ln>
                  <a:solidFill>
                    <a:schemeClr val="tx1"/>
                  </a:solidFill>
                </a:ln>
                <a:latin typeface="Courier New" pitchFamily="49" charset="0"/>
                <a:cs typeface="Courier New" pitchFamily="49" charset="0"/>
              </a:rPr>
              <a:t>d</a:t>
            </a:r>
            <a:r>
              <a:rPr lang="en-US" dirty="0" smtClean="0">
                <a:ln>
                  <a:solidFill>
                    <a:schemeClr val="tx1"/>
                  </a:solidFill>
                </a:ln>
                <a:latin typeface="Courier New" pitchFamily="49" charset="0"/>
                <a:cs typeface="Courier New" pitchFamily="49" charset="0"/>
              </a:rPr>
              <a:t>ata:</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left:</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right:</a:t>
            </a:r>
            <a:endParaRPr lang="en-US" dirty="0">
              <a:ln>
                <a:solidFill>
                  <a:schemeClr val="tx1"/>
                </a:solidFill>
              </a:ln>
              <a:latin typeface="Courier New" pitchFamily="49" charset="0"/>
              <a:cs typeface="Courier New" pitchFamily="49" charset="0"/>
            </a:endParaRPr>
          </a:p>
        </p:txBody>
      </p:sp>
      <p:sp>
        <p:nvSpPr>
          <p:cNvPr id="5" name="Rectangle 4"/>
          <p:cNvSpPr/>
          <p:nvPr>
            <p:custDataLst>
              <p:tags r:id="rId4"/>
            </p:custDataLst>
          </p:nvPr>
        </p:nvSpPr>
        <p:spPr>
          <a:xfrm>
            <a:off x="6953983" y="1188445"/>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6" name="Rectangle 5"/>
          <p:cNvSpPr/>
          <p:nvPr>
            <p:custDataLst>
              <p:tags r:id="rId5"/>
            </p:custDataLst>
          </p:nvPr>
        </p:nvSpPr>
        <p:spPr>
          <a:xfrm>
            <a:off x="6953983" y="1645645"/>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7" name="Rectangle 6"/>
          <p:cNvSpPr/>
          <p:nvPr>
            <p:custDataLst>
              <p:tags r:id="rId6"/>
            </p:custDataLst>
          </p:nvPr>
        </p:nvSpPr>
        <p:spPr>
          <a:xfrm>
            <a:off x="6953983" y="2114275"/>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8" name="Rectangle 7" descr="(The text on this slide describes the image)" title="a binary tree node"/>
          <p:cNvSpPr/>
          <p:nvPr>
            <p:custDataLst>
              <p:tags r:id="rId7"/>
            </p:custDataLst>
          </p:nvPr>
        </p:nvSpPr>
        <p:spPr>
          <a:xfrm>
            <a:off x="4909154" y="2974260"/>
            <a:ext cx="1775732" cy="178826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ln>
                <a:solidFill>
                  <a:schemeClr val="tx1"/>
                </a:solidFill>
              </a:ln>
              <a:latin typeface="Courier New" pitchFamily="49" charset="0"/>
              <a:cs typeface="Courier New" pitchFamily="49" charset="0"/>
            </a:endParaRPr>
          </a:p>
          <a:p>
            <a:r>
              <a:rPr lang="en-US" dirty="0">
                <a:ln>
                  <a:solidFill>
                    <a:schemeClr val="tx1"/>
                  </a:solidFill>
                </a:ln>
                <a:latin typeface="Courier New" pitchFamily="49" charset="0"/>
                <a:cs typeface="Courier New" pitchFamily="49" charset="0"/>
              </a:rPr>
              <a:t>d</a:t>
            </a:r>
            <a:r>
              <a:rPr lang="en-US" dirty="0" smtClean="0">
                <a:ln>
                  <a:solidFill>
                    <a:schemeClr val="tx1"/>
                  </a:solidFill>
                </a:ln>
                <a:latin typeface="Courier New" pitchFamily="49" charset="0"/>
                <a:cs typeface="Courier New" pitchFamily="49" charset="0"/>
              </a:rPr>
              <a:t>ata:</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left:</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right:</a:t>
            </a:r>
            <a:endParaRPr lang="en-US" dirty="0">
              <a:ln>
                <a:solidFill>
                  <a:schemeClr val="tx1"/>
                </a:solidFill>
              </a:ln>
              <a:latin typeface="Courier New" pitchFamily="49" charset="0"/>
              <a:cs typeface="Courier New" pitchFamily="49" charset="0"/>
            </a:endParaRPr>
          </a:p>
        </p:txBody>
      </p:sp>
      <p:sp>
        <p:nvSpPr>
          <p:cNvPr id="9" name="Rectangle 8"/>
          <p:cNvSpPr/>
          <p:nvPr>
            <p:custDataLst>
              <p:tags r:id="rId8"/>
            </p:custDataLst>
          </p:nvPr>
        </p:nvSpPr>
        <p:spPr>
          <a:xfrm>
            <a:off x="5909279" y="328287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0" name="Rectangle 9"/>
          <p:cNvSpPr/>
          <p:nvPr>
            <p:custDataLst>
              <p:tags r:id="rId9"/>
            </p:custDataLst>
          </p:nvPr>
        </p:nvSpPr>
        <p:spPr>
          <a:xfrm>
            <a:off x="5909279" y="374007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1" name="Rectangle 10"/>
          <p:cNvSpPr/>
          <p:nvPr>
            <p:custDataLst>
              <p:tags r:id="rId10"/>
            </p:custDataLst>
          </p:nvPr>
        </p:nvSpPr>
        <p:spPr>
          <a:xfrm>
            <a:off x="5909279" y="420870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2" name="Rectangle 11" descr="(The text on this slide describes the image)" title="a binary tree node"/>
          <p:cNvSpPr/>
          <p:nvPr>
            <p:custDataLst>
              <p:tags r:id="rId11"/>
            </p:custDataLst>
          </p:nvPr>
        </p:nvSpPr>
        <p:spPr>
          <a:xfrm>
            <a:off x="6961826" y="2974260"/>
            <a:ext cx="1775732" cy="178826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ln>
                <a:solidFill>
                  <a:schemeClr val="tx1"/>
                </a:solidFill>
              </a:ln>
              <a:latin typeface="Courier New" pitchFamily="49" charset="0"/>
              <a:cs typeface="Courier New" pitchFamily="49" charset="0"/>
            </a:endParaRPr>
          </a:p>
          <a:p>
            <a:r>
              <a:rPr lang="en-US" dirty="0">
                <a:ln>
                  <a:solidFill>
                    <a:schemeClr val="tx1"/>
                  </a:solidFill>
                </a:ln>
                <a:latin typeface="Courier New" pitchFamily="49" charset="0"/>
                <a:cs typeface="Courier New" pitchFamily="49" charset="0"/>
              </a:rPr>
              <a:t>d</a:t>
            </a:r>
            <a:r>
              <a:rPr lang="en-US" dirty="0" smtClean="0">
                <a:ln>
                  <a:solidFill>
                    <a:schemeClr val="tx1"/>
                  </a:solidFill>
                </a:ln>
                <a:latin typeface="Courier New" pitchFamily="49" charset="0"/>
                <a:cs typeface="Courier New" pitchFamily="49" charset="0"/>
              </a:rPr>
              <a:t>ata:</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left:</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right:</a:t>
            </a:r>
            <a:endParaRPr lang="en-US" dirty="0">
              <a:ln>
                <a:solidFill>
                  <a:schemeClr val="tx1"/>
                </a:solidFill>
              </a:ln>
              <a:latin typeface="Courier New" pitchFamily="49" charset="0"/>
              <a:cs typeface="Courier New" pitchFamily="49" charset="0"/>
            </a:endParaRPr>
          </a:p>
        </p:txBody>
      </p:sp>
      <p:sp>
        <p:nvSpPr>
          <p:cNvPr id="13" name="Rectangle 12"/>
          <p:cNvSpPr/>
          <p:nvPr>
            <p:custDataLst>
              <p:tags r:id="rId12"/>
            </p:custDataLst>
          </p:nvPr>
        </p:nvSpPr>
        <p:spPr>
          <a:xfrm>
            <a:off x="7961951" y="328287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4" name="Rectangle 13"/>
          <p:cNvSpPr/>
          <p:nvPr>
            <p:custDataLst>
              <p:tags r:id="rId13"/>
            </p:custDataLst>
          </p:nvPr>
        </p:nvSpPr>
        <p:spPr>
          <a:xfrm>
            <a:off x="7961951" y="374007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5" name="Rectangle 14"/>
          <p:cNvSpPr/>
          <p:nvPr>
            <p:custDataLst>
              <p:tags r:id="rId14"/>
            </p:custDataLst>
          </p:nvPr>
        </p:nvSpPr>
        <p:spPr>
          <a:xfrm>
            <a:off x="7961951" y="420870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cxnSp>
        <p:nvCxnSpPr>
          <p:cNvPr id="16" name="Straight Arrow Connector 15"/>
          <p:cNvCxnSpPr/>
          <p:nvPr>
            <p:custDataLst>
              <p:tags r:id="rId15"/>
            </p:custDataLst>
          </p:nvPr>
        </p:nvCxnSpPr>
        <p:spPr>
          <a:xfrm flipH="1">
            <a:off x="6304601" y="1797305"/>
            <a:ext cx="904603" cy="1176955"/>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custDataLst>
              <p:tags r:id="rId16"/>
            </p:custDataLst>
          </p:nvPr>
        </p:nvCxnSpPr>
        <p:spPr>
          <a:xfrm>
            <a:off x="7209204" y="2260220"/>
            <a:ext cx="371475" cy="71404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custDataLst>
              <p:tags r:id="rId17"/>
            </p:custDataLst>
          </p:nvPr>
        </p:nvCxnSpPr>
        <p:spPr>
          <a:xfrm flipH="1">
            <a:off x="5272872" y="3949023"/>
            <a:ext cx="904603" cy="1176955"/>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custDataLst>
              <p:tags r:id="rId18"/>
            </p:custDataLst>
          </p:nvPr>
        </p:nvCxnSpPr>
        <p:spPr>
          <a:xfrm>
            <a:off x="6177475" y="4411938"/>
            <a:ext cx="371475" cy="71404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custDataLst>
              <p:tags r:id="rId19"/>
            </p:custDataLst>
          </p:nvPr>
        </p:nvCxnSpPr>
        <p:spPr>
          <a:xfrm flipH="1">
            <a:off x="7321293" y="3949023"/>
            <a:ext cx="904603" cy="1176955"/>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custDataLst>
              <p:tags r:id="rId20"/>
            </p:custDataLst>
          </p:nvPr>
        </p:nvCxnSpPr>
        <p:spPr>
          <a:xfrm>
            <a:off x="8225895" y="4411938"/>
            <a:ext cx="371475" cy="71404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p14="http://schemas.microsoft.com/office/powerpoint/2010/main" Requires="p14">
          <p:contentPart p14:bwMode="auto" r:id="rId23">
            <p14:nvContentPartPr>
              <p14:cNvPr id="22" name="Ink 21"/>
              <p14:cNvContentPartPr/>
              <p14:nvPr>
                <p:custDataLst>
                  <p:tags r:id="rId21"/>
                </p:custDataLst>
              </p14:nvPr>
            </p14:nvContentPartPr>
            <p14:xfrm>
              <a:off x="3952440" y="483120"/>
              <a:ext cx="4355640" cy="3331080"/>
            </p14:xfrm>
          </p:contentPart>
        </mc:Choice>
        <mc:Fallback>
          <p:pic>
            <p:nvPicPr>
              <p:cNvPr id="22" name="Ink 21"/>
              <p:cNvPicPr/>
              <p:nvPr/>
            </p:nvPicPr>
            <p:blipFill>
              <a:blip r:embed="rId24"/>
              <a:stretch>
                <a:fillRect/>
              </a:stretch>
            </p:blipFill>
            <p:spPr>
              <a:xfrm>
                <a:off x="3945960" y="475920"/>
                <a:ext cx="4371480" cy="3347640"/>
              </a:xfrm>
              <a:prstGeom prst="rect">
                <a:avLst/>
              </a:prstGeom>
            </p:spPr>
          </p:pic>
        </mc:Fallback>
      </mc:AlternateContent>
    </p:spTree>
    <p:extLst>
      <p:ext uri="{BB962C8B-B14F-4D97-AF65-F5344CB8AC3E}">
        <p14:creationId xmlns:p14="http://schemas.microsoft.com/office/powerpoint/2010/main" val="3254487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Heaps!</a:t>
            </a:r>
            <a:endParaRPr lang="en-US" dirty="0"/>
          </a:p>
        </p:txBody>
      </p:sp>
      <p:sp>
        <p:nvSpPr>
          <p:cNvPr id="2" name="Text Placeholder 1"/>
          <p:cNvSpPr>
            <a:spLocks noGrp="1"/>
          </p:cNvSpPr>
          <p:nvPr>
            <p:ph type="body" idx="1"/>
            <p:custDataLst>
              <p:tags r:id="rId2"/>
            </p:custDataLst>
          </p:nvPr>
        </p:nvSpPr>
        <p:spPr/>
        <p:txBody>
          <a:bodyPr/>
          <a:lstStyle/>
          <a:p>
            <a:endParaRPr lang="en-US"/>
          </a:p>
        </p:txBody>
      </p:sp>
    </p:spTree>
    <p:extLst>
      <p:ext uri="{BB962C8B-B14F-4D97-AF65-F5344CB8AC3E}">
        <p14:creationId xmlns:p14="http://schemas.microsoft.com/office/powerpoint/2010/main" val="2698318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Binary Heaps*</a:t>
            </a:r>
            <a:endParaRPr lang="en-US" dirty="0"/>
          </a:p>
        </p:txBody>
      </p:sp>
      <p:sp>
        <p:nvSpPr>
          <p:cNvPr id="5" name="Content Placeholder 4"/>
          <p:cNvSpPr>
            <a:spLocks noGrp="1"/>
          </p:cNvSpPr>
          <p:nvPr>
            <p:ph idx="4294967295"/>
            <p:custDataLst>
              <p:tags r:id="rId2"/>
            </p:custDataLst>
          </p:nvPr>
        </p:nvSpPr>
        <p:spPr>
          <a:xfrm>
            <a:off x="948775" y="1058927"/>
            <a:ext cx="7996441" cy="3155264"/>
          </a:xfrm>
          <a:prstGeom prst="rect">
            <a:avLst/>
          </a:prstGeom>
        </p:spPr>
        <p:txBody>
          <a:bodyPr>
            <a:normAutofit/>
          </a:bodyPr>
          <a:lstStyle/>
          <a:p>
            <a:r>
              <a:rPr lang="en-US" dirty="0" smtClean="0"/>
              <a:t>Binary heaps are </a:t>
            </a:r>
            <a:r>
              <a:rPr lang="en-US" b="1" dirty="0" smtClean="0"/>
              <a:t>one kind </a:t>
            </a:r>
            <a:r>
              <a:rPr lang="en-US" dirty="0" smtClean="0"/>
              <a:t>of binary tree</a:t>
            </a:r>
          </a:p>
          <a:p>
            <a:r>
              <a:rPr lang="en-US" dirty="0" smtClean="0"/>
              <a:t>They have a few special restrictions, in addition to the usual binary tree:</a:t>
            </a:r>
          </a:p>
          <a:p>
            <a:pPr lvl="1"/>
            <a:r>
              <a:rPr lang="en-US" dirty="0" smtClean="0"/>
              <a:t>Must be </a:t>
            </a:r>
            <a:r>
              <a:rPr lang="en-US" b="1" dirty="0" smtClean="0">
                <a:solidFill>
                  <a:schemeClr val="bg2"/>
                </a:solidFill>
              </a:rPr>
              <a:t>complete</a:t>
            </a:r>
          </a:p>
          <a:p>
            <a:pPr lvl="2"/>
            <a:r>
              <a:rPr lang="en-US" dirty="0" smtClean="0"/>
              <a:t>No “gaps”—nodes are filled in left-to-right on each level (row) of the tree</a:t>
            </a:r>
          </a:p>
          <a:p>
            <a:pPr lvl="1"/>
            <a:r>
              <a:rPr lang="en-US" dirty="0" smtClean="0"/>
              <a:t>Ordering of data must obey </a:t>
            </a:r>
            <a:r>
              <a:rPr lang="en-US" b="1" dirty="0" smtClean="0">
                <a:solidFill>
                  <a:schemeClr val="bg2"/>
                </a:solidFill>
              </a:rPr>
              <a:t>heap property</a:t>
            </a:r>
          </a:p>
          <a:p>
            <a:pPr lvl="2"/>
            <a:r>
              <a:rPr lang="en-US" dirty="0" smtClean="0"/>
              <a:t>Min-heap version: a parent’s data is always </a:t>
            </a:r>
            <a:r>
              <a:rPr lang="en-US" b="1" dirty="0" smtClean="0"/>
              <a:t>≤</a:t>
            </a:r>
            <a:r>
              <a:rPr lang="en-US" dirty="0" smtClean="0"/>
              <a:t> both its children’s data</a:t>
            </a:r>
          </a:p>
          <a:p>
            <a:pPr lvl="2"/>
            <a:r>
              <a:rPr lang="en-US" dirty="0" smtClean="0"/>
              <a:t>Max-heap version: a parent’s data is always </a:t>
            </a:r>
            <a:r>
              <a:rPr lang="en-US" b="1" dirty="0"/>
              <a:t>≥</a:t>
            </a:r>
            <a:r>
              <a:rPr lang="en-US" dirty="0" smtClean="0"/>
              <a:t> both its children’s data</a:t>
            </a:r>
            <a:endParaRPr lang="en-US" dirty="0"/>
          </a:p>
        </p:txBody>
      </p:sp>
      <p:sp>
        <p:nvSpPr>
          <p:cNvPr id="2" name="Rectangle 1"/>
          <p:cNvSpPr/>
          <p:nvPr>
            <p:custDataLst>
              <p:tags r:id="rId3"/>
            </p:custDataLst>
          </p:nvPr>
        </p:nvSpPr>
        <p:spPr>
          <a:xfrm>
            <a:off x="1697017" y="4430152"/>
            <a:ext cx="5561033" cy="584775"/>
          </a:xfrm>
          <a:prstGeom prst="rect">
            <a:avLst/>
          </a:prstGeom>
        </p:spPr>
        <p:txBody>
          <a:bodyPr wrap="square">
            <a:spAutoFit/>
          </a:bodyPr>
          <a:lstStyle/>
          <a:p>
            <a:r>
              <a:rPr lang="en-US" sz="1600" dirty="0" smtClean="0">
                <a:solidFill>
                  <a:schemeClr val="bg1">
                    <a:lumMod val="50000"/>
                  </a:schemeClr>
                </a:solidFill>
              </a:rPr>
              <a:t>* There are other kinds of heaps as well. For example, binomial heap is extra credit on your assignment.</a:t>
            </a:r>
            <a:endParaRPr lang="en-US" sz="1600" dirty="0">
              <a:solidFill>
                <a:schemeClr val="bg1">
                  <a:lumMod val="50000"/>
                </a:schemeClr>
              </a:solidFill>
            </a:endParaRPr>
          </a:p>
        </p:txBody>
      </p:sp>
    </p:spTree>
    <p:extLst>
      <p:ext uri="{BB962C8B-B14F-4D97-AF65-F5344CB8AC3E}">
        <p14:creationId xmlns:p14="http://schemas.microsoft.com/office/powerpoint/2010/main" val="14965294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1) a single node&#10;(2) 2 nodes: a root and a left child&#10;(3) 2 nodes: a root and a right child&#10;(4) 4 nodes: a root and left child, who has a left child, who has a left child&#10;(5) 3 nodes: a root and two children&#10;(6) 8 nodes: a root with two children; the left child has a right child, who has two children, each with a left child&#10;(7) 9 nodes: a root with 3 children; the center child has two children, each with a left child; the right child of the root has a right child&#10;(8) 4 nodes: a root with two children, the left child has a left child" title="A variety of trees"/>
          <p:cNvPicPr>
            <a:picLocks noChangeAspect="1" noChangeArrowheads="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1925619" y="1164385"/>
            <a:ext cx="4793456" cy="2521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custDataLst>
              <p:tags r:id="rId2"/>
            </p:custDataLst>
          </p:nvPr>
        </p:nvSpPr>
        <p:spPr>
          <a:xfrm>
            <a:off x="1104457" y="153672"/>
            <a:ext cx="6725312" cy="784563"/>
          </a:xfrm>
        </p:spPr>
        <p:txBody>
          <a:bodyPr>
            <a:normAutofit/>
          </a:bodyPr>
          <a:lstStyle/>
          <a:p>
            <a:r>
              <a:rPr lang="en-US" dirty="0" smtClean="0"/>
              <a:t>How many of these could be valid binary heaps?</a:t>
            </a:r>
            <a:endParaRPr lang="en-US" dirty="0"/>
          </a:p>
        </p:txBody>
      </p:sp>
      <p:sp>
        <p:nvSpPr>
          <p:cNvPr id="3" name="Content Placeholder 2"/>
          <p:cNvSpPr>
            <a:spLocks noGrp="1"/>
          </p:cNvSpPr>
          <p:nvPr>
            <p:ph idx="4294967295"/>
            <p:custDataLst>
              <p:tags r:id="rId3"/>
            </p:custDataLst>
          </p:nvPr>
        </p:nvSpPr>
        <p:spPr>
          <a:xfrm>
            <a:off x="1925619" y="3912279"/>
            <a:ext cx="5082988" cy="888322"/>
          </a:xfrm>
          <a:prstGeom prst="rect">
            <a:avLst/>
          </a:prstGeom>
        </p:spPr>
        <p:txBody>
          <a:bodyPr numCol="2">
            <a:normAutofit fontScale="92500" lnSpcReduction="20000"/>
          </a:bodyPr>
          <a:lstStyle/>
          <a:p>
            <a:pPr marL="394335">
              <a:buFont typeface="+mj-lt"/>
              <a:buAutoNum type="alphaUcPeriod"/>
            </a:pPr>
            <a:r>
              <a:rPr lang="en-US" dirty="0" smtClean="0"/>
              <a:t>0-1</a:t>
            </a:r>
          </a:p>
          <a:p>
            <a:pPr marL="394335">
              <a:buFont typeface="+mj-lt"/>
              <a:buAutoNum type="alphaUcPeriod"/>
            </a:pPr>
            <a:r>
              <a:rPr lang="en-US" dirty="0" smtClean="0"/>
              <a:t>2</a:t>
            </a:r>
          </a:p>
          <a:p>
            <a:pPr marL="394335">
              <a:buFont typeface="+mj-lt"/>
              <a:buAutoNum type="alphaUcPeriod"/>
            </a:pPr>
            <a:r>
              <a:rPr lang="en-US" dirty="0" smtClean="0"/>
              <a:t>3</a:t>
            </a:r>
          </a:p>
          <a:p>
            <a:pPr marL="394335">
              <a:buFont typeface="+mj-lt"/>
              <a:buAutoNum type="alphaUcPeriod"/>
            </a:pPr>
            <a:r>
              <a:rPr lang="en-US" dirty="0" smtClean="0"/>
              <a:t>4</a:t>
            </a:r>
          </a:p>
          <a:p>
            <a:pPr marL="394335">
              <a:buFont typeface="+mj-lt"/>
              <a:buAutoNum type="alphaUcPeriod"/>
            </a:pPr>
            <a:r>
              <a:rPr lang="en-US" dirty="0" smtClean="0"/>
              <a:t>5-8</a:t>
            </a:r>
          </a:p>
        </p:txBody>
      </p:sp>
      <p:pic>
        <p:nvPicPr>
          <p:cNvPr id="6146" name="Picture 2"/>
          <p:cNvPicPr>
            <a:picLocks noChangeAspect="1" noChangeArrowheads="1"/>
          </p:cNvPicPr>
          <p:nvPr>
            <p:custDataLst>
              <p:tags r:id="rId4"/>
            </p:custDataLst>
          </p:nvPr>
        </p:nvPicPr>
        <p:blipFill>
          <a:blip r:embed="rId8">
            <a:extLst>
              <a:ext uri="{28A0092B-C50C-407E-A947-70E740481C1C}">
                <a14:useLocalDpi xmlns:a14="http://schemas.microsoft.com/office/drawing/2010/main" val="0"/>
              </a:ext>
            </a:extLst>
          </a:blip>
          <a:srcRect/>
          <a:stretch>
            <a:fillRect/>
          </a:stretch>
        </p:blipFill>
        <p:spPr bwMode="auto">
          <a:xfrm>
            <a:off x="5865396" y="2368106"/>
            <a:ext cx="1293019" cy="1092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9">
            <p14:nvContentPartPr>
              <p14:cNvPr id="4" name="Ink 3"/>
              <p14:cNvContentPartPr/>
              <p14:nvPr>
                <p:custDataLst>
                  <p:tags r:id="rId5"/>
                </p:custDataLst>
              </p14:nvPr>
            </p14:nvContentPartPr>
            <p14:xfrm>
              <a:off x="2539440" y="937080"/>
              <a:ext cx="5169600" cy="3249000"/>
            </p14:xfrm>
          </p:contentPart>
        </mc:Choice>
        <mc:Fallback>
          <p:pic>
            <p:nvPicPr>
              <p:cNvPr id="4" name="Ink 3"/>
              <p:cNvPicPr/>
              <p:nvPr/>
            </p:nvPicPr>
            <p:blipFill>
              <a:blip r:embed="rId10"/>
              <a:stretch>
                <a:fillRect/>
              </a:stretch>
            </p:blipFill>
            <p:spPr>
              <a:xfrm>
                <a:off x="2532960" y="933840"/>
                <a:ext cx="5182200" cy="3259080"/>
              </a:xfrm>
              <a:prstGeom prst="rect">
                <a:avLst/>
              </a:prstGeom>
            </p:spPr>
          </p:pic>
        </mc:Fallback>
      </mc:AlternateContent>
    </p:spTree>
    <p:extLst>
      <p:ext uri="{BB962C8B-B14F-4D97-AF65-F5344CB8AC3E}">
        <p14:creationId xmlns:p14="http://schemas.microsoft.com/office/powerpoint/2010/main" val="14162062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How many of these are valid min-binary-heaps?</a:t>
            </a:r>
            <a:endParaRPr lang="en-US" dirty="0"/>
          </a:p>
        </p:txBody>
      </p:sp>
      <p:pic>
        <p:nvPicPr>
          <p:cNvPr id="5123" name="Picture 3" descr="root node: 15&#10;left child of 15: 21&#10;right child of 21: 42" title="a tree"/>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auto">
          <a:xfrm>
            <a:off x="1891408" y="1398904"/>
            <a:ext cx="1335881" cy="1135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descr="root node: 5&#10;left child of 5: 7&#10;left child of 7: 8&#10;right child of 7: 14&#10;right child of 5: 10&#10;left child of 10: 11" title="a tree"/>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3627570" y="1413191"/>
            <a:ext cx="1478756" cy="1121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descr="root node: F&#10;left child of F: M&#10;right child of F: P&#10;left child of M: Y&#10;right child of M: Z&#10;left child of P: B" title="a tree"/>
          <p:cNvPicPr>
            <a:picLocks noChangeAspect="1" noChangeArrowheads="1"/>
          </p:cNvPicPr>
          <p:nvPr>
            <p:custDataLst>
              <p:tags r:id="rId4"/>
            </p:custDataLst>
          </p:nvPr>
        </p:nvPicPr>
        <p:blipFill>
          <a:blip r:embed="rId9">
            <a:extLst>
              <a:ext uri="{28A0092B-C50C-407E-A947-70E740481C1C}">
                <a14:useLocalDpi xmlns:a14="http://schemas.microsoft.com/office/drawing/2010/main" val="0"/>
              </a:ext>
            </a:extLst>
          </a:blip>
          <a:srcRect/>
          <a:stretch>
            <a:fillRect/>
          </a:stretch>
        </p:blipFill>
        <p:spPr bwMode="auto">
          <a:xfrm>
            <a:off x="5506607" y="1284604"/>
            <a:ext cx="1607344" cy="1250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10">
            <p14:nvContentPartPr>
              <p14:cNvPr id="3" name="Ink 2"/>
              <p14:cNvContentPartPr/>
              <p14:nvPr>
                <p:custDataLst>
                  <p:tags r:id="rId5"/>
                </p:custDataLst>
              </p14:nvPr>
            </p14:nvContentPartPr>
            <p14:xfrm>
              <a:off x="1371600" y="1075680"/>
              <a:ext cx="6703920" cy="2356560"/>
            </p14:xfrm>
          </p:contentPart>
        </mc:Choice>
        <mc:Fallback>
          <p:pic>
            <p:nvPicPr>
              <p:cNvPr id="3" name="Ink 2"/>
              <p:cNvPicPr/>
              <p:nvPr/>
            </p:nvPicPr>
            <p:blipFill>
              <a:blip r:embed="rId11"/>
              <a:stretch>
                <a:fillRect/>
              </a:stretch>
            </p:blipFill>
            <p:spPr>
              <a:xfrm>
                <a:off x="1367280" y="1070280"/>
                <a:ext cx="6715440" cy="2368800"/>
              </a:xfrm>
              <a:prstGeom prst="rect">
                <a:avLst/>
              </a:prstGeom>
            </p:spPr>
          </p:pic>
        </mc:Fallback>
      </mc:AlternateContent>
    </p:spTree>
    <p:extLst>
      <p:ext uri="{BB962C8B-B14F-4D97-AF65-F5344CB8AC3E}">
        <p14:creationId xmlns:p14="http://schemas.microsoft.com/office/powerpoint/2010/main" val="4076031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Binary heap in an array</a:t>
            </a:r>
            <a:endParaRPr lang="en-US" dirty="0"/>
          </a:p>
        </p:txBody>
      </p:sp>
      <p:sp>
        <p:nvSpPr>
          <p:cNvPr id="5" name="Text Placeholder 4"/>
          <p:cNvSpPr>
            <a:spLocks noGrp="1"/>
          </p:cNvSpPr>
          <p:nvPr>
            <p:ph type="body" idx="1"/>
            <p:custDataLst>
              <p:tags r:id="rId2"/>
            </p:custDataLst>
          </p:nvPr>
        </p:nvSpPr>
        <p:spPr/>
        <p:txBody>
          <a:bodyPr/>
          <a:lstStyle/>
          <a:p>
            <a:endParaRPr lang="en-US"/>
          </a:p>
        </p:txBody>
      </p:sp>
    </p:spTree>
    <p:extLst>
      <p:ext uri="{BB962C8B-B14F-4D97-AF65-F5344CB8AC3E}">
        <p14:creationId xmlns:p14="http://schemas.microsoft.com/office/powerpoint/2010/main" val="448128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94585" y="37339"/>
            <a:ext cx="5268558" cy="857250"/>
          </a:xfrm>
        </p:spPr>
        <p:txBody>
          <a:bodyPr/>
          <a:lstStyle/>
          <a:p>
            <a:r>
              <a:rPr lang="en-US" dirty="0" smtClean="0"/>
              <a:t>Binary heap in an array</a:t>
            </a:r>
            <a:endParaRPr lang="en-US" dirty="0"/>
          </a:p>
        </p:txBody>
      </p:sp>
      <p:sp>
        <p:nvSpPr>
          <p:cNvPr id="3" name="Content Placeholder 2"/>
          <p:cNvSpPr>
            <a:spLocks noGrp="1"/>
          </p:cNvSpPr>
          <p:nvPr>
            <p:ph idx="4294967295"/>
            <p:custDataLst>
              <p:tags r:id="rId2"/>
            </p:custDataLst>
          </p:nvPr>
        </p:nvSpPr>
        <p:spPr>
          <a:xfrm>
            <a:off x="994585" y="1071811"/>
            <a:ext cx="4148915" cy="3040045"/>
          </a:xfrm>
          <a:prstGeom prst="rect">
            <a:avLst/>
          </a:prstGeom>
        </p:spPr>
        <p:txBody>
          <a:bodyPr/>
          <a:lstStyle/>
          <a:p>
            <a:r>
              <a:rPr lang="en-US" dirty="0" smtClean="0"/>
              <a:t>Binary heap is one special kind of binary tree, so we could use a node </a:t>
            </a:r>
            <a:r>
              <a:rPr lang="en-US" dirty="0" err="1" smtClean="0"/>
              <a:t>struct</a:t>
            </a:r>
            <a:r>
              <a:rPr lang="en-US" dirty="0" smtClean="0"/>
              <a:t> to represent it</a:t>
            </a:r>
          </a:p>
          <a:p>
            <a:r>
              <a:rPr lang="en-US" dirty="0" smtClean="0"/>
              <a:t>However, … we </a:t>
            </a:r>
            <a:r>
              <a:rPr lang="en-US" dirty="0" smtClean="0"/>
              <a:t>actually </a:t>
            </a:r>
            <a:r>
              <a:rPr lang="en-US" dirty="0" smtClean="0"/>
              <a:t>do NOT typically use a node object to implement </a:t>
            </a:r>
            <a:r>
              <a:rPr lang="en-US" b="1" u="sng" dirty="0" smtClean="0"/>
              <a:t>heaps</a:t>
            </a:r>
          </a:p>
          <a:p>
            <a:r>
              <a:rPr lang="en-US" dirty="0" smtClean="0"/>
              <a:t>Because they have the special added constraint that they must be </a:t>
            </a:r>
            <a:r>
              <a:rPr lang="en-US" b="1" dirty="0" smtClean="0"/>
              <a:t>complete</a:t>
            </a:r>
            <a:r>
              <a:rPr lang="en-US" dirty="0" smtClean="0"/>
              <a:t>, they fit nicely into an </a:t>
            </a:r>
            <a:r>
              <a:rPr lang="en-US" dirty="0" smtClean="0"/>
              <a:t>array</a:t>
            </a:r>
          </a:p>
          <a:p>
            <a:endParaRPr lang="en-US" dirty="0"/>
          </a:p>
        </p:txBody>
      </p:sp>
      <p:sp>
        <p:nvSpPr>
          <p:cNvPr id="4" name="Rectangle 3" descr="has data, left, right" title="a node structure"/>
          <p:cNvSpPr/>
          <p:nvPr>
            <p:custDataLst>
              <p:tags r:id="rId3"/>
            </p:custDataLst>
          </p:nvPr>
        </p:nvSpPr>
        <p:spPr>
          <a:xfrm>
            <a:off x="6072187" y="121946"/>
            <a:ext cx="2125608" cy="2364663"/>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priority:</a:t>
            </a:r>
          </a:p>
          <a:p>
            <a:endParaRPr lang="en-US" dirty="0" smtClean="0">
              <a:ln>
                <a:solidFill>
                  <a:schemeClr val="tx1"/>
                </a:solidFill>
              </a:ln>
              <a:latin typeface="Courier New" pitchFamily="49" charset="0"/>
              <a:cs typeface="Courier New" pitchFamily="49" charset="0"/>
            </a:endParaRPr>
          </a:p>
          <a:p>
            <a:r>
              <a:rPr lang="en-US" dirty="0">
                <a:ln>
                  <a:solidFill>
                    <a:schemeClr val="tx1"/>
                  </a:solidFill>
                </a:ln>
                <a:latin typeface="Courier New" pitchFamily="49" charset="0"/>
                <a:cs typeface="Courier New" pitchFamily="49" charset="0"/>
              </a:rPr>
              <a:t>d</a:t>
            </a:r>
            <a:r>
              <a:rPr lang="en-US" dirty="0" smtClean="0">
                <a:ln>
                  <a:solidFill>
                    <a:schemeClr val="tx1"/>
                  </a:solidFill>
                </a:ln>
                <a:latin typeface="Courier New" pitchFamily="49" charset="0"/>
                <a:cs typeface="Courier New" pitchFamily="49" charset="0"/>
              </a:rPr>
              <a:t>ata:</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left:</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right:</a:t>
            </a:r>
            <a:endParaRPr lang="en-US" dirty="0">
              <a:ln>
                <a:solidFill>
                  <a:schemeClr val="tx1"/>
                </a:solidFill>
              </a:ln>
              <a:latin typeface="Courier New" pitchFamily="49" charset="0"/>
              <a:cs typeface="Courier New" pitchFamily="49" charset="0"/>
            </a:endParaRPr>
          </a:p>
        </p:txBody>
      </p:sp>
      <p:sp>
        <p:nvSpPr>
          <p:cNvPr id="5" name="Rectangle 4"/>
          <p:cNvSpPr/>
          <p:nvPr>
            <p:custDataLst>
              <p:tags r:id="rId4"/>
            </p:custDataLst>
          </p:nvPr>
        </p:nvSpPr>
        <p:spPr>
          <a:xfrm>
            <a:off x="7514683" y="87750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6" name="Rectangle 5"/>
          <p:cNvSpPr/>
          <p:nvPr>
            <p:custDataLst>
              <p:tags r:id="rId5"/>
            </p:custDataLst>
          </p:nvPr>
        </p:nvSpPr>
        <p:spPr>
          <a:xfrm>
            <a:off x="7518180" y="1413195"/>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7" name="Rectangle 6"/>
          <p:cNvSpPr/>
          <p:nvPr>
            <p:custDataLst>
              <p:tags r:id="rId6"/>
            </p:custDataLst>
          </p:nvPr>
        </p:nvSpPr>
        <p:spPr>
          <a:xfrm>
            <a:off x="7514684" y="1933173"/>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cxnSp>
        <p:nvCxnSpPr>
          <p:cNvPr id="8" name="Straight Arrow Connector 7"/>
          <p:cNvCxnSpPr/>
          <p:nvPr>
            <p:custDataLst>
              <p:tags r:id="rId7"/>
            </p:custDataLst>
          </p:nvPr>
        </p:nvCxnSpPr>
        <p:spPr>
          <a:xfrm flipH="1">
            <a:off x="6867255" y="1603803"/>
            <a:ext cx="904603" cy="1176955"/>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custDataLst>
              <p:tags r:id="rId8"/>
            </p:custDataLst>
          </p:nvPr>
        </p:nvCxnSpPr>
        <p:spPr>
          <a:xfrm>
            <a:off x="7774813" y="2149126"/>
            <a:ext cx="371475" cy="71404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quot;No&quot; Symbol 9"/>
          <p:cNvSpPr/>
          <p:nvPr>
            <p:custDataLst>
              <p:tags r:id="rId9"/>
            </p:custDataLst>
          </p:nvPr>
        </p:nvSpPr>
        <p:spPr>
          <a:xfrm>
            <a:off x="5860825" y="369105"/>
            <a:ext cx="2548331" cy="2464815"/>
          </a:xfrm>
          <a:prstGeom prst="noSmoking">
            <a:avLst>
              <a:gd name="adj" fmla="val 683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p:cNvSpPr/>
          <p:nvPr>
            <p:custDataLst>
              <p:tags r:id="rId10"/>
            </p:custDataLst>
          </p:nvPr>
        </p:nvSpPr>
        <p:spPr>
          <a:xfrm>
            <a:off x="7518180" y="392946"/>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pic>
        <p:nvPicPr>
          <p:cNvPr id="13" name="Picture 12"/>
          <p:cNvPicPr>
            <a:picLocks noChangeAspect="1"/>
          </p:cNvPicPr>
          <p:nvPr>
            <p:custDataLst>
              <p:tags r:id="rId11"/>
            </p:custDataLst>
          </p:nvPr>
        </p:nvPicPr>
        <p:blipFill>
          <a:blip r:embed="rId15"/>
          <a:stretch>
            <a:fillRect/>
          </a:stretch>
        </p:blipFill>
        <p:spPr>
          <a:xfrm>
            <a:off x="5241941" y="2971366"/>
            <a:ext cx="1781175" cy="1590675"/>
          </a:xfrm>
          <a:prstGeom prst="rect">
            <a:avLst/>
          </a:prstGeom>
        </p:spPr>
      </p:pic>
      <p:pic>
        <p:nvPicPr>
          <p:cNvPr id="15" name="Picture 14"/>
          <p:cNvPicPr>
            <a:picLocks noChangeAspect="1"/>
          </p:cNvPicPr>
          <p:nvPr>
            <p:custDataLst>
              <p:tags r:id="rId12"/>
            </p:custDataLst>
          </p:nvPr>
        </p:nvPicPr>
        <p:blipFill>
          <a:blip r:embed="rId16"/>
          <a:stretch>
            <a:fillRect/>
          </a:stretch>
        </p:blipFill>
        <p:spPr>
          <a:xfrm>
            <a:off x="2115757" y="3922611"/>
            <a:ext cx="2895600" cy="828675"/>
          </a:xfrm>
          <a:prstGeom prst="rect">
            <a:avLst/>
          </a:prstGeom>
        </p:spPr>
      </p:pic>
      <mc:AlternateContent xmlns:mc="http://schemas.openxmlformats.org/markup-compatibility/2006">
        <mc:Choice xmlns:p14="http://schemas.microsoft.com/office/powerpoint/2010/main" Requires="p14">
          <p:contentPart p14:bwMode="auto" r:id="rId17">
            <p14:nvContentPartPr>
              <p14:cNvPr id="16" name="Ink 15"/>
              <p14:cNvContentPartPr/>
              <p14:nvPr>
                <p:custDataLst>
                  <p:tags r:id="rId13"/>
                </p:custDataLst>
              </p14:nvPr>
            </p14:nvContentPartPr>
            <p14:xfrm>
              <a:off x="2204640" y="123840"/>
              <a:ext cx="6594120" cy="4739400"/>
            </p14:xfrm>
          </p:contentPart>
        </mc:Choice>
        <mc:Fallback>
          <p:pic>
            <p:nvPicPr>
              <p:cNvPr id="16" name="Ink 15"/>
              <p:cNvPicPr/>
              <p:nvPr/>
            </p:nvPicPr>
            <p:blipFill>
              <a:blip r:embed="rId18"/>
              <a:stretch>
                <a:fillRect/>
              </a:stretch>
            </p:blipFill>
            <p:spPr>
              <a:xfrm>
                <a:off x="2196720" y="118080"/>
                <a:ext cx="6608160" cy="4753080"/>
              </a:xfrm>
              <a:prstGeom prst="rect">
                <a:avLst/>
              </a:prstGeom>
            </p:spPr>
          </p:pic>
        </mc:Fallback>
      </mc:AlternateContent>
    </p:spTree>
    <p:extLst>
      <p:ext uri="{BB962C8B-B14F-4D97-AF65-F5344CB8AC3E}">
        <p14:creationId xmlns:p14="http://schemas.microsoft.com/office/powerpoint/2010/main" val="1562000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custDataLst>
              <p:tags r:id="rId1"/>
            </p:custDataLst>
          </p:nvPr>
        </p:nvPicPr>
        <p:blipFill>
          <a:blip r:embed="rId12"/>
          <a:stretch>
            <a:fillRect/>
          </a:stretch>
        </p:blipFill>
        <p:spPr>
          <a:xfrm>
            <a:off x="7337082" y="2613984"/>
            <a:ext cx="1809750" cy="1666875"/>
          </a:xfrm>
          <a:prstGeom prst="rect">
            <a:avLst/>
          </a:prstGeom>
        </p:spPr>
      </p:pic>
      <p:pic>
        <p:nvPicPr>
          <p:cNvPr id="11" name="Picture 10"/>
          <p:cNvPicPr>
            <a:picLocks noChangeAspect="1"/>
          </p:cNvPicPr>
          <p:nvPr>
            <p:custDataLst>
              <p:tags r:id="rId2"/>
            </p:custDataLst>
          </p:nvPr>
        </p:nvPicPr>
        <p:blipFill>
          <a:blip r:embed="rId13"/>
          <a:stretch>
            <a:fillRect/>
          </a:stretch>
        </p:blipFill>
        <p:spPr>
          <a:xfrm>
            <a:off x="561974" y="3460275"/>
            <a:ext cx="1781175" cy="1590675"/>
          </a:xfrm>
          <a:prstGeom prst="rect">
            <a:avLst/>
          </a:prstGeom>
        </p:spPr>
      </p:pic>
      <p:sp>
        <p:nvSpPr>
          <p:cNvPr id="2" name="Title 1"/>
          <p:cNvSpPr>
            <a:spLocks noGrp="1"/>
          </p:cNvSpPr>
          <p:nvPr>
            <p:ph type="title"/>
            <p:custDataLst>
              <p:tags r:id="rId3"/>
            </p:custDataLst>
          </p:nvPr>
        </p:nvSpPr>
        <p:spPr>
          <a:xfrm>
            <a:off x="994585" y="121946"/>
            <a:ext cx="5268558" cy="857250"/>
          </a:xfrm>
        </p:spPr>
        <p:txBody>
          <a:bodyPr/>
          <a:lstStyle/>
          <a:p>
            <a:r>
              <a:rPr lang="en-US" b="1" dirty="0" smtClean="0"/>
              <a:t>Two approaches:</a:t>
            </a:r>
            <a:r>
              <a:rPr lang="en-US" dirty="0" smtClean="0"/>
              <a:t/>
            </a:r>
            <a:br>
              <a:rPr lang="en-US" dirty="0" smtClean="0"/>
            </a:br>
            <a:r>
              <a:rPr lang="en-US" dirty="0" smtClean="0"/>
              <a:t>Binary heap in an array</a:t>
            </a:r>
            <a:endParaRPr lang="en-US" dirty="0"/>
          </a:p>
        </p:txBody>
      </p:sp>
      <p:sp>
        <p:nvSpPr>
          <p:cNvPr id="3" name="Content Placeholder 2"/>
          <p:cNvSpPr>
            <a:spLocks noGrp="1"/>
          </p:cNvSpPr>
          <p:nvPr>
            <p:ph idx="4294967295"/>
            <p:custDataLst>
              <p:tags r:id="rId4"/>
            </p:custDataLst>
          </p:nvPr>
        </p:nvSpPr>
        <p:spPr>
          <a:xfrm>
            <a:off x="970483" y="1090349"/>
            <a:ext cx="6366599" cy="3040045"/>
          </a:xfrm>
          <a:prstGeom prst="rect">
            <a:avLst/>
          </a:prstGeom>
        </p:spPr>
        <p:txBody>
          <a:bodyPr/>
          <a:lstStyle/>
          <a:p>
            <a:r>
              <a:rPr lang="en-US" b="1" dirty="0" smtClean="0"/>
              <a:t>Wait, but the homework handout starts storing the elements at array index 1! </a:t>
            </a:r>
          </a:p>
          <a:p>
            <a:pPr lvl="2"/>
            <a:r>
              <a:rPr lang="en-US" dirty="0" smtClean="0"/>
              <a:t>Either way is ok for the assignment. </a:t>
            </a:r>
          </a:p>
          <a:p>
            <a:pPr lvl="2"/>
            <a:r>
              <a:rPr lang="en-US" dirty="0" smtClean="0"/>
              <a:t>You should understand both ways, so we’re teaching both </a:t>
            </a:r>
            <a:r>
              <a:rPr lang="en-US" dirty="0" smtClean="0"/>
              <a:t>ways</a:t>
            </a:r>
            <a:endParaRPr lang="en-US" dirty="0"/>
          </a:p>
        </p:txBody>
      </p:sp>
      <p:pic>
        <p:nvPicPr>
          <p:cNvPr id="14" name="Picture 13"/>
          <p:cNvPicPr>
            <a:picLocks noChangeAspect="1"/>
          </p:cNvPicPr>
          <p:nvPr>
            <p:custDataLst>
              <p:tags r:id="rId5"/>
            </p:custDataLst>
          </p:nvPr>
        </p:nvPicPr>
        <p:blipFill rotWithShape="1">
          <a:blip r:embed="rId14"/>
          <a:srcRect l="41424" t="28063" b="24359"/>
          <a:stretch/>
        </p:blipFill>
        <p:spPr>
          <a:xfrm>
            <a:off x="5283278" y="4255613"/>
            <a:ext cx="3364358" cy="829339"/>
          </a:xfrm>
          <a:prstGeom prst="rect">
            <a:avLst/>
          </a:prstGeom>
        </p:spPr>
      </p:pic>
      <p:sp>
        <p:nvSpPr>
          <p:cNvPr id="13" name="Rectangle 12"/>
          <p:cNvSpPr/>
          <p:nvPr>
            <p:custDataLst>
              <p:tags r:id="rId6"/>
            </p:custDataLst>
          </p:nvPr>
        </p:nvSpPr>
        <p:spPr>
          <a:xfrm>
            <a:off x="4253167" y="3939901"/>
            <a:ext cx="530915" cy="369332"/>
          </a:xfrm>
          <a:prstGeom prst="rect">
            <a:avLst/>
          </a:prstGeom>
        </p:spPr>
        <p:txBody>
          <a:bodyPr wrap="none">
            <a:spAutoFit/>
          </a:bodyPr>
          <a:lstStyle/>
          <a:p>
            <a:r>
              <a:rPr lang="en-US" b="1" dirty="0" smtClean="0">
                <a:solidFill>
                  <a:schemeClr val="bg2"/>
                </a:solidFill>
              </a:rPr>
              <a:t>OR</a:t>
            </a:r>
            <a:endParaRPr lang="en-US" b="1" dirty="0">
              <a:solidFill>
                <a:schemeClr val="bg2"/>
              </a:solidFill>
            </a:endParaRPr>
          </a:p>
        </p:txBody>
      </p:sp>
      <p:sp>
        <p:nvSpPr>
          <p:cNvPr id="16" name="Rectangle 15"/>
          <p:cNvSpPr/>
          <p:nvPr>
            <p:custDataLst>
              <p:tags r:id="rId7"/>
            </p:custDataLst>
          </p:nvPr>
        </p:nvSpPr>
        <p:spPr>
          <a:xfrm>
            <a:off x="522521" y="3100828"/>
            <a:ext cx="1056700" cy="369332"/>
          </a:xfrm>
          <a:prstGeom prst="rect">
            <a:avLst/>
          </a:prstGeom>
        </p:spPr>
        <p:txBody>
          <a:bodyPr wrap="none">
            <a:spAutoFit/>
          </a:bodyPr>
          <a:lstStyle/>
          <a:p>
            <a:r>
              <a:rPr lang="en-US" b="1" dirty="0" smtClean="0">
                <a:solidFill>
                  <a:schemeClr val="bg2"/>
                </a:solidFill>
              </a:rPr>
              <a:t>0-based</a:t>
            </a:r>
            <a:endParaRPr lang="en-US" b="1" dirty="0">
              <a:solidFill>
                <a:schemeClr val="bg2"/>
              </a:solidFill>
            </a:endParaRPr>
          </a:p>
        </p:txBody>
      </p:sp>
      <p:sp>
        <p:nvSpPr>
          <p:cNvPr id="17" name="Rectangle 16"/>
          <p:cNvSpPr/>
          <p:nvPr>
            <p:custDataLst>
              <p:tags r:id="rId8"/>
            </p:custDataLst>
          </p:nvPr>
        </p:nvSpPr>
        <p:spPr>
          <a:xfrm>
            <a:off x="6102733" y="3595397"/>
            <a:ext cx="1056700" cy="369332"/>
          </a:xfrm>
          <a:prstGeom prst="rect">
            <a:avLst/>
          </a:prstGeom>
        </p:spPr>
        <p:txBody>
          <a:bodyPr wrap="none">
            <a:spAutoFit/>
          </a:bodyPr>
          <a:lstStyle/>
          <a:p>
            <a:r>
              <a:rPr lang="en-US" b="1" dirty="0">
                <a:solidFill>
                  <a:schemeClr val="bg2"/>
                </a:solidFill>
              </a:rPr>
              <a:t>1</a:t>
            </a:r>
            <a:r>
              <a:rPr lang="en-US" b="1" dirty="0" smtClean="0">
                <a:solidFill>
                  <a:schemeClr val="bg2"/>
                </a:solidFill>
              </a:rPr>
              <a:t>-based</a:t>
            </a:r>
            <a:endParaRPr lang="en-US" b="1" dirty="0">
              <a:solidFill>
                <a:schemeClr val="bg2"/>
              </a:solidFill>
            </a:endParaRPr>
          </a:p>
        </p:txBody>
      </p:sp>
      <p:pic>
        <p:nvPicPr>
          <p:cNvPr id="18" name="Picture 17"/>
          <p:cNvPicPr>
            <a:picLocks noChangeAspect="1"/>
          </p:cNvPicPr>
          <p:nvPr>
            <p:custDataLst>
              <p:tags r:id="rId9"/>
            </p:custDataLst>
          </p:nvPr>
        </p:nvPicPr>
        <p:blipFill>
          <a:blip r:embed="rId15"/>
          <a:stretch>
            <a:fillRect/>
          </a:stretch>
        </p:blipFill>
        <p:spPr>
          <a:xfrm>
            <a:off x="1855069" y="3100828"/>
            <a:ext cx="2895600" cy="828675"/>
          </a:xfrm>
          <a:prstGeom prst="rect">
            <a:avLst/>
          </a:prstGeom>
        </p:spPr>
      </p:pic>
      <mc:AlternateContent xmlns:mc="http://schemas.openxmlformats.org/markup-compatibility/2006">
        <mc:Choice xmlns:p14="http://schemas.microsoft.com/office/powerpoint/2010/main" Requires="p14">
          <p:contentPart p14:bwMode="auto" r:id="rId16">
            <p14:nvContentPartPr>
              <p14:cNvPr id="19" name="Ink 18"/>
              <p14:cNvContentPartPr/>
              <p14:nvPr>
                <p:custDataLst>
                  <p:tags r:id="rId10"/>
                </p:custDataLst>
              </p14:nvPr>
            </p14:nvContentPartPr>
            <p14:xfrm>
              <a:off x="1608840" y="3038040"/>
              <a:ext cx="7373160" cy="1931400"/>
            </p14:xfrm>
          </p:contentPart>
        </mc:Choice>
        <mc:Fallback>
          <p:pic>
            <p:nvPicPr>
              <p:cNvPr id="19" name="Ink 18"/>
              <p:cNvPicPr/>
              <p:nvPr/>
            </p:nvPicPr>
            <p:blipFill>
              <a:blip r:embed="rId17"/>
              <a:stretch>
                <a:fillRect/>
              </a:stretch>
            </p:blipFill>
            <p:spPr>
              <a:xfrm>
                <a:off x="1602000" y="3031560"/>
                <a:ext cx="7387200" cy="1945080"/>
              </a:xfrm>
              <a:prstGeom prst="rect">
                <a:avLst/>
              </a:prstGeom>
            </p:spPr>
          </p:pic>
        </mc:Fallback>
      </mc:AlternateContent>
    </p:spTree>
    <p:extLst>
      <p:ext uri="{BB962C8B-B14F-4D97-AF65-F5344CB8AC3E}">
        <p14:creationId xmlns:p14="http://schemas.microsoft.com/office/powerpoint/2010/main" val="3891593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053582" y="96479"/>
            <a:ext cx="5268558" cy="857250"/>
          </a:xfrm>
        </p:spPr>
        <p:txBody>
          <a:bodyPr/>
          <a:lstStyle/>
          <a:p>
            <a:r>
              <a:rPr lang="en-US" dirty="0" smtClean="0"/>
              <a:t>Heap in an array</a:t>
            </a:r>
            <a:endParaRPr lang="en-US" dirty="0"/>
          </a:p>
        </p:txBody>
      </p:sp>
      <p:sp>
        <p:nvSpPr>
          <p:cNvPr id="3" name="Content Placeholder 2"/>
          <p:cNvSpPr>
            <a:spLocks noGrp="1"/>
          </p:cNvSpPr>
          <p:nvPr>
            <p:ph idx="4294967295"/>
            <p:custDataLst>
              <p:tags r:id="rId2"/>
            </p:custDataLst>
          </p:nvPr>
        </p:nvSpPr>
        <p:spPr>
          <a:xfrm>
            <a:off x="893937" y="2416888"/>
            <a:ext cx="6702948" cy="2467886"/>
          </a:xfrm>
          <a:prstGeom prst="rect">
            <a:avLst/>
          </a:prstGeom>
        </p:spPr>
        <p:txBody>
          <a:bodyPr>
            <a:normAutofit/>
          </a:bodyPr>
          <a:lstStyle/>
          <a:p>
            <a:r>
              <a:rPr lang="en-US" dirty="0" smtClean="0"/>
              <a:t>For </a:t>
            </a:r>
            <a:r>
              <a:rPr lang="en-US" dirty="0" smtClean="0"/>
              <a:t>a node in array index i:</a:t>
            </a:r>
          </a:p>
          <a:p>
            <a:pPr lvl="1"/>
            <a:r>
              <a:rPr lang="en-US" dirty="0" smtClean="0"/>
              <a:t>Q: The parent of that node is found where?</a:t>
            </a:r>
          </a:p>
          <a:p>
            <a:pPr lvl="1"/>
            <a:r>
              <a:rPr lang="en-US" dirty="0" smtClean="0"/>
              <a:t>A: at index:</a:t>
            </a:r>
          </a:p>
          <a:p>
            <a:pPr marL="857250" lvl="2" indent="-342900">
              <a:buFont typeface="+mj-lt"/>
              <a:buAutoNum type="alphaUcPeriod"/>
            </a:pPr>
            <a:r>
              <a:rPr lang="en-US" dirty="0" err="1" smtClean="0"/>
              <a:t>i</a:t>
            </a:r>
            <a:r>
              <a:rPr lang="en-US" dirty="0" smtClean="0"/>
              <a:t> </a:t>
            </a:r>
            <a:r>
              <a:rPr lang="en-US" dirty="0" smtClean="0"/>
              <a:t>– 2</a:t>
            </a:r>
          </a:p>
          <a:p>
            <a:pPr marL="857250" lvl="2" indent="-342900">
              <a:buFont typeface="+mj-lt"/>
              <a:buAutoNum type="alphaUcPeriod"/>
            </a:pPr>
            <a:r>
              <a:rPr lang="en-US" dirty="0" err="1" smtClean="0"/>
              <a:t>i</a:t>
            </a:r>
            <a:r>
              <a:rPr lang="en-US" dirty="0" smtClean="0"/>
              <a:t> / 2</a:t>
            </a:r>
          </a:p>
          <a:p>
            <a:pPr marL="857250" lvl="2" indent="-342900">
              <a:buFont typeface="+mj-lt"/>
              <a:buAutoNum type="alphaUcPeriod"/>
            </a:pPr>
            <a:r>
              <a:rPr lang="en-US" dirty="0" smtClean="0"/>
              <a:t>(</a:t>
            </a:r>
            <a:r>
              <a:rPr lang="en-US" dirty="0" err="1" smtClean="0"/>
              <a:t>i</a:t>
            </a:r>
            <a:r>
              <a:rPr lang="en-US" dirty="0" smtClean="0"/>
              <a:t> – 1)/2</a:t>
            </a:r>
          </a:p>
          <a:p>
            <a:pPr marL="857250" lvl="2" indent="-342900">
              <a:buFont typeface="+mj-lt"/>
              <a:buAutoNum type="alphaUcPeriod"/>
            </a:pPr>
            <a:r>
              <a:rPr lang="en-US" dirty="0" smtClean="0"/>
              <a:t>2i</a:t>
            </a:r>
            <a:endParaRPr lang="en-US" dirty="0"/>
          </a:p>
        </p:txBody>
      </p:sp>
      <mc:AlternateContent xmlns:mc="http://schemas.openxmlformats.org/markup-compatibility/2006" xmlns:p14="http://schemas.microsoft.com/office/powerpoint/2010/main">
        <mc:Choice Requires="p14">
          <p:contentPart p14:bwMode="auto" r:id="rId8">
            <p14:nvContentPartPr>
              <p14:cNvPr id="5" name="Ink 4"/>
              <p14:cNvContentPartPr/>
              <p14:nvPr>
                <p:custDataLst>
                  <p:tags r:id="rId3"/>
                </p:custDataLst>
              </p14:nvPr>
            </p14:nvContentPartPr>
            <p14:xfrm>
              <a:off x="3759480" y="1898874"/>
              <a:ext cx="5384520" cy="2277000"/>
            </p14:xfrm>
          </p:contentPart>
        </mc:Choice>
        <mc:Fallback xmlns="">
          <p:pic>
            <p:nvPicPr>
              <p:cNvPr id="5" name="Ink 4"/>
              <p:cNvPicPr/>
              <p:nvPr/>
            </p:nvPicPr>
            <p:blipFill>
              <a:blip r:embed="rId9"/>
              <a:stretch>
                <a:fillRect/>
              </a:stretch>
            </p:blipFill>
            <p:spPr>
              <a:xfrm>
                <a:off x="3753000" y="1892394"/>
                <a:ext cx="5393520" cy="2289240"/>
              </a:xfrm>
              <a:prstGeom prst="rect">
                <a:avLst/>
              </a:prstGeom>
            </p:spPr>
          </p:pic>
        </mc:Fallback>
      </mc:AlternateContent>
      <p:pic>
        <p:nvPicPr>
          <p:cNvPr id="6" name="Picture 5"/>
          <p:cNvPicPr>
            <a:picLocks noChangeAspect="1"/>
          </p:cNvPicPr>
          <p:nvPr>
            <p:custDataLst>
              <p:tags r:id="rId4"/>
            </p:custDataLst>
          </p:nvPr>
        </p:nvPicPr>
        <p:blipFill>
          <a:blip r:embed="rId10"/>
          <a:stretch>
            <a:fillRect/>
          </a:stretch>
        </p:blipFill>
        <p:spPr>
          <a:xfrm>
            <a:off x="5561152" y="158391"/>
            <a:ext cx="1781175" cy="1590675"/>
          </a:xfrm>
          <a:prstGeom prst="rect">
            <a:avLst/>
          </a:prstGeom>
        </p:spPr>
      </p:pic>
      <p:pic>
        <p:nvPicPr>
          <p:cNvPr id="8" name="Picture 7"/>
          <p:cNvPicPr>
            <a:picLocks noChangeAspect="1"/>
          </p:cNvPicPr>
          <p:nvPr>
            <p:custDataLst>
              <p:tags r:id="rId5"/>
            </p:custDataLst>
          </p:nvPr>
        </p:nvPicPr>
        <p:blipFill>
          <a:blip r:embed="rId11"/>
          <a:stretch>
            <a:fillRect/>
          </a:stretch>
        </p:blipFill>
        <p:spPr>
          <a:xfrm>
            <a:off x="2162092" y="1329206"/>
            <a:ext cx="2895600" cy="828675"/>
          </a:xfrm>
          <a:prstGeom prst="rect">
            <a:avLst/>
          </a:prstGeom>
        </p:spPr>
      </p:pic>
      <mc:AlternateContent xmlns:mc="http://schemas.openxmlformats.org/markup-compatibility/2006">
        <mc:Choice xmlns:p14="http://schemas.microsoft.com/office/powerpoint/2010/main" Requires="p14">
          <p:contentPart p14:bwMode="auto" r:id="rId12">
            <p14:nvContentPartPr>
              <p14:cNvPr id="9" name="Ink 8"/>
              <p14:cNvContentPartPr/>
              <p14:nvPr>
                <p:custDataLst>
                  <p:tags r:id="rId6"/>
                </p:custDataLst>
              </p14:nvPr>
            </p14:nvContentPartPr>
            <p14:xfrm>
              <a:off x="924120" y="1148400"/>
              <a:ext cx="5528160" cy="3399480"/>
            </p14:xfrm>
          </p:contentPart>
        </mc:Choice>
        <mc:Fallback>
          <p:pic>
            <p:nvPicPr>
              <p:cNvPr id="9" name="Ink 8"/>
              <p:cNvPicPr/>
              <p:nvPr/>
            </p:nvPicPr>
            <p:blipFill>
              <a:blip r:embed="rId13"/>
              <a:stretch>
                <a:fillRect/>
              </a:stretch>
            </p:blipFill>
            <p:spPr>
              <a:xfrm>
                <a:off x="916560" y="1143720"/>
                <a:ext cx="5543280" cy="3406680"/>
              </a:xfrm>
              <a:prstGeom prst="rect">
                <a:avLst/>
              </a:prstGeom>
            </p:spPr>
          </p:pic>
        </mc:Fallback>
      </mc:AlternateContent>
    </p:spTree>
    <p:extLst>
      <p:ext uri="{BB962C8B-B14F-4D97-AF65-F5344CB8AC3E}">
        <p14:creationId xmlns:p14="http://schemas.microsoft.com/office/powerpoint/2010/main" val="268219105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78683" y="196455"/>
            <a:ext cx="5268558" cy="857250"/>
          </a:xfrm>
        </p:spPr>
        <p:txBody>
          <a:bodyPr/>
          <a:lstStyle/>
          <a:p>
            <a:r>
              <a:rPr lang="en-US" dirty="0" smtClean="0"/>
              <a:t>Fact summary:</a:t>
            </a:r>
            <a:br>
              <a:rPr lang="en-US" dirty="0" smtClean="0"/>
            </a:br>
            <a:r>
              <a:rPr lang="en-US" dirty="0" smtClean="0"/>
              <a:t>Binary heap in an array</a:t>
            </a:r>
            <a:endParaRPr lang="en-US" dirty="0"/>
          </a:p>
        </p:txBody>
      </p:sp>
      <p:sp>
        <p:nvSpPr>
          <p:cNvPr id="3" name="Content Placeholder 2"/>
          <p:cNvSpPr>
            <a:spLocks noGrp="1"/>
          </p:cNvSpPr>
          <p:nvPr>
            <p:ph idx="4294967295"/>
            <p:custDataLst>
              <p:tags r:id="rId2"/>
            </p:custDataLst>
          </p:nvPr>
        </p:nvSpPr>
        <p:spPr>
          <a:xfrm>
            <a:off x="601957" y="2949892"/>
            <a:ext cx="4154341" cy="2401294"/>
          </a:xfrm>
          <a:prstGeom prst="rect">
            <a:avLst/>
          </a:prstGeom>
        </p:spPr>
        <p:txBody>
          <a:bodyPr>
            <a:normAutofit/>
          </a:bodyPr>
          <a:lstStyle/>
          <a:p>
            <a:r>
              <a:rPr lang="en-US" dirty="0" smtClean="0"/>
              <a:t>For tree of height h, array length is 2</a:t>
            </a:r>
            <a:r>
              <a:rPr lang="en-US" baseline="30000" dirty="0" smtClean="0"/>
              <a:t>h</a:t>
            </a:r>
            <a:r>
              <a:rPr lang="en-US" dirty="0" smtClean="0"/>
              <a:t>-1 </a:t>
            </a:r>
          </a:p>
          <a:p>
            <a:r>
              <a:rPr lang="en-US" dirty="0" smtClean="0"/>
              <a:t>For a node in array index i:</a:t>
            </a:r>
          </a:p>
          <a:p>
            <a:pPr lvl="1"/>
            <a:r>
              <a:rPr lang="en-US" dirty="0" smtClean="0">
                <a:solidFill>
                  <a:schemeClr val="bg2"/>
                </a:solidFill>
              </a:rPr>
              <a:t>Parent is at array index: </a:t>
            </a:r>
            <a:r>
              <a:rPr lang="en-US" dirty="0">
                <a:solidFill>
                  <a:schemeClr val="bg2"/>
                </a:solidFill>
              </a:rPr>
              <a:t>(</a:t>
            </a:r>
            <a:r>
              <a:rPr lang="en-US" dirty="0" err="1">
                <a:solidFill>
                  <a:schemeClr val="bg2"/>
                </a:solidFill>
              </a:rPr>
              <a:t>i</a:t>
            </a:r>
            <a:r>
              <a:rPr lang="en-US" dirty="0">
                <a:solidFill>
                  <a:schemeClr val="bg2"/>
                </a:solidFill>
              </a:rPr>
              <a:t> – 1)/</a:t>
            </a:r>
            <a:r>
              <a:rPr lang="en-US" dirty="0" smtClean="0">
                <a:solidFill>
                  <a:schemeClr val="bg2"/>
                </a:solidFill>
              </a:rPr>
              <a:t>2</a:t>
            </a:r>
          </a:p>
          <a:p>
            <a:pPr lvl="1"/>
            <a:r>
              <a:rPr lang="en-US" dirty="0"/>
              <a:t>Left child is at array index: 2i + 1</a:t>
            </a:r>
          </a:p>
          <a:p>
            <a:pPr lvl="1"/>
            <a:r>
              <a:rPr lang="en-US" dirty="0" smtClean="0"/>
              <a:t>Right child </a:t>
            </a:r>
            <a:r>
              <a:rPr lang="en-US" dirty="0"/>
              <a:t>is at array index: 2i + 2</a:t>
            </a:r>
          </a:p>
        </p:txBody>
      </p:sp>
      <p:sp>
        <p:nvSpPr>
          <p:cNvPr id="5" name="Content Placeholder 2"/>
          <p:cNvSpPr>
            <a:spLocks noGrp="1"/>
          </p:cNvSpPr>
          <p:nvPr>
            <p:ph idx="4294967295"/>
            <p:custDataLst>
              <p:tags r:id="rId3"/>
            </p:custDataLst>
          </p:nvPr>
        </p:nvSpPr>
        <p:spPr>
          <a:xfrm>
            <a:off x="4989659" y="2949892"/>
            <a:ext cx="4154341" cy="2401294"/>
          </a:xfrm>
          <a:prstGeom prst="rect">
            <a:avLst/>
          </a:prstGeom>
        </p:spPr>
        <p:txBody>
          <a:bodyPr>
            <a:normAutofit/>
          </a:bodyPr>
          <a:lstStyle/>
          <a:p>
            <a:r>
              <a:rPr lang="en-US" dirty="0" smtClean="0"/>
              <a:t>For tree of height h, array length is 2</a:t>
            </a:r>
            <a:r>
              <a:rPr lang="en-US" baseline="30000" dirty="0" smtClean="0"/>
              <a:t>h</a:t>
            </a:r>
            <a:r>
              <a:rPr lang="en-US" dirty="0" smtClean="0"/>
              <a:t> </a:t>
            </a:r>
          </a:p>
          <a:p>
            <a:r>
              <a:rPr lang="en-US" dirty="0" smtClean="0"/>
              <a:t>For a node in array index i:</a:t>
            </a:r>
          </a:p>
          <a:p>
            <a:pPr lvl="1"/>
            <a:r>
              <a:rPr lang="en-US" dirty="0" smtClean="0">
                <a:solidFill>
                  <a:schemeClr val="bg2"/>
                </a:solidFill>
              </a:rPr>
              <a:t>Parent is at array index: </a:t>
            </a:r>
            <a:r>
              <a:rPr lang="en-US" dirty="0" err="1" smtClean="0">
                <a:solidFill>
                  <a:schemeClr val="bg2"/>
                </a:solidFill>
              </a:rPr>
              <a:t>i</a:t>
            </a:r>
            <a:r>
              <a:rPr lang="en-US" dirty="0" smtClean="0">
                <a:solidFill>
                  <a:schemeClr val="bg2"/>
                </a:solidFill>
              </a:rPr>
              <a:t> /2</a:t>
            </a:r>
          </a:p>
          <a:p>
            <a:pPr lvl="1"/>
            <a:r>
              <a:rPr lang="en-US" dirty="0"/>
              <a:t>Left child is at array index: </a:t>
            </a:r>
            <a:r>
              <a:rPr lang="en-US" dirty="0" smtClean="0"/>
              <a:t>2i</a:t>
            </a:r>
            <a:endParaRPr lang="en-US" dirty="0"/>
          </a:p>
          <a:p>
            <a:pPr lvl="1"/>
            <a:r>
              <a:rPr lang="en-US" dirty="0" smtClean="0"/>
              <a:t>Right child </a:t>
            </a:r>
            <a:r>
              <a:rPr lang="en-US" dirty="0"/>
              <a:t>is at array index: 2i + </a:t>
            </a:r>
            <a:r>
              <a:rPr lang="en-US" dirty="0" smtClean="0"/>
              <a:t>1</a:t>
            </a:r>
            <a:endParaRPr lang="en-US" dirty="0"/>
          </a:p>
        </p:txBody>
      </p:sp>
      <p:sp>
        <p:nvSpPr>
          <p:cNvPr id="6" name="Rectangle 5"/>
          <p:cNvSpPr/>
          <p:nvPr>
            <p:custDataLst>
              <p:tags r:id="rId4"/>
            </p:custDataLst>
          </p:nvPr>
        </p:nvSpPr>
        <p:spPr>
          <a:xfrm>
            <a:off x="501600" y="2593781"/>
            <a:ext cx="1133644" cy="369332"/>
          </a:xfrm>
          <a:prstGeom prst="rect">
            <a:avLst/>
          </a:prstGeom>
        </p:spPr>
        <p:txBody>
          <a:bodyPr wrap="none">
            <a:spAutoFit/>
          </a:bodyPr>
          <a:lstStyle/>
          <a:p>
            <a:r>
              <a:rPr lang="en-US" b="1" dirty="0" smtClean="0">
                <a:solidFill>
                  <a:schemeClr val="bg2"/>
                </a:solidFill>
              </a:rPr>
              <a:t>0-based:</a:t>
            </a:r>
            <a:endParaRPr lang="en-US" b="1" dirty="0">
              <a:solidFill>
                <a:schemeClr val="bg2"/>
              </a:solidFill>
            </a:endParaRPr>
          </a:p>
        </p:txBody>
      </p:sp>
      <p:sp>
        <p:nvSpPr>
          <p:cNvPr id="7" name="Rectangle 6"/>
          <p:cNvSpPr/>
          <p:nvPr>
            <p:custDataLst>
              <p:tags r:id="rId5"/>
            </p:custDataLst>
          </p:nvPr>
        </p:nvSpPr>
        <p:spPr>
          <a:xfrm>
            <a:off x="4989659" y="2580560"/>
            <a:ext cx="1133644" cy="369332"/>
          </a:xfrm>
          <a:prstGeom prst="rect">
            <a:avLst/>
          </a:prstGeom>
        </p:spPr>
        <p:txBody>
          <a:bodyPr wrap="none">
            <a:spAutoFit/>
          </a:bodyPr>
          <a:lstStyle/>
          <a:p>
            <a:r>
              <a:rPr lang="en-US" b="1" dirty="0" smtClean="0">
                <a:solidFill>
                  <a:schemeClr val="bg2"/>
                </a:solidFill>
              </a:rPr>
              <a:t>1-based:</a:t>
            </a:r>
            <a:endParaRPr lang="en-US" b="1" dirty="0">
              <a:solidFill>
                <a:schemeClr val="bg2"/>
              </a:solidFill>
            </a:endParaRPr>
          </a:p>
        </p:txBody>
      </p:sp>
      <p:pic>
        <p:nvPicPr>
          <p:cNvPr id="8" name="Picture 7"/>
          <p:cNvPicPr>
            <a:picLocks noChangeAspect="1"/>
          </p:cNvPicPr>
          <p:nvPr>
            <p:custDataLst>
              <p:tags r:id="rId6"/>
            </p:custDataLst>
          </p:nvPr>
        </p:nvPicPr>
        <p:blipFill>
          <a:blip r:embed="rId10"/>
          <a:stretch>
            <a:fillRect/>
          </a:stretch>
        </p:blipFill>
        <p:spPr>
          <a:xfrm>
            <a:off x="6356664" y="1149671"/>
            <a:ext cx="1809750" cy="1666875"/>
          </a:xfrm>
          <a:prstGeom prst="rect">
            <a:avLst/>
          </a:prstGeom>
        </p:spPr>
      </p:pic>
      <p:pic>
        <p:nvPicPr>
          <p:cNvPr id="9" name="Picture 8"/>
          <p:cNvPicPr>
            <a:picLocks noChangeAspect="1"/>
          </p:cNvPicPr>
          <p:nvPr>
            <p:custDataLst>
              <p:tags r:id="rId7"/>
            </p:custDataLst>
          </p:nvPr>
        </p:nvPicPr>
        <p:blipFill>
          <a:blip r:embed="rId11"/>
          <a:stretch>
            <a:fillRect/>
          </a:stretch>
        </p:blipFill>
        <p:spPr>
          <a:xfrm>
            <a:off x="1948118" y="1187772"/>
            <a:ext cx="1781175" cy="1590675"/>
          </a:xfrm>
          <a:prstGeom prst="rect">
            <a:avLst/>
          </a:prstGeom>
        </p:spPr>
      </p:pic>
      <mc:AlternateContent xmlns:mc="http://schemas.openxmlformats.org/markup-compatibility/2006">
        <mc:Choice xmlns:p14="http://schemas.microsoft.com/office/powerpoint/2010/main" Requires="p14">
          <p:contentPart p14:bwMode="auto" r:id="rId12">
            <p14:nvContentPartPr>
              <p14:cNvPr id="10" name="Ink 9"/>
              <p14:cNvContentPartPr/>
              <p14:nvPr>
                <p:custDataLst>
                  <p:tags r:id="rId8"/>
                </p:custDataLst>
              </p14:nvPr>
            </p14:nvContentPartPr>
            <p14:xfrm>
              <a:off x="7455240" y="2778840"/>
              <a:ext cx="1491480" cy="2021040"/>
            </p14:xfrm>
          </p:contentPart>
        </mc:Choice>
        <mc:Fallback>
          <p:pic>
            <p:nvPicPr>
              <p:cNvPr id="10" name="Ink 9"/>
              <p:cNvPicPr/>
              <p:nvPr/>
            </p:nvPicPr>
            <p:blipFill>
              <a:blip r:embed="rId13"/>
              <a:stretch>
                <a:fillRect/>
              </a:stretch>
            </p:blipFill>
            <p:spPr>
              <a:xfrm>
                <a:off x="7448040" y="2772360"/>
                <a:ext cx="1506600" cy="2035080"/>
              </a:xfrm>
              <a:prstGeom prst="rect">
                <a:avLst/>
              </a:prstGeom>
            </p:spPr>
          </p:pic>
        </mc:Fallback>
      </mc:AlternateContent>
    </p:spTree>
    <p:extLst>
      <p:ext uri="{BB962C8B-B14F-4D97-AF65-F5344CB8AC3E}">
        <p14:creationId xmlns:p14="http://schemas.microsoft.com/office/powerpoint/2010/main" val="17243417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Binary heap </a:t>
            </a:r>
            <a:r>
              <a:rPr lang="en-US" dirty="0" err="1" smtClean="0"/>
              <a:t>enqueue</a:t>
            </a:r>
            <a:r>
              <a:rPr lang="en-US" dirty="0" smtClean="0"/>
              <a:t> and </a:t>
            </a:r>
            <a:r>
              <a:rPr lang="en-US" dirty="0" err="1" smtClean="0"/>
              <a:t>dequeue</a:t>
            </a:r>
            <a:endParaRPr lang="en-US" dirty="0"/>
          </a:p>
        </p:txBody>
      </p:sp>
      <p:sp>
        <p:nvSpPr>
          <p:cNvPr id="5" name="Text Placeholder 4"/>
          <p:cNvSpPr>
            <a:spLocks noGrp="1"/>
          </p:cNvSpPr>
          <p:nvPr>
            <p:ph type="body" idx="1"/>
            <p:custDataLst>
              <p:tags r:id="rId2"/>
            </p:custDataLst>
          </p:nvPr>
        </p:nvSpPr>
        <p:spPr/>
        <p:txBody>
          <a:bodyPr/>
          <a:lstStyle/>
          <a:p>
            <a:endParaRPr lang="en-US"/>
          </a:p>
        </p:txBody>
      </p:sp>
    </p:spTree>
    <p:extLst>
      <p:ext uri="{BB962C8B-B14F-4D97-AF65-F5344CB8AC3E}">
        <p14:creationId xmlns:p14="http://schemas.microsoft.com/office/powerpoint/2010/main" val="2353486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61776" y="108984"/>
            <a:ext cx="6542105" cy="628650"/>
          </a:xfrm>
        </p:spPr>
        <p:txBody>
          <a:bodyPr>
            <a:normAutofit/>
          </a:bodyPr>
          <a:lstStyle/>
          <a:p>
            <a:r>
              <a:rPr lang="en-US" dirty="0"/>
              <a:t>Binary heap </a:t>
            </a:r>
            <a:r>
              <a:rPr lang="en-US" dirty="0" err="1" smtClean="0"/>
              <a:t>enqueue</a:t>
            </a:r>
            <a:r>
              <a:rPr lang="en-US" dirty="0" smtClean="0"/>
              <a:t> (insert + </a:t>
            </a:r>
            <a:r>
              <a:rPr lang="en-US" dirty="0"/>
              <a:t>“bubble up</a:t>
            </a:r>
            <a:r>
              <a:rPr lang="en-US" dirty="0" smtClean="0"/>
              <a:t>”)</a:t>
            </a:r>
            <a:endParaRPr lang="en-US" dirty="0"/>
          </a:p>
        </p:txBody>
      </p:sp>
      <p:graphicFrame>
        <p:nvGraphicFramePr>
          <p:cNvPr id="4" name="Table 3"/>
          <p:cNvGraphicFramePr>
            <a:graphicFrameLocks noGrp="1"/>
          </p:cNvGraphicFramePr>
          <p:nvPr>
            <p:custDataLst>
              <p:tags r:id="rId2"/>
            </p:custDataLst>
            <p:extLst>
              <p:ext uri="{D42A27DB-BD31-4B8C-83A1-F6EECF244321}">
                <p14:modId xmlns:p14="http://schemas.microsoft.com/office/powerpoint/2010/main" val="301283783"/>
              </p:ext>
            </p:extLst>
          </p:nvPr>
        </p:nvGraphicFramePr>
        <p:xfrm>
          <a:off x="2955814" y="1027029"/>
          <a:ext cx="5677788" cy="1097280"/>
        </p:xfrm>
        <a:graphic>
          <a:graphicData uri="http://schemas.openxmlformats.org/drawingml/2006/table">
            <a:tbl>
              <a:tblPr firstRow="1" bandRow="1">
                <a:tableStyleId>{5940675A-B579-460E-94D1-54222C63F5DA}</a:tableStyleId>
              </a:tblPr>
              <a:tblGrid>
                <a:gridCol w="473149"/>
                <a:gridCol w="473149"/>
                <a:gridCol w="473149"/>
                <a:gridCol w="473149"/>
                <a:gridCol w="473149"/>
                <a:gridCol w="473149"/>
                <a:gridCol w="473149"/>
                <a:gridCol w="473149"/>
                <a:gridCol w="473149"/>
                <a:gridCol w="473149"/>
                <a:gridCol w="473149"/>
                <a:gridCol w="473149"/>
              </a:tblGrid>
              <a:tr h="0">
                <a:tc gridSpan="12">
                  <a:txBody>
                    <a:bodyPr/>
                    <a:lstStyle/>
                    <a:p>
                      <a:pPr algn="l"/>
                      <a:r>
                        <a:rPr lang="en-US" dirty="0" smtClean="0">
                          <a:latin typeface="Consolas" panose="020B0609020204030204" pitchFamily="49" charset="0"/>
                          <a:cs typeface="Consolas" panose="020B0609020204030204" pitchFamily="49" charset="0"/>
                        </a:rPr>
                        <a:t>Size=8, Capacity=15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l"/>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0</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2</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3</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8</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9</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10</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18</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solidFill>
                            <a:schemeClr val="bg1">
                              <a:lumMod val="75000"/>
                            </a:schemeClr>
                          </a:solidFill>
                          <a:latin typeface="Consolas" panose="020B0609020204030204" pitchFamily="49" charset="0"/>
                          <a:cs typeface="Consolas" panose="020B0609020204030204" pitchFamily="49" charset="0"/>
                        </a:rPr>
                        <a:t>?</a:t>
                      </a:r>
                      <a:endParaRPr lang="en-US" dirty="0">
                        <a:solidFill>
                          <a:schemeClr val="bg1">
                            <a:lumMod val="75000"/>
                          </a:schemeClr>
                        </a:solidFill>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solidFill>
                            <a:schemeClr val="bg1">
                              <a:lumMod val="75000"/>
                            </a:schemeClr>
                          </a:solidFill>
                          <a:latin typeface="Consolas" panose="020B0609020204030204" pitchFamily="49" charset="0"/>
                          <a:cs typeface="Consolas" panose="020B0609020204030204" pitchFamily="49" charset="0"/>
                        </a:rPr>
                        <a:t>?</a:t>
                      </a:r>
                      <a:endParaRPr lang="en-US" dirty="0">
                        <a:solidFill>
                          <a:schemeClr val="bg1">
                            <a:lumMod val="75000"/>
                          </a:schemeClr>
                        </a:solidFill>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solidFill>
                            <a:schemeClr val="bg1">
                              <a:lumMod val="75000"/>
                            </a:schemeClr>
                          </a:solidFill>
                          <a:latin typeface="Consolas" panose="020B0609020204030204" pitchFamily="49" charset="0"/>
                          <a:cs typeface="Consolas" panose="020B0609020204030204" pitchFamily="49" charset="0"/>
                        </a:rPr>
                        <a:t>…</a:t>
                      </a:r>
                      <a:endParaRPr lang="en-US" dirty="0">
                        <a:solidFill>
                          <a:schemeClr val="bg1">
                            <a:lumMod val="75000"/>
                          </a:schemeClr>
                        </a:solidFill>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solidFill>
                            <a:schemeClr val="bg1">
                              <a:lumMod val="75000"/>
                            </a:schemeClr>
                          </a:solidFill>
                          <a:latin typeface="Consolas" panose="020B0609020204030204" pitchFamily="49" charset="0"/>
                          <a:cs typeface="Consolas" panose="020B0609020204030204" pitchFamily="49" charset="0"/>
                        </a:rPr>
                        <a:t>?</a:t>
                      </a:r>
                      <a:endParaRPr lang="en-US" dirty="0">
                        <a:solidFill>
                          <a:schemeClr val="bg1">
                            <a:lumMod val="75000"/>
                          </a:schemeClr>
                        </a:solidFill>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r>
            </a:tbl>
          </a:graphicData>
        </a:graphic>
      </p:graphicFrame>
      <p:graphicFrame>
        <p:nvGraphicFramePr>
          <p:cNvPr id="7" name="Table 6"/>
          <p:cNvGraphicFramePr>
            <a:graphicFrameLocks noGrp="1"/>
          </p:cNvGraphicFramePr>
          <p:nvPr>
            <p:custDataLst>
              <p:tags r:id="rId3"/>
            </p:custDataLst>
            <p:extLst>
              <p:ext uri="{D42A27DB-BD31-4B8C-83A1-F6EECF244321}">
                <p14:modId xmlns:p14="http://schemas.microsoft.com/office/powerpoint/2010/main" val="1445945457"/>
              </p:ext>
            </p:extLst>
          </p:nvPr>
        </p:nvGraphicFramePr>
        <p:xfrm>
          <a:off x="3016065" y="3376824"/>
          <a:ext cx="5677788" cy="1097280"/>
        </p:xfrm>
        <a:graphic>
          <a:graphicData uri="http://schemas.openxmlformats.org/drawingml/2006/table">
            <a:tbl>
              <a:tblPr firstRow="1" bandRow="1">
                <a:tableStyleId>{5940675A-B579-460E-94D1-54222C63F5DA}</a:tableStyleId>
              </a:tblPr>
              <a:tblGrid>
                <a:gridCol w="473149"/>
                <a:gridCol w="473149"/>
                <a:gridCol w="473149"/>
                <a:gridCol w="473149"/>
                <a:gridCol w="473149"/>
                <a:gridCol w="473149"/>
                <a:gridCol w="473149"/>
                <a:gridCol w="473149"/>
                <a:gridCol w="473149"/>
                <a:gridCol w="473149"/>
                <a:gridCol w="473149"/>
                <a:gridCol w="473149"/>
              </a:tblGrid>
              <a:tr h="0">
                <a:tc gridSpan="12">
                  <a:txBody>
                    <a:bodyPr/>
                    <a:lstStyle/>
                    <a:p>
                      <a:pPr algn="l"/>
                      <a:r>
                        <a:rPr lang="en-US" dirty="0" smtClean="0">
                          <a:latin typeface="Consolas" panose="020B0609020204030204" pitchFamily="49" charset="0"/>
                          <a:cs typeface="Consolas" panose="020B0609020204030204" pitchFamily="49" charset="0"/>
                        </a:rPr>
                        <a:t>Size=9, Capacity=15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l"/>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0</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2</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3</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8</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9</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10</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18</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solidFill>
                            <a:schemeClr val="bg1">
                              <a:lumMod val="75000"/>
                            </a:schemeClr>
                          </a:solidFill>
                          <a:latin typeface="Consolas" panose="020B0609020204030204" pitchFamily="49" charset="0"/>
                          <a:cs typeface="Consolas" panose="020B0609020204030204" pitchFamily="49" charset="0"/>
                        </a:rPr>
                        <a:t>?</a:t>
                      </a:r>
                      <a:endParaRPr lang="en-US" dirty="0">
                        <a:solidFill>
                          <a:schemeClr val="bg1">
                            <a:lumMod val="75000"/>
                          </a:schemeClr>
                        </a:solidFill>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solidFill>
                            <a:schemeClr val="bg1">
                              <a:lumMod val="75000"/>
                            </a:schemeClr>
                          </a:solidFill>
                          <a:latin typeface="Consolas" panose="020B0609020204030204" pitchFamily="49" charset="0"/>
                          <a:cs typeface="Consolas" panose="020B0609020204030204" pitchFamily="49" charset="0"/>
                        </a:rPr>
                        <a:t>…</a:t>
                      </a:r>
                      <a:endParaRPr lang="en-US" dirty="0">
                        <a:solidFill>
                          <a:schemeClr val="bg1">
                            <a:lumMod val="75000"/>
                          </a:schemeClr>
                        </a:solidFill>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solidFill>
                            <a:schemeClr val="bg1">
                              <a:lumMod val="75000"/>
                            </a:schemeClr>
                          </a:solidFill>
                          <a:latin typeface="Consolas" panose="020B0609020204030204" pitchFamily="49" charset="0"/>
                          <a:cs typeface="Consolas" panose="020B0609020204030204" pitchFamily="49" charset="0"/>
                        </a:rPr>
                        <a:t>?</a:t>
                      </a:r>
                      <a:endParaRPr lang="en-US" dirty="0">
                        <a:solidFill>
                          <a:schemeClr val="bg1">
                            <a:lumMod val="75000"/>
                          </a:schemeClr>
                        </a:solidFill>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r>
            </a:tbl>
          </a:graphicData>
        </a:graphic>
      </p:graphicFrame>
      <p:pic>
        <p:nvPicPr>
          <p:cNvPr id="3" name="Picture 2"/>
          <p:cNvPicPr>
            <a:picLocks noChangeAspect="1"/>
          </p:cNvPicPr>
          <p:nvPr>
            <p:custDataLst>
              <p:tags r:id="rId4"/>
            </p:custDataLst>
          </p:nvPr>
        </p:nvPicPr>
        <p:blipFill>
          <a:blip r:embed="rId8"/>
          <a:stretch>
            <a:fillRect/>
          </a:stretch>
        </p:blipFill>
        <p:spPr>
          <a:xfrm>
            <a:off x="908529" y="1253866"/>
            <a:ext cx="1514475" cy="1076325"/>
          </a:xfrm>
          <a:prstGeom prst="rect">
            <a:avLst/>
          </a:prstGeom>
        </p:spPr>
      </p:pic>
      <p:pic>
        <p:nvPicPr>
          <p:cNvPr id="9" name="Picture 8"/>
          <p:cNvPicPr>
            <a:picLocks noChangeAspect="1"/>
          </p:cNvPicPr>
          <p:nvPr>
            <p:custDataLst>
              <p:tags r:id="rId5"/>
            </p:custDataLst>
          </p:nvPr>
        </p:nvPicPr>
        <p:blipFill>
          <a:blip r:embed="rId9"/>
          <a:stretch>
            <a:fillRect/>
          </a:stretch>
        </p:blipFill>
        <p:spPr>
          <a:xfrm>
            <a:off x="884716" y="3376824"/>
            <a:ext cx="1562100" cy="1152525"/>
          </a:xfrm>
          <a:prstGeom prst="rect">
            <a:avLst/>
          </a:prstGeom>
        </p:spPr>
      </p:pic>
      <mc:AlternateContent xmlns:mc="http://schemas.openxmlformats.org/markup-compatibility/2006">
        <mc:Choice xmlns:p14="http://schemas.microsoft.com/office/powerpoint/2010/main" Requires="p14">
          <p:contentPart p14:bwMode="auto" r:id="rId10">
            <p14:nvContentPartPr>
              <p14:cNvPr id="5" name="Ink 4"/>
              <p14:cNvContentPartPr/>
              <p14:nvPr>
                <p:custDataLst>
                  <p:tags r:id="rId6"/>
                </p:custDataLst>
              </p14:nvPr>
            </p14:nvContentPartPr>
            <p14:xfrm>
              <a:off x="1170720" y="1450800"/>
              <a:ext cx="7272720" cy="1443960"/>
            </p14:xfrm>
          </p:contentPart>
        </mc:Choice>
        <mc:Fallback>
          <p:pic>
            <p:nvPicPr>
              <p:cNvPr id="5" name="Ink 4"/>
              <p:cNvPicPr/>
              <p:nvPr/>
            </p:nvPicPr>
            <p:blipFill>
              <a:blip r:embed="rId11"/>
              <a:stretch>
                <a:fillRect/>
              </a:stretch>
            </p:blipFill>
            <p:spPr>
              <a:xfrm>
                <a:off x="1164600" y="1444320"/>
                <a:ext cx="7281360" cy="1454760"/>
              </a:xfrm>
              <a:prstGeom prst="rect">
                <a:avLst/>
              </a:prstGeom>
            </p:spPr>
          </p:pic>
        </mc:Fallback>
      </mc:AlternateContent>
    </p:spTree>
    <p:extLst>
      <p:ext uri="{BB962C8B-B14F-4D97-AF65-F5344CB8AC3E}">
        <p14:creationId xmlns:p14="http://schemas.microsoft.com/office/powerpoint/2010/main" val="2906749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305839" y="130249"/>
            <a:ext cx="5268558" cy="628650"/>
          </a:xfrm>
        </p:spPr>
        <p:txBody>
          <a:bodyPr/>
          <a:lstStyle/>
          <a:p>
            <a:r>
              <a:rPr lang="en-US" dirty="0" smtClean="0"/>
              <a:t>[Binary heap insert reference page]</a:t>
            </a:r>
            <a:endParaRPr lang="en-US" dirty="0"/>
          </a:p>
        </p:txBody>
      </p:sp>
      <p:sp>
        <p:nvSpPr>
          <p:cNvPr id="3" name="Content Placeholder 2"/>
          <p:cNvSpPr>
            <a:spLocks noGrp="1"/>
          </p:cNvSpPr>
          <p:nvPr>
            <p:ph idx="4294967295"/>
            <p:custDataLst>
              <p:tags r:id="rId2"/>
            </p:custDataLst>
          </p:nvPr>
        </p:nvSpPr>
        <p:spPr>
          <a:xfrm>
            <a:off x="1925619" y="1742739"/>
            <a:ext cx="5082988" cy="2631733"/>
          </a:xfrm>
          <a:prstGeom prst="rect">
            <a:avLst/>
          </a:prstGeom>
        </p:spPr>
        <p:txBody>
          <a:bodyPr/>
          <a:lstStyle/>
          <a:p>
            <a:endParaRPr lang="en-US"/>
          </a:p>
        </p:txBody>
      </p:sp>
      <p:pic>
        <p:nvPicPr>
          <p:cNvPr id="9218" name="Picture 2" descr="root: 5&#10;left child of root: 7&#10;right child of root: 10&#10;left child of 7: 18&#10;right child of 7: 14&#10;left child of 10: 11&#10;right child of 10: 21&#10;left child of 18: 27&#10;New element is added as a new right child of 18!&#10;&#10;This keeps the heap as a complete binary tree, BUT it may violate the heap property.&#10;&#10;We &quot;bubble up&quot; by trading the new element with its parent (18) if the new element is less than 18. &#10;&#10;But what if the new element is less than its new parent (what used to be the parent of 18)? Bubble up again. Repeat as needed.&#10;&#10;Done." title="Heap insert procedure"/>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1575198" y="914400"/>
            <a:ext cx="5993606" cy="4036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1960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61776" y="108984"/>
            <a:ext cx="7066891" cy="669760"/>
          </a:xfrm>
        </p:spPr>
        <p:txBody>
          <a:bodyPr>
            <a:normAutofit/>
          </a:bodyPr>
          <a:lstStyle/>
          <a:p>
            <a:r>
              <a:rPr lang="en-US" dirty="0"/>
              <a:t>Binary heap </a:t>
            </a:r>
            <a:r>
              <a:rPr lang="en-US" dirty="0" err="1" smtClean="0"/>
              <a:t>dequeue</a:t>
            </a:r>
            <a:r>
              <a:rPr lang="en-US" dirty="0" smtClean="0"/>
              <a:t> (delete + </a:t>
            </a:r>
            <a:r>
              <a:rPr lang="en-US" dirty="0" smtClean="0"/>
              <a:t>“trickle down</a:t>
            </a:r>
            <a:r>
              <a:rPr lang="en-US" dirty="0" smtClean="0"/>
              <a:t>”)</a:t>
            </a:r>
            <a:endParaRPr lang="en-US" dirty="0"/>
          </a:p>
        </p:txBody>
      </p:sp>
      <p:graphicFrame>
        <p:nvGraphicFramePr>
          <p:cNvPr id="7" name="Table 6"/>
          <p:cNvGraphicFramePr>
            <a:graphicFrameLocks noGrp="1"/>
          </p:cNvGraphicFramePr>
          <p:nvPr>
            <p:custDataLst>
              <p:tags r:id="rId2"/>
            </p:custDataLst>
            <p:extLst>
              <p:ext uri="{D42A27DB-BD31-4B8C-83A1-F6EECF244321}">
                <p14:modId xmlns:p14="http://schemas.microsoft.com/office/powerpoint/2010/main" val="16094536"/>
              </p:ext>
            </p:extLst>
          </p:nvPr>
        </p:nvGraphicFramePr>
        <p:xfrm>
          <a:off x="2927460" y="880072"/>
          <a:ext cx="5677788" cy="1097280"/>
        </p:xfrm>
        <a:graphic>
          <a:graphicData uri="http://schemas.openxmlformats.org/drawingml/2006/table">
            <a:tbl>
              <a:tblPr firstRow="1" bandRow="1">
                <a:tableStyleId>{5940675A-B579-460E-94D1-54222C63F5DA}</a:tableStyleId>
              </a:tblPr>
              <a:tblGrid>
                <a:gridCol w="473149"/>
                <a:gridCol w="473149"/>
                <a:gridCol w="473149"/>
                <a:gridCol w="473149"/>
                <a:gridCol w="473149"/>
                <a:gridCol w="473149"/>
                <a:gridCol w="473149"/>
                <a:gridCol w="473149"/>
                <a:gridCol w="473149"/>
                <a:gridCol w="473149"/>
                <a:gridCol w="473149"/>
                <a:gridCol w="473149"/>
              </a:tblGrid>
              <a:tr h="0">
                <a:tc gridSpan="12">
                  <a:txBody>
                    <a:bodyPr/>
                    <a:lstStyle/>
                    <a:p>
                      <a:pPr algn="l"/>
                      <a:r>
                        <a:rPr lang="en-US" dirty="0" smtClean="0">
                          <a:latin typeface="Consolas" panose="020B0609020204030204" pitchFamily="49" charset="0"/>
                          <a:cs typeface="Consolas" panose="020B0609020204030204" pitchFamily="49" charset="0"/>
                        </a:rPr>
                        <a:t>Size=9, Capacity=15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l"/>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0</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2</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3</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8</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9</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10</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18</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r>
            </a:tbl>
          </a:graphicData>
        </a:graphic>
      </p:graphicFrame>
      <p:pic>
        <p:nvPicPr>
          <p:cNvPr id="9" name="Picture 8"/>
          <p:cNvPicPr>
            <a:picLocks noChangeAspect="1"/>
          </p:cNvPicPr>
          <p:nvPr>
            <p:custDataLst>
              <p:tags r:id="rId3"/>
            </p:custDataLst>
          </p:nvPr>
        </p:nvPicPr>
        <p:blipFill>
          <a:blip r:embed="rId14"/>
          <a:stretch>
            <a:fillRect/>
          </a:stretch>
        </p:blipFill>
        <p:spPr>
          <a:xfrm>
            <a:off x="891831" y="971784"/>
            <a:ext cx="1562100" cy="1152525"/>
          </a:xfrm>
          <a:prstGeom prst="rect">
            <a:avLst/>
          </a:prstGeom>
        </p:spPr>
      </p:pic>
      <p:pic>
        <p:nvPicPr>
          <p:cNvPr id="8" name="Picture 7"/>
          <p:cNvPicPr>
            <a:picLocks noChangeAspect="1"/>
          </p:cNvPicPr>
          <p:nvPr>
            <p:custDataLst>
              <p:tags r:id="rId4"/>
            </p:custDataLst>
          </p:nvPr>
        </p:nvPicPr>
        <p:blipFill>
          <a:blip r:embed="rId14"/>
          <a:stretch>
            <a:fillRect/>
          </a:stretch>
        </p:blipFill>
        <p:spPr>
          <a:xfrm>
            <a:off x="2804996" y="2515678"/>
            <a:ext cx="2719987" cy="2006820"/>
          </a:xfrm>
          <a:prstGeom prst="rect">
            <a:avLst/>
          </a:prstGeom>
        </p:spPr>
      </p:pic>
      <p:sp>
        <p:nvSpPr>
          <p:cNvPr id="3" name="Rectangle 2"/>
          <p:cNvSpPr/>
          <p:nvPr>
            <p:custDataLst>
              <p:tags r:id="rId5"/>
            </p:custDataLst>
          </p:nvPr>
        </p:nvSpPr>
        <p:spPr>
          <a:xfrm>
            <a:off x="4194077" y="2379491"/>
            <a:ext cx="269626" cy="461665"/>
          </a:xfrm>
          <a:prstGeom prst="rect">
            <a:avLst/>
          </a:prstGeom>
          <a:solidFill>
            <a:schemeClr val="bg1"/>
          </a:solidFill>
        </p:spPr>
        <p:txBody>
          <a:bodyPr wrap="none">
            <a:spAutoFit/>
          </a:bodyPr>
          <a:lstStyle/>
          <a:p>
            <a:r>
              <a:rPr lang="en-US" sz="2400" dirty="0" smtClean="0"/>
              <a:t> </a:t>
            </a:r>
            <a:endParaRPr lang="en-US" sz="1000" dirty="0"/>
          </a:p>
        </p:txBody>
      </p:sp>
      <p:pic>
        <p:nvPicPr>
          <p:cNvPr id="10" name="Picture 9"/>
          <p:cNvPicPr>
            <a:picLocks noChangeAspect="1"/>
          </p:cNvPicPr>
          <p:nvPr>
            <p:custDataLst>
              <p:tags r:id="rId6"/>
            </p:custDataLst>
          </p:nvPr>
        </p:nvPicPr>
        <p:blipFill>
          <a:blip r:embed="rId15"/>
          <a:stretch>
            <a:fillRect/>
          </a:stretch>
        </p:blipFill>
        <p:spPr>
          <a:xfrm>
            <a:off x="4510177" y="1941868"/>
            <a:ext cx="1033587" cy="899798"/>
          </a:xfrm>
          <a:prstGeom prst="rect">
            <a:avLst/>
          </a:prstGeom>
        </p:spPr>
      </p:pic>
      <p:sp>
        <p:nvSpPr>
          <p:cNvPr id="15" name="Rectangle 14"/>
          <p:cNvSpPr/>
          <p:nvPr>
            <p:custDataLst>
              <p:tags r:id="rId7"/>
            </p:custDataLst>
          </p:nvPr>
        </p:nvSpPr>
        <p:spPr>
          <a:xfrm>
            <a:off x="4194077" y="2379490"/>
            <a:ext cx="356188" cy="461665"/>
          </a:xfrm>
          <a:prstGeom prst="rect">
            <a:avLst/>
          </a:prstGeom>
          <a:solidFill>
            <a:schemeClr val="bg1"/>
          </a:solidFill>
        </p:spPr>
        <p:txBody>
          <a:bodyPr wrap="none">
            <a:spAutoFit/>
          </a:bodyPr>
          <a:lstStyle/>
          <a:p>
            <a:r>
              <a:rPr lang="en-US" sz="2400" dirty="0" smtClean="0"/>
              <a:t>?</a:t>
            </a:r>
            <a:endParaRPr lang="en-US" sz="1000" dirty="0"/>
          </a:p>
        </p:txBody>
      </p:sp>
      <p:pic>
        <p:nvPicPr>
          <p:cNvPr id="12" name="Picture 11"/>
          <p:cNvPicPr>
            <a:picLocks noChangeAspect="1"/>
          </p:cNvPicPr>
          <p:nvPr>
            <p:custDataLst>
              <p:tags r:id="rId8"/>
            </p:custDataLst>
          </p:nvPr>
        </p:nvPicPr>
        <p:blipFill>
          <a:blip r:embed="rId16"/>
          <a:stretch>
            <a:fillRect/>
          </a:stretch>
        </p:blipFill>
        <p:spPr>
          <a:xfrm>
            <a:off x="3903161" y="4167978"/>
            <a:ext cx="758604" cy="677420"/>
          </a:xfrm>
          <a:prstGeom prst="rect">
            <a:avLst/>
          </a:prstGeom>
        </p:spPr>
      </p:pic>
      <p:pic>
        <p:nvPicPr>
          <p:cNvPr id="13" name="Picture 12"/>
          <p:cNvPicPr>
            <a:picLocks noChangeAspect="1"/>
          </p:cNvPicPr>
          <p:nvPr>
            <p:custDataLst>
              <p:tags r:id="rId9"/>
            </p:custDataLst>
          </p:nvPr>
        </p:nvPicPr>
        <p:blipFill>
          <a:blip r:embed="rId17"/>
          <a:stretch>
            <a:fillRect/>
          </a:stretch>
        </p:blipFill>
        <p:spPr>
          <a:xfrm>
            <a:off x="2964841" y="2569739"/>
            <a:ext cx="702130" cy="881309"/>
          </a:xfrm>
          <a:prstGeom prst="rect">
            <a:avLst/>
          </a:prstGeom>
        </p:spPr>
      </p:pic>
      <p:sp>
        <p:nvSpPr>
          <p:cNvPr id="14" name="&quot;No&quot; Symbol 13"/>
          <p:cNvSpPr/>
          <p:nvPr>
            <p:custDataLst>
              <p:tags r:id="rId10"/>
            </p:custDataLst>
          </p:nvPr>
        </p:nvSpPr>
        <p:spPr>
          <a:xfrm>
            <a:off x="3963682" y="2078680"/>
            <a:ext cx="776891" cy="731023"/>
          </a:xfrm>
          <a:prstGeom prst="noSmoking">
            <a:avLst>
              <a:gd name="adj" fmla="val 5819"/>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p:cNvSpPr/>
          <p:nvPr>
            <p:custDataLst>
              <p:tags r:id="rId11"/>
            </p:custDataLst>
          </p:nvPr>
        </p:nvSpPr>
        <p:spPr>
          <a:xfrm>
            <a:off x="3444829" y="3888046"/>
            <a:ext cx="370614" cy="492443"/>
          </a:xfrm>
          <a:prstGeom prst="rect">
            <a:avLst/>
          </a:prstGeom>
          <a:solidFill>
            <a:schemeClr val="bg1"/>
          </a:solidFill>
        </p:spPr>
        <p:txBody>
          <a:bodyPr wrap="none">
            <a:spAutoFit/>
          </a:bodyPr>
          <a:lstStyle/>
          <a:p>
            <a:endParaRPr lang="en-US" sz="1300" dirty="0" smtClean="0"/>
          </a:p>
          <a:p>
            <a:r>
              <a:rPr lang="en-US" sz="1300" dirty="0" smtClean="0"/>
              <a:t>    </a:t>
            </a:r>
            <a:endParaRPr lang="en-US" sz="1300" dirty="0"/>
          </a:p>
        </p:txBody>
      </p:sp>
      <mc:AlternateContent xmlns:mc="http://schemas.openxmlformats.org/markup-compatibility/2006">
        <mc:Choice xmlns:p14="http://schemas.microsoft.com/office/powerpoint/2010/main" Requires="p14">
          <p:contentPart p14:bwMode="auto" r:id="rId18">
            <p14:nvContentPartPr>
              <p14:cNvPr id="16" name="Ink 15"/>
              <p14:cNvContentPartPr/>
              <p14:nvPr>
                <p:custDataLst>
                  <p:tags r:id="rId12"/>
                </p:custDataLst>
              </p14:nvPr>
            </p14:nvContentPartPr>
            <p14:xfrm>
              <a:off x="1717200" y="699480"/>
              <a:ext cx="6232320" cy="4228200"/>
            </p14:xfrm>
          </p:contentPart>
        </mc:Choice>
        <mc:Fallback>
          <p:pic>
            <p:nvPicPr>
              <p:cNvPr id="16" name="Ink 15"/>
              <p:cNvPicPr/>
              <p:nvPr/>
            </p:nvPicPr>
            <p:blipFill>
              <a:blip r:embed="rId19"/>
              <a:stretch>
                <a:fillRect/>
              </a:stretch>
            </p:blipFill>
            <p:spPr>
              <a:xfrm>
                <a:off x="1710720" y="694080"/>
                <a:ext cx="6246000" cy="4240440"/>
              </a:xfrm>
              <a:prstGeom prst="rect">
                <a:avLst/>
              </a:prstGeom>
            </p:spPr>
          </p:pic>
        </mc:Fallback>
      </mc:AlternateContent>
    </p:spTree>
    <p:extLst>
      <p:ext uri="{BB962C8B-B14F-4D97-AF65-F5344CB8AC3E}">
        <p14:creationId xmlns:p14="http://schemas.microsoft.com/office/powerpoint/2010/main" val="5908767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5" presetClass="exit" presetSubtype="0" fill="hold" nodeType="clickEffect">
                                  <p:stCondLst>
                                    <p:cond delay="0"/>
                                  </p:stCondLst>
                                  <p:childTnLst>
                                    <p:anim calcmode="lin" valueType="num">
                                      <p:cBhvr>
                                        <p:cTn id="18" dur="1000"/>
                                        <p:tgtEl>
                                          <p:spTgt spid="10"/>
                                        </p:tgtEl>
                                        <p:attrNameLst>
                                          <p:attrName>ppt_w</p:attrName>
                                        </p:attrNameLst>
                                      </p:cBhvr>
                                      <p:tavLst>
                                        <p:tav tm="0">
                                          <p:val>
                                            <p:strVal val="ppt_w"/>
                                          </p:val>
                                        </p:tav>
                                        <p:tav tm="100000">
                                          <p:val>
                                            <p:fltVal val="0"/>
                                          </p:val>
                                        </p:tav>
                                      </p:tavLst>
                                    </p:anim>
                                    <p:anim calcmode="lin" valueType="num">
                                      <p:cBhvr>
                                        <p:cTn id="19" dur="1000"/>
                                        <p:tgtEl>
                                          <p:spTgt spid="10"/>
                                        </p:tgtEl>
                                        <p:attrNameLst>
                                          <p:attrName>ppt_h</p:attrName>
                                        </p:attrNameLst>
                                      </p:cBhvr>
                                      <p:tavLst>
                                        <p:tav tm="0">
                                          <p:val>
                                            <p:strVal val="ppt_h"/>
                                          </p:val>
                                        </p:tav>
                                        <p:tav tm="100000">
                                          <p:val>
                                            <p:fltVal val="0"/>
                                          </p:val>
                                        </p:tav>
                                      </p:tavLst>
                                    </p:anim>
                                    <p:anim calcmode="lin" valueType="num">
                                      <p:cBhvr>
                                        <p:cTn id="20" dur="1000"/>
                                        <p:tgtEl>
                                          <p:spTgt spid="10"/>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21" dur="1000"/>
                                        <p:tgtEl>
                                          <p:spTgt spid="10"/>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22" dur="1" fill="hold">
                                          <p:stCondLst>
                                            <p:cond delay="9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56" presetClass="path" presetSubtype="0" accel="50000" decel="50000" fill="hold" nodeType="clickEffect">
                                  <p:stCondLst>
                                    <p:cond delay="0"/>
                                  </p:stCondLst>
                                  <p:childTnLst>
                                    <p:animMotion origin="layout" path="M -3.61111E-6 4.81481E-6 L 0.11598 -0.12068 " pathEditMode="relative" rAng="0" ptsTypes="AA">
                                      <p:cBhvr>
                                        <p:cTn id="34" dur="2000" fill="hold"/>
                                        <p:tgtEl>
                                          <p:spTgt spid="13"/>
                                        </p:tgtEl>
                                        <p:attrNameLst>
                                          <p:attrName>ppt_x</p:attrName>
                                          <p:attrName>ppt_y</p:attrName>
                                        </p:attrNameLst>
                                      </p:cBhvr>
                                      <p:rCtr x="5799" y="-6049"/>
                                    </p:animMotion>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nodeType="clickEffect">
                                  <p:stCondLst>
                                    <p:cond delay="0"/>
                                  </p:stCondLst>
                                  <p:childTnLst>
                                    <p:anim calcmode="lin" valueType="num">
                                      <p:cBhvr additive="base">
                                        <p:cTn id="42" dur="500"/>
                                        <p:tgtEl>
                                          <p:spTgt spid="13"/>
                                        </p:tgtEl>
                                        <p:attrNameLst>
                                          <p:attrName>ppt_x</p:attrName>
                                        </p:attrNameLst>
                                      </p:cBhvr>
                                      <p:tavLst>
                                        <p:tav tm="0">
                                          <p:val>
                                            <p:strVal val="ppt_x"/>
                                          </p:val>
                                        </p:tav>
                                        <p:tav tm="100000">
                                          <p:val>
                                            <p:strVal val="ppt_x"/>
                                          </p:val>
                                        </p:tav>
                                      </p:tavLst>
                                    </p:anim>
                                    <p:anim calcmode="lin" valueType="num">
                                      <p:cBhvr additive="base">
                                        <p:cTn id="43" dur="500"/>
                                        <p:tgtEl>
                                          <p:spTgt spid="13"/>
                                        </p:tgtEl>
                                        <p:attrNameLst>
                                          <p:attrName>ppt_y</p:attrName>
                                        </p:attrNameLst>
                                      </p:cBhvr>
                                      <p:tavLst>
                                        <p:tav tm="0">
                                          <p:val>
                                            <p:strVal val="ppt_y"/>
                                          </p:val>
                                        </p:tav>
                                        <p:tav tm="100000">
                                          <p:val>
                                            <p:strVal val="1+ppt_h/2"/>
                                          </p:val>
                                        </p:tav>
                                      </p:tavLst>
                                    </p:anim>
                                    <p:set>
                                      <p:cBhvr>
                                        <p:cTn id="44" dur="1" fill="hold">
                                          <p:stCondLst>
                                            <p:cond delay="499"/>
                                          </p:stCondLst>
                                        </p:cTn>
                                        <p:tgtEl>
                                          <p:spTgt spid="13"/>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14"/>
                                        </p:tgtEl>
                                      </p:cBhvr>
                                    </p:animEffect>
                                    <p:set>
                                      <p:cBhvr>
                                        <p:cTn id="49" dur="1" fill="hold">
                                          <p:stCondLst>
                                            <p:cond delay="499"/>
                                          </p:stCondLst>
                                        </p:cTn>
                                        <p:tgtEl>
                                          <p:spTgt spid="14"/>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56" presetClass="path" presetSubtype="0" accel="50000" decel="50000" fill="hold" nodeType="clickEffect">
                                  <p:stCondLst>
                                    <p:cond delay="0"/>
                                  </p:stCondLst>
                                  <p:childTnLst>
                                    <p:animMotion origin="layout" path="M -2.77778E-6 4.07407E-6 L 0.01198 -0.39815 " pathEditMode="relative" rAng="0" ptsTypes="AA">
                                      <p:cBhvr>
                                        <p:cTn id="57" dur="2000" fill="hold"/>
                                        <p:tgtEl>
                                          <p:spTgt spid="12"/>
                                        </p:tgtEl>
                                        <p:attrNameLst>
                                          <p:attrName>ppt_x</p:attrName>
                                          <p:attrName>ppt_y</p:attrName>
                                        </p:attrNameLst>
                                      </p:cBhvr>
                                      <p:rCtr x="590" y="-19907"/>
                                    </p:animMotion>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4" grpId="0" animBg="1"/>
      <p:bldP spid="14" grpId="1"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61776" y="108983"/>
            <a:ext cx="6375127" cy="702049"/>
          </a:xfrm>
        </p:spPr>
        <p:txBody>
          <a:bodyPr>
            <a:normAutofit/>
          </a:bodyPr>
          <a:lstStyle/>
          <a:p>
            <a:r>
              <a:rPr lang="en-US" dirty="0"/>
              <a:t>Binary heap </a:t>
            </a:r>
            <a:r>
              <a:rPr lang="en-US" dirty="0" err="1" smtClean="0"/>
              <a:t>dequeue</a:t>
            </a:r>
            <a:r>
              <a:rPr lang="en-US" dirty="0" smtClean="0"/>
              <a:t> (delete + </a:t>
            </a:r>
            <a:r>
              <a:rPr lang="en-US" dirty="0" smtClean="0"/>
              <a:t>“trickle down</a:t>
            </a:r>
            <a:r>
              <a:rPr lang="en-US" dirty="0" smtClean="0"/>
              <a:t>”)</a:t>
            </a:r>
            <a:endParaRPr lang="en-US" dirty="0"/>
          </a:p>
        </p:txBody>
      </p:sp>
      <p:graphicFrame>
        <p:nvGraphicFramePr>
          <p:cNvPr id="4" name="Table 3"/>
          <p:cNvGraphicFramePr>
            <a:graphicFrameLocks noGrp="1"/>
          </p:cNvGraphicFramePr>
          <p:nvPr>
            <p:custDataLst>
              <p:tags r:id="rId2"/>
            </p:custDataLst>
            <p:extLst/>
          </p:nvPr>
        </p:nvGraphicFramePr>
        <p:xfrm>
          <a:off x="2927460" y="2990507"/>
          <a:ext cx="5677788" cy="1097280"/>
        </p:xfrm>
        <a:graphic>
          <a:graphicData uri="http://schemas.openxmlformats.org/drawingml/2006/table">
            <a:tbl>
              <a:tblPr firstRow="1" bandRow="1">
                <a:tableStyleId>{5940675A-B579-460E-94D1-54222C63F5DA}</a:tableStyleId>
              </a:tblPr>
              <a:tblGrid>
                <a:gridCol w="473149"/>
                <a:gridCol w="473149"/>
                <a:gridCol w="473149"/>
                <a:gridCol w="473149"/>
                <a:gridCol w="473149"/>
                <a:gridCol w="473149"/>
                <a:gridCol w="473149"/>
                <a:gridCol w="473149"/>
                <a:gridCol w="473149"/>
                <a:gridCol w="473149"/>
                <a:gridCol w="473149"/>
                <a:gridCol w="473149"/>
              </a:tblGrid>
              <a:tr h="0">
                <a:tc gridSpan="12">
                  <a:txBody>
                    <a:bodyPr/>
                    <a:lstStyle/>
                    <a:p>
                      <a:pPr algn="l"/>
                      <a:r>
                        <a:rPr lang="en-US" dirty="0" smtClean="0">
                          <a:latin typeface="Consolas" panose="020B0609020204030204" pitchFamily="49" charset="0"/>
                          <a:cs typeface="Consolas" panose="020B0609020204030204" pitchFamily="49" charset="0"/>
                        </a:rPr>
                        <a:t>Size=8, Capacity=15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l"/>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0</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2</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3</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8</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9</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10</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18</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r>
            </a:tbl>
          </a:graphicData>
        </a:graphic>
      </p:graphicFrame>
      <p:graphicFrame>
        <p:nvGraphicFramePr>
          <p:cNvPr id="7" name="Table 6"/>
          <p:cNvGraphicFramePr>
            <a:graphicFrameLocks noGrp="1"/>
          </p:cNvGraphicFramePr>
          <p:nvPr>
            <p:custDataLst>
              <p:tags r:id="rId3"/>
            </p:custDataLst>
            <p:extLst/>
          </p:nvPr>
        </p:nvGraphicFramePr>
        <p:xfrm>
          <a:off x="2927460" y="1027029"/>
          <a:ext cx="5677788" cy="1097280"/>
        </p:xfrm>
        <a:graphic>
          <a:graphicData uri="http://schemas.openxmlformats.org/drawingml/2006/table">
            <a:tbl>
              <a:tblPr firstRow="1" bandRow="1">
                <a:tableStyleId>{5940675A-B579-460E-94D1-54222C63F5DA}</a:tableStyleId>
              </a:tblPr>
              <a:tblGrid>
                <a:gridCol w="473149"/>
                <a:gridCol w="473149"/>
                <a:gridCol w="473149"/>
                <a:gridCol w="473149"/>
                <a:gridCol w="473149"/>
                <a:gridCol w="473149"/>
                <a:gridCol w="473149"/>
                <a:gridCol w="473149"/>
                <a:gridCol w="473149"/>
                <a:gridCol w="473149"/>
                <a:gridCol w="473149"/>
                <a:gridCol w="473149"/>
              </a:tblGrid>
              <a:tr h="0">
                <a:tc gridSpan="12">
                  <a:txBody>
                    <a:bodyPr/>
                    <a:lstStyle/>
                    <a:p>
                      <a:pPr algn="l"/>
                      <a:r>
                        <a:rPr lang="en-US" dirty="0" smtClean="0">
                          <a:latin typeface="Consolas" panose="020B0609020204030204" pitchFamily="49" charset="0"/>
                          <a:cs typeface="Consolas" panose="020B0609020204030204" pitchFamily="49" charset="0"/>
                        </a:rPr>
                        <a:t>Size=9, Capacity=15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l"/>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0</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2</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3</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8</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9</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10</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18</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r>
            </a:tbl>
          </a:graphicData>
        </a:graphic>
      </p:graphicFrame>
      <p:pic>
        <p:nvPicPr>
          <p:cNvPr id="9" name="Picture 8"/>
          <p:cNvPicPr>
            <a:picLocks noChangeAspect="1"/>
          </p:cNvPicPr>
          <p:nvPr>
            <p:custDataLst>
              <p:tags r:id="rId4"/>
            </p:custDataLst>
          </p:nvPr>
        </p:nvPicPr>
        <p:blipFill>
          <a:blip r:embed="rId7"/>
          <a:stretch>
            <a:fillRect/>
          </a:stretch>
        </p:blipFill>
        <p:spPr>
          <a:xfrm>
            <a:off x="824465" y="1027029"/>
            <a:ext cx="1562100" cy="1152525"/>
          </a:xfrm>
          <a:prstGeom prst="rect">
            <a:avLst/>
          </a:prstGeom>
        </p:spPr>
      </p:pic>
      <p:pic>
        <p:nvPicPr>
          <p:cNvPr id="5" name="Picture 4"/>
          <p:cNvPicPr>
            <a:picLocks noChangeAspect="1"/>
          </p:cNvPicPr>
          <p:nvPr>
            <p:custDataLst>
              <p:tags r:id="rId5"/>
            </p:custDataLst>
          </p:nvPr>
        </p:nvPicPr>
        <p:blipFill>
          <a:blip r:embed="rId8"/>
          <a:stretch>
            <a:fillRect/>
          </a:stretch>
        </p:blipFill>
        <p:spPr>
          <a:xfrm>
            <a:off x="843515" y="3119437"/>
            <a:ext cx="1524000" cy="1095375"/>
          </a:xfrm>
          <a:prstGeom prst="rect">
            <a:avLst/>
          </a:prstGeom>
        </p:spPr>
      </p:pic>
    </p:spTree>
    <p:extLst>
      <p:ext uri="{BB962C8B-B14F-4D97-AF65-F5344CB8AC3E}">
        <p14:creationId xmlns:p14="http://schemas.microsoft.com/office/powerpoint/2010/main" val="3704265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79773" y="116073"/>
            <a:ext cx="7221474" cy="628650"/>
          </a:xfrm>
        </p:spPr>
        <p:txBody>
          <a:bodyPr>
            <a:noAutofit/>
          </a:bodyPr>
          <a:lstStyle/>
          <a:p>
            <a:r>
              <a:rPr lang="en-US" dirty="0" smtClean="0"/>
              <a:t>[Binary </a:t>
            </a:r>
            <a:r>
              <a:rPr lang="en-US" dirty="0"/>
              <a:t>heap delete + “trickle-down</a:t>
            </a:r>
            <a:r>
              <a:rPr lang="en-US" dirty="0" smtClean="0"/>
              <a:t>” reference page]</a:t>
            </a:r>
            <a:endParaRPr lang="en-US" dirty="0"/>
          </a:p>
        </p:txBody>
      </p:sp>
      <p:sp>
        <p:nvSpPr>
          <p:cNvPr id="3" name="Content Placeholder 2"/>
          <p:cNvSpPr>
            <a:spLocks noGrp="1"/>
          </p:cNvSpPr>
          <p:nvPr>
            <p:ph idx="4294967295"/>
            <p:custDataLst>
              <p:tags r:id="rId2"/>
            </p:custDataLst>
          </p:nvPr>
        </p:nvSpPr>
        <p:spPr>
          <a:xfrm>
            <a:off x="1925619" y="1742739"/>
            <a:ext cx="5082988" cy="2631733"/>
          </a:xfrm>
          <a:prstGeom prst="rect">
            <a:avLst/>
          </a:prstGeom>
        </p:spPr>
        <p:txBody>
          <a:bodyPr/>
          <a:lstStyle/>
          <a:p>
            <a:endParaRPr lang="en-US"/>
          </a:p>
        </p:txBody>
      </p:sp>
      <p:pic>
        <p:nvPicPr>
          <p:cNvPr id="10242" name="Picture 2" descr="root: 5&#10;left child of root: 6&#10;right child of root: 10&#10;left child of 6: 7&#10;right child of 6: 14&#10;left child of 10: 11&#10;right child of 10: 21&#10;left child of 7: 27&#10;right child of 7: 18&#10;&#10;Deleted element is always smallest item (this is a priority queue, so we delete the min). So we delete the ROOT.&#10;&#10;But we now have a vacuum at the root. Put the very last item as the new root (this is 18).&#10;&#10;This keeps the heap as a complete binary tree, BUT it may violate the heap property.&#10;&#10;We &quot;trickle down&quot; by trading the new root element with its child if necessary. Choose the smaller of the two children to swap with.&#10;&#10;Repeat &quot;trickle down&quot; as needed.&#10;&#10;Done." title="Heap delete procedure"/>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1771650" y="987621"/>
            <a:ext cx="5543550" cy="4098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06039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Summary analysi</a:t>
            </a:r>
            <a:r>
              <a:rPr lang="en-US" dirty="0"/>
              <a:t>s</a:t>
            </a:r>
            <a:endParaRPr lang="en-US" dirty="0"/>
          </a:p>
        </p:txBody>
      </p:sp>
      <p:sp>
        <p:nvSpPr>
          <p:cNvPr id="5" name="Text Placeholder 4"/>
          <p:cNvSpPr>
            <a:spLocks noGrp="1"/>
          </p:cNvSpPr>
          <p:nvPr>
            <p:ph type="body" idx="1"/>
            <p:custDataLst>
              <p:tags r:id="rId2"/>
            </p:custDataLst>
          </p:nvPr>
        </p:nvSpPr>
        <p:spPr/>
        <p:txBody>
          <a:bodyPr/>
          <a:lstStyle/>
          <a:p>
            <a:r>
              <a:rPr lang="en-US" dirty="0" smtClean="0"/>
              <a:t>Comparing </a:t>
            </a:r>
            <a:r>
              <a:rPr lang="en-US" dirty="0"/>
              <a:t>our priority queue options</a:t>
            </a:r>
            <a:endParaRPr lang="en-US" dirty="0"/>
          </a:p>
        </p:txBody>
      </p:sp>
    </p:spTree>
    <p:extLst>
      <p:ext uri="{BB962C8B-B14F-4D97-AF65-F5344CB8AC3E}">
        <p14:creationId xmlns:p14="http://schemas.microsoft.com/office/powerpoint/2010/main" val="390951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848509" y="287241"/>
            <a:ext cx="6092992" cy="564636"/>
          </a:xfrm>
        </p:spPr>
        <p:txBody>
          <a:bodyPr>
            <a:normAutofit/>
          </a:bodyPr>
          <a:lstStyle/>
          <a:p>
            <a:r>
              <a:rPr lang="en-US" dirty="0" smtClean="0"/>
              <a:t>Some priority queue implementation options</a:t>
            </a:r>
            <a:endParaRPr lang="en-US" dirty="0"/>
          </a:p>
        </p:txBody>
      </p:sp>
      <p:sp>
        <p:nvSpPr>
          <p:cNvPr id="5" name="Content Placeholder 4"/>
          <p:cNvSpPr>
            <a:spLocks noGrp="1"/>
          </p:cNvSpPr>
          <p:nvPr>
            <p:ph idx="4294967295"/>
            <p:custDataLst>
              <p:tags r:id="rId2"/>
            </p:custDataLst>
          </p:nvPr>
        </p:nvSpPr>
        <p:spPr>
          <a:xfrm>
            <a:off x="848508" y="1465280"/>
            <a:ext cx="7506137" cy="3333365"/>
          </a:xfrm>
          <a:prstGeom prst="rect">
            <a:avLst/>
          </a:prstGeom>
        </p:spPr>
        <p:txBody>
          <a:bodyPr>
            <a:normAutofit/>
          </a:bodyPr>
          <a:lstStyle/>
          <a:p>
            <a:r>
              <a:rPr lang="en-US" b="1" dirty="0" smtClean="0"/>
              <a:t>Unsorted linked list</a:t>
            </a:r>
          </a:p>
          <a:p>
            <a:pPr lvl="1"/>
            <a:r>
              <a:rPr lang="en-US" dirty="0" smtClean="0">
                <a:solidFill>
                  <a:schemeClr val="tx1"/>
                </a:solidFill>
              </a:rPr>
              <a:t>Insert new element in front: O(1)</a:t>
            </a:r>
          </a:p>
          <a:p>
            <a:pPr lvl="1"/>
            <a:r>
              <a:rPr lang="en-US" dirty="0" smtClean="0">
                <a:solidFill>
                  <a:schemeClr val="tx1"/>
                </a:solidFill>
              </a:rPr>
              <a:t>Remove by </a:t>
            </a:r>
            <a:r>
              <a:rPr lang="en-US" u="sng" dirty="0" smtClean="0">
                <a:solidFill>
                  <a:schemeClr val="tx1"/>
                </a:solidFill>
              </a:rPr>
              <a:t>searching</a:t>
            </a:r>
            <a:r>
              <a:rPr lang="en-US" dirty="0" smtClean="0">
                <a:solidFill>
                  <a:schemeClr val="tx1"/>
                </a:solidFill>
              </a:rPr>
              <a:t> list: O(N)</a:t>
            </a:r>
          </a:p>
          <a:p>
            <a:pPr lvl="1"/>
            <a:endParaRPr lang="en-US" dirty="0" smtClean="0">
              <a:solidFill>
                <a:schemeClr val="tx1"/>
              </a:solidFill>
            </a:endParaRPr>
          </a:p>
          <a:p>
            <a:pPr lvl="1"/>
            <a:endParaRPr lang="en-US" dirty="0" smtClean="0">
              <a:solidFill>
                <a:schemeClr val="tx1"/>
              </a:solidFill>
            </a:endParaRPr>
          </a:p>
          <a:p>
            <a:pPr lvl="1"/>
            <a:endParaRPr lang="en-US" dirty="0" smtClean="0">
              <a:solidFill>
                <a:schemeClr val="tx1"/>
              </a:solidFill>
            </a:endParaRPr>
          </a:p>
          <a:p>
            <a:r>
              <a:rPr lang="en-US" b="1" dirty="0" smtClean="0"/>
              <a:t>Sorted linked list</a:t>
            </a:r>
            <a:endParaRPr lang="en-US" b="1" dirty="0" smtClean="0">
              <a:solidFill>
                <a:schemeClr val="accent1"/>
              </a:solidFill>
            </a:endParaRPr>
          </a:p>
          <a:p>
            <a:pPr lvl="1"/>
            <a:r>
              <a:rPr lang="en-US" dirty="0" smtClean="0">
                <a:solidFill>
                  <a:schemeClr val="tx1"/>
                </a:solidFill>
              </a:rPr>
              <a:t>Always insert </a:t>
            </a:r>
            <a:r>
              <a:rPr lang="en-US" u="sng" dirty="0" smtClean="0">
                <a:solidFill>
                  <a:schemeClr val="tx1"/>
                </a:solidFill>
              </a:rPr>
              <a:t>in sorted order</a:t>
            </a:r>
            <a:r>
              <a:rPr lang="en-US" dirty="0" smtClean="0">
                <a:solidFill>
                  <a:schemeClr val="tx1"/>
                </a:solidFill>
              </a:rPr>
              <a:t>: O(N)</a:t>
            </a:r>
            <a:endParaRPr lang="en-US" u="sng" dirty="0" smtClean="0">
              <a:solidFill>
                <a:schemeClr val="tx1"/>
              </a:solidFill>
            </a:endParaRPr>
          </a:p>
          <a:p>
            <a:pPr lvl="1"/>
            <a:r>
              <a:rPr lang="en-US" dirty="0" smtClean="0">
                <a:solidFill>
                  <a:schemeClr val="tx1"/>
                </a:solidFill>
              </a:rPr>
              <a:t>Remove from front: O(1)</a:t>
            </a:r>
          </a:p>
        </p:txBody>
      </p:sp>
      <p:graphicFrame>
        <p:nvGraphicFramePr>
          <p:cNvPr id="6" name="Group 4" descr="Data in 1st node: 10&#10;Data in 2nd node: 40&#10;Data in 3rd node: 20" title="Linked list with 3 nodes"/>
          <p:cNvGraphicFramePr>
            <a:graphicFrameLocks noGrp="1"/>
          </p:cNvGraphicFramePr>
          <p:nvPr>
            <p:custDataLst>
              <p:tags r:id="rId3"/>
            </p:custDataLst>
            <p:extLst/>
          </p:nvPr>
        </p:nvGraphicFramePr>
        <p:xfrm>
          <a:off x="3617601" y="986027"/>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75</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7" name="Group 15"/>
          <p:cNvGraphicFramePr>
            <a:graphicFrameLocks noGrp="1"/>
          </p:cNvGraphicFramePr>
          <p:nvPr>
            <p:custDataLst>
              <p:tags r:id="rId4"/>
            </p:custDataLst>
            <p:extLst/>
          </p:nvPr>
        </p:nvGraphicFramePr>
        <p:xfrm>
          <a:off x="4989201" y="986027"/>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8</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8" name="Line 26"/>
          <p:cNvSpPr>
            <a:spLocks noChangeShapeType="1"/>
          </p:cNvSpPr>
          <p:nvPr>
            <p:custDataLst>
              <p:tags r:id="rId5"/>
            </p:custDataLst>
          </p:nvPr>
        </p:nvSpPr>
        <p:spPr bwMode="auto">
          <a:xfrm flipV="1">
            <a:off x="4417701" y="1294637"/>
            <a:ext cx="514350"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 Box 28"/>
          <p:cNvSpPr txBox="1">
            <a:spLocks noChangeArrowheads="1"/>
          </p:cNvSpPr>
          <p:nvPr>
            <p:custDataLst>
              <p:tags r:id="rId6"/>
            </p:custDataLst>
          </p:nvPr>
        </p:nvSpPr>
        <p:spPr bwMode="auto">
          <a:xfrm>
            <a:off x="2917675" y="1091993"/>
            <a:ext cx="59984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500" dirty="0">
                <a:latin typeface="Tahoma" panose="020B0604030504040204" pitchFamily="34" charset="0"/>
              </a:rPr>
              <a:t>head</a:t>
            </a:r>
          </a:p>
        </p:txBody>
      </p:sp>
      <p:sp>
        <p:nvSpPr>
          <p:cNvPr id="10" name="Line 29"/>
          <p:cNvSpPr>
            <a:spLocks noChangeShapeType="1"/>
          </p:cNvSpPr>
          <p:nvPr>
            <p:custDataLst>
              <p:tags r:id="rId7"/>
            </p:custDataLst>
          </p:nvPr>
        </p:nvSpPr>
        <p:spPr bwMode="auto">
          <a:xfrm>
            <a:off x="3377474" y="1243202"/>
            <a:ext cx="221078" cy="2286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1" name="Group 15"/>
          <p:cNvGraphicFramePr>
            <a:graphicFrameLocks noGrp="1"/>
          </p:cNvGraphicFramePr>
          <p:nvPr>
            <p:custDataLst>
              <p:tags r:id="rId8"/>
            </p:custDataLst>
            <p:extLst/>
          </p:nvPr>
        </p:nvGraphicFramePr>
        <p:xfrm>
          <a:off x="6403825" y="997457"/>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20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bg1"/>
                          </a:solidFill>
                          <a:effectLst/>
                          <a:latin typeface="Calibri" panose="020F0502020204030204" pitchFamily="34" charset="0"/>
                        </a:rPr>
                        <a:t>NULL</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2" name="Line 26"/>
          <p:cNvSpPr>
            <a:spLocks noChangeShapeType="1"/>
          </p:cNvSpPr>
          <p:nvPr>
            <p:custDataLst>
              <p:tags r:id="rId9"/>
            </p:custDataLst>
          </p:nvPr>
        </p:nvSpPr>
        <p:spPr bwMode="auto">
          <a:xfrm flipV="1">
            <a:off x="5770251" y="1294637"/>
            <a:ext cx="576424"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3" name="Group 4" descr="Data in 1st node: 10&#10;Data in 2nd node: 40&#10;Data in 3rd node: 20" title="Linked list with 3 nodes"/>
          <p:cNvGraphicFramePr>
            <a:graphicFrameLocks noGrp="1"/>
          </p:cNvGraphicFramePr>
          <p:nvPr>
            <p:custDataLst>
              <p:tags r:id="rId10"/>
            </p:custDataLst>
            <p:extLst/>
          </p:nvPr>
        </p:nvGraphicFramePr>
        <p:xfrm>
          <a:off x="3617601" y="3101261"/>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8</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14" name="Group 15"/>
          <p:cNvGraphicFramePr>
            <a:graphicFrameLocks noGrp="1"/>
          </p:cNvGraphicFramePr>
          <p:nvPr>
            <p:custDataLst>
              <p:tags r:id="rId11"/>
            </p:custDataLst>
            <p:extLst/>
          </p:nvPr>
        </p:nvGraphicFramePr>
        <p:xfrm>
          <a:off x="4989201" y="3101261"/>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20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5" name="Line 26"/>
          <p:cNvSpPr>
            <a:spLocks noChangeShapeType="1"/>
          </p:cNvSpPr>
          <p:nvPr>
            <p:custDataLst>
              <p:tags r:id="rId12"/>
            </p:custDataLst>
          </p:nvPr>
        </p:nvSpPr>
        <p:spPr bwMode="auto">
          <a:xfrm flipV="1">
            <a:off x="4417701" y="3409871"/>
            <a:ext cx="514350"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Text Box 28"/>
          <p:cNvSpPr txBox="1">
            <a:spLocks noChangeArrowheads="1"/>
          </p:cNvSpPr>
          <p:nvPr>
            <p:custDataLst>
              <p:tags r:id="rId13"/>
            </p:custDataLst>
          </p:nvPr>
        </p:nvSpPr>
        <p:spPr bwMode="auto">
          <a:xfrm>
            <a:off x="2917675" y="3207227"/>
            <a:ext cx="59984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500" dirty="0">
                <a:latin typeface="Tahoma" panose="020B0604030504040204" pitchFamily="34" charset="0"/>
              </a:rPr>
              <a:t>head</a:t>
            </a:r>
          </a:p>
        </p:txBody>
      </p:sp>
      <p:sp>
        <p:nvSpPr>
          <p:cNvPr id="17" name="Line 29"/>
          <p:cNvSpPr>
            <a:spLocks noChangeShapeType="1"/>
          </p:cNvSpPr>
          <p:nvPr>
            <p:custDataLst>
              <p:tags r:id="rId14"/>
            </p:custDataLst>
          </p:nvPr>
        </p:nvSpPr>
        <p:spPr bwMode="auto">
          <a:xfrm>
            <a:off x="3377474" y="3358436"/>
            <a:ext cx="221078" cy="2286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8" name="Group 15"/>
          <p:cNvGraphicFramePr>
            <a:graphicFrameLocks noGrp="1"/>
          </p:cNvGraphicFramePr>
          <p:nvPr>
            <p:custDataLst>
              <p:tags r:id="rId15"/>
            </p:custDataLst>
            <p:extLst/>
          </p:nvPr>
        </p:nvGraphicFramePr>
        <p:xfrm>
          <a:off x="6403825" y="3112691"/>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75</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bg1"/>
                          </a:solidFill>
                          <a:effectLst/>
                          <a:latin typeface="Calibri" panose="020F0502020204030204" pitchFamily="34" charset="0"/>
                        </a:rPr>
                        <a:t>NULL</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9" name="Line 26"/>
          <p:cNvSpPr>
            <a:spLocks noChangeShapeType="1"/>
          </p:cNvSpPr>
          <p:nvPr>
            <p:custDataLst>
              <p:tags r:id="rId16"/>
            </p:custDataLst>
          </p:nvPr>
        </p:nvSpPr>
        <p:spPr bwMode="auto">
          <a:xfrm flipV="1">
            <a:off x="5770251" y="3409871"/>
            <a:ext cx="576424"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0" name="Picture 2" title="A messy room"/>
          <p:cNvPicPr>
            <a:picLocks noChangeAspect="1" noChangeArrowheads="1"/>
          </p:cNvPicPr>
          <p:nvPr>
            <p:custDataLst>
              <p:tags r:id="rId17"/>
            </p:custDataLst>
          </p:nvPr>
        </p:nvPicPr>
        <p:blipFill>
          <a:blip r:embed="rId21">
            <a:extLst>
              <a:ext uri="{28A0092B-C50C-407E-A947-70E740481C1C}">
                <a14:useLocalDpi xmlns:a14="http://schemas.microsoft.com/office/drawing/2010/main" val="0"/>
              </a:ext>
            </a:extLst>
          </a:blip>
          <a:srcRect/>
          <a:stretch>
            <a:fillRect/>
          </a:stretch>
        </p:blipFill>
        <p:spPr bwMode="auto">
          <a:xfrm>
            <a:off x="7640270" y="548639"/>
            <a:ext cx="1327148" cy="17695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1" name="Picture 2" title="Clean/organized room"/>
          <p:cNvPicPr>
            <a:picLocks noChangeAspect="1" noChangeArrowheads="1"/>
          </p:cNvPicPr>
          <p:nvPr>
            <p:custDataLst>
              <p:tags r:id="rId18"/>
            </p:custDataLst>
          </p:nvPr>
        </p:nvPicPr>
        <p:blipFill>
          <a:blip r:embed="rId22">
            <a:extLst>
              <a:ext uri="{28A0092B-C50C-407E-A947-70E740481C1C}">
                <a14:useLocalDpi xmlns:a14="http://schemas.microsoft.com/office/drawing/2010/main" val="0"/>
              </a:ext>
            </a:extLst>
          </a:blip>
          <a:srcRect/>
          <a:stretch>
            <a:fillRect/>
          </a:stretch>
        </p:blipFill>
        <p:spPr bwMode="auto">
          <a:xfrm>
            <a:off x="7640270" y="2673566"/>
            <a:ext cx="1327150" cy="19050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191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019115" y="816308"/>
            <a:ext cx="7707862" cy="488024"/>
          </a:xfrm>
        </p:spPr>
        <p:txBody>
          <a:bodyPr/>
          <a:lstStyle/>
          <a:p>
            <a:r>
              <a:rPr lang="en-US" dirty="0" smtClean="0"/>
              <a:t>We want the best of both</a:t>
            </a:r>
            <a:endParaRPr lang="en-US" dirty="0"/>
          </a:p>
        </p:txBody>
      </p:sp>
      <p:sp>
        <p:nvSpPr>
          <p:cNvPr id="3" name="Content Placeholder 2"/>
          <p:cNvSpPr>
            <a:spLocks noGrp="1"/>
          </p:cNvSpPr>
          <p:nvPr>
            <p:ph idx="4294967295"/>
            <p:custDataLst>
              <p:tags r:id="rId2"/>
            </p:custDataLst>
          </p:nvPr>
        </p:nvSpPr>
        <p:spPr>
          <a:xfrm>
            <a:off x="956997" y="1539539"/>
            <a:ext cx="7131925" cy="2631733"/>
          </a:xfrm>
          <a:prstGeom prst="rect">
            <a:avLst/>
          </a:prstGeom>
        </p:spPr>
        <p:txBody>
          <a:bodyPr/>
          <a:lstStyle/>
          <a:p>
            <a:r>
              <a:rPr lang="en-US" dirty="0" smtClean="0"/>
              <a:t>Fast add AND fast remove/peek</a:t>
            </a:r>
          </a:p>
          <a:p>
            <a:r>
              <a:rPr lang="en-US" dirty="0" smtClean="0"/>
              <a:t>We will investigate trees as a way to get the best of both worlds</a:t>
            </a:r>
          </a:p>
        </p:txBody>
      </p:sp>
      <p:sp>
        <p:nvSpPr>
          <p:cNvPr id="4" name="Rectangle 3"/>
          <p:cNvSpPr/>
          <p:nvPr>
            <p:custDataLst>
              <p:tags r:id="rId3"/>
            </p:custDataLst>
          </p:nvPr>
        </p:nvSpPr>
        <p:spPr>
          <a:xfrm>
            <a:off x="956998" y="465369"/>
            <a:ext cx="3634328" cy="369332"/>
          </a:xfrm>
          <a:prstGeom prst="rect">
            <a:avLst/>
          </a:prstGeom>
        </p:spPr>
        <p:txBody>
          <a:bodyPr wrap="none">
            <a:spAutoFit/>
          </a:bodyPr>
          <a:lstStyle/>
          <a:p>
            <a:r>
              <a:rPr lang="en-US" b="1" dirty="0" smtClean="0"/>
              <a:t>Priority queue implementations</a:t>
            </a:r>
            <a:endParaRPr lang="en-US" dirty="0"/>
          </a:p>
        </p:txBody>
      </p:sp>
      <p:pic>
        <p:nvPicPr>
          <p:cNvPr id="5" name="Picture 2" title="A messy room"/>
          <p:cNvPicPr>
            <a:picLocks noChangeAspect="1" noChangeArrowheads="1"/>
          </p:cNvPicPr>
          <p:nvPr>
            <p:custDataLst>
              <p:tags r:id="rId4"/>
            </p:custDataLst>
          </p:nvPr>
        </p:nvPicPr>
        <p:blipFill>
          <a:blip r:embed="rId12">
            <a:extLst>
              <a:ext uri="{28A0092B-C50C-407E-A947-70E740481C1C}">
                <a14:useLocalDpi xmlns:a14="http://schemas.microsoft.com/office/drawing/2010/main" val="0"/>
              </a:ext>
            </a:extLst>
          </a:blip>
          <a:srcRect/>
          <a:stretch>
            <a:fillRect/>
          </a:stretch>
        </p:blipFill>
        <p:spPr bwMode="auto">
          <a:xfrm>
            <a:off x="1603099" y="2627190"/>
            <a:ext cx="1428750" cy="1905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Picture 2" title="Clean/organized room"/>
          <p:cNvPicPr>
            <a:picLocks noChangeAspect="1" noChangeArrowheads="1"/>
          </p:cNvPicPr>
          <p:nvPr>
            <p:custDataLst>
              <p:tags r:id="rId5"/>
            </p:custDataLst>
          </p:nvPr>
        </p:nvPicPr>
        <p:blipFill>
          <a:blip r:embed="rId13">
            <a:extLst>
              <a:ext uri="{28A0092B-C50C-407E-A947-70E740481C1C}">
                <a14:useLocalDpi xmlns:a14="http://schemas.microsoft.com/office/drawing/2010/main" val="0"/>
              </a:ext>
            </a:extLst>
          </a:blip>
          <a:srcRect/>
          <a:stretch>
            <a:fillRect/>
          </a:stretch>
        </p:blipFill>
        <p:spPr bwMode="auto">
          <a:xfrm>
            <a:off x="3508375" y="2627190"/>
            <a:ext cx="1327150" cy="19050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7" name="Rectangle 6"/>
          <p:cNvSpPr/>
          <p:nvPr>
            <p:custDataLst>
              <p:tags r:id="rId6"/>
            </p:custDataLst>
          </p:nvPr>
        </p:nvSpPr>
        <p:spPr>
          <a:xfrm>
            <a:off x="3088999" y="3335215"/>
            <a:ext cx="341760" cy="415498"/>
          </a:xfrm>
          <a:prstGeom prst="rect">
            <a:avLst/>
          </a:prstGeom>
        </p:spPr>
        <p:txBody>
          <a:bodyPr wrap="none">
            <a:spAutoFit/>
          </a:bodyPr>
          <a:lstStyle/>
          <a:p>
            <a:r>
              <a:rPr lang="en-US" sz="2100" dirty="0"/>
              <a:t>+</a:t>
            </a:r>
            <a:endParaRPr lang="en-US" dirty="0"/>
          </a:p>
        </p:txBody>
      </p:sp>
      <p:sp>
        <p:nvSpPr>
          <p:cNvPr id="8" name="Rectangle 7"/>
          <p:cNvSpPr/>
          <p:nvPr>
            <p:custDataLst>
              <p:tags r:id="rId7"/>
            </p:custDataLst>
          </p:nvPr>
        </p:nvSpPr>
        <p:spPr>
          <a:xfrm>
            <a:off x="4970291" y="3335215"/>
            <a:ext cx="341760" cy="415498"/>
          </a:xfrm>
          <a:prstGeom prst="rect">
            <a:avLst/>
          </a:prstGeom>
        </p:spPr>
        <p:txBody>
          <a:bodyPr wrap="none">
            <a:spAutoFit/>
          </a:bodyPr>
          <a:lstStyle/>
          <a:p>
            <a:r>
              <a:rPr lang="en-US" sz="2100" dirty="0"/>
              <a:t>=</a:t>
            </a:r>
            <a:endParaRPr lang="en-US" dirty="0"/>
          </a:p>
        </p:txBody>
      </p:sp>
      <p:sp>
        <p:nvSpPr>
          <p:cNvPr id="9" name="Smiley Face 8"/>
          <p:cNvSpPr/>
          <p:nvPr>
            <p:custDataLst>
              <p:tags r:id="rId8"/>
            </p:custDataLst>
          </p:nvPr>
        </p:nvSpPr>
        <p:spPr>
          <a:xfrm>
            <a:off x="5446817" y="3126154"/>
            <a:ext cx="711200" cy="781538"/>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Rectangle 9"/>
          <p:cNvSpPr/>
          <p:nvPr>
            <p:custDataLst>
              <p:tags r:id="rId9"/>
            </p:custDataLst>
          </p:nvPr>
        </p:nvSpPr>
        <p:spPr>
          <a:xfrm>
            <a:off x="1747168" y="4466240"/>
            <a:ext cx="1082348" cy="369332"/>
          </a:xfrm>
          <a:prstGeom prst="rect">
            <a:avLst/>
          </a:prstGeom>
        </p:spPr>
        <p:txBody>
          <a:bodyPr wrap="none">
            <a:spAutoFit/>
          </a:bodyPr>
          <a:lstStyle/>
          <a:p>
            <a:r>
              <a:rPr lang="en-US" dirty="0" smtClean="0"/>
              <a:t>Fast add</a:t>
            </a:r>
            <a:endParaRPr lang="en-US" sz="1400" dirty="0"/>
          </a:p>
        </p:txBody>
      </p:sp>
      <p:sp>
        <p:nvSpPr>
          <p:cNvPr id="11" name="Rectangle 10"/>
          <p:cNvSpPr/>
          <p:nvPr>
            <p:custDataLst>
              <p:tags r:id="rId10"/>
            </p:custDataLst>
          </p:nvPr>
        </p:nvSpPr>
        <p:spPr>
          <a:xfrm>
            <a:off x="3241056" y="4466806"/>
            <a:ext cx="2031325" cy="369332"/>
          </a:xfrm>
          <a:prstGeom prst="rect">
            <a:avLst/>
          </a:prstGeom>
        </p:spPr>
        <p:txBody>
          <a:bodyPr wrap="none">
            <a:spAutoFit/>
          </a:bodyPr>
          <a:lstStyle/>
          <a:p>
            <a:r>
              <a:rPr lang="en-US" dirty="0" smtClean="0"/>
              <a:t>Fast remove/peek</a:t>
            </a:r>
            <a:endParaRPr lang="en-US" sz="1400" dirty="0"/>
          </a:p>
        </p:txBody>
      </p:sp>
    </p:spTree>
    <p:extLst>
      <p:ext uri="{BB962C8B-B14F-4D97-AF65-F5344CB8AC3E}">
        <p14:creationId xmlns:p14="http://schemas.microsoft.com/office/powerpoint/2010/main" val="16200664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848509" y="287241"/>
            <a:ext cx="6092992" cy="564636"/>
          </a:xfrm>
        </p:spPr>
        <p:txBody>
          <a:bodyPr>
            <a:normAutofit fontScale="90000"/>
          </a:bodyPr>
          <a:lstStyle/>
          <a:p>
            <a:r>
              <a:rPr lang="en-US" dirty="0" smtClean="0"/>
              <a:t>Review: </a:t>
            </a:r>
            <a:r>
              <a:rPr lang="en-US" dirty="0" smtClean="0"/>
              <a:t>priority queue implementation options</a:t>
            </a:r>
            <a:endParaRPr lang="en-US" dirty="0"/>
          </a:p>
        </p:txBody>
      </p:sp>
      <p:sp>
        <p:nvSpPr>
          <p:cNvPr id="5" name="Content Placeholder 4"/>
          <p:cNvSpPr>
            <a:spLocks noGrp="1"/>
          </p:cNvSpPr>
          <p:nvPr>
            <p:ph idx="4294967295"/>
            <p:custDataLst>
              <p:tags r:id="rId2"/>
            </p:custDataLst>
          </p:nvPr>
        </p:nvSpPr>
        <p:spPr>
          <a:xfrm>
            <a:off x="797707" y="1006883"/>
            <a:ext cx="7506137" cy="3668484"/>
          </a:xfrm>
          <a:prstGeom prst="rect">
            <a:avLst/>
          </a:prstGeom>
        </p:spPr>
        <p:txBody>
          <a:bodyPr>
            <a:normAutofit/>
          </a:bodyPr>
          <a:lstStyle/>
          <a:p>
            <a:r>
              <a:rPr lang="en-US" b="1" dirty="0" smtClean="0"/>
              <a:t>Unsorted linked list</a:t>
            </a:r>
          </a:p>
          <a:p>
            <a:pPr lvl="1"/>
            <a:r>
              <a:rPr lang="en-US" dirty="0" smtClean="0">
                <a:solidFill>
                  <a:schemeClr val="tx1"/>
                </a:solidFill>
              </a:rPr>
              <a:t>Insert new element in front: O(1)</a:t>
            </a:r>
          </a:p>
          <a:p>
            <a:pPr lvl="1"/>
            <a:r>
              <a:rPr lang="en-US" dirty="0" smtClean="0">
                <a:solidFill>
                  <a:schemeClr val="tx1"/>
                </a:solidFill>
              </a:rPr>
              <a:t>Remove by </a:t>
            </a:r>
            <a:r>
              <a:rPr lang="en-US" u="sng" dirty="0" smtClean="0">
                <a:solidFill>
                  <a:schemeClr val="tx1"/>
                </a:solidFill>
              </a:rPr>
              <a:t>searching</a:t>
            </a:r>
            <a:r>
              <a:rPr lang="en-US" dirty="0" smtClean="0">
                <a:solidFill>
                  <a:schemeClr val="tx1"/>
                </a:solidFill>
              </a:rPr>
              <a:t> list: O(N)</a:t>
            </a:r>
          </a:p>
          <a:p>
            <a:pPr marL="0" lvl="1" indent="0">
              <a:buNone/>
            </a:pPr>
            <a:endParaRPr lang="en-US" dirty="0" smtClean="0">
              <a:solidFill>
                <a:schemeClr val="tx1"/>
              </a:solidFill>
            </a:endParaRPr>
          </a:p>
          <a:p>
            <a:r>
              <a:rPr lang="en-US" b="1" dirty="0" smtClean="0"/>
              <a:t>Sorted linked list</a:t>
            </a:r>
            <a:endParaRPr lang="en-US" b="1" dirty="0" smtClean="0">
              <a:solidFill>
                <a:schemeClr val="accent1"/>
              </a:solidFill>
            </a:endParaRPr>
          </a:p>
          <a:p>
            <a:pPr lvl="1"/>
            <a:r>
              <a:rPr lang="en-US" dirty="0" smtClean="0">
                <a:solidFill>
                  <a:schemeClr val="tx1"/>
                </a:solidFill>
              </a:rPr>
              <a:t>Always insert </a:t>
            </a:r>
            <a:r>
              <a:rPr lang="en-US" u="sng" dirty="0" smtClean="0">
                <a:solidFill>
                  <a:schemeClr val="tx1"/>
                </a:solidFill>
              </a:rPr>
              <a:t>in sorted order</a:t>
            </a:r>
            <a:r>
              <a:rPr lang="en-US" dirty="0" smtClean="0">
                <a:solidFill>
                  <a:schemeClr val="tx1"/>
                </a:solidFill>
              </a:rPr>
              <a:t>: O(N)</a:t>
            </a:r>
            <a:endParaRPr lang="en-US" u="sng" dirty="0" smtClean="0">
              <a:solidFill>
                <a:schemeClr val="tx1"/>
              </a:solidFill>
            </a:endParaRPr>
          </a:p>
          <a:p>
            <a:pPr lvl="1"/>
            <a:r>
              <a:rPr lang="en-US" dirty="0" smtClean="0">
                <a:solidFill>
                  <a:schemeClr val="tx1"/>
                </a:solidFill>
              </a:rPr>
              <a:t>Remove from front: O(1</a:t>
            </a:r>
            <a:r>
              <a:rPr lang="en-US" dirty="0" smtClean="0">
                <a:solidFill>
                  <a:schemeClr val="tx1"/>
                </a:solidFill>
              </a:rPr>
              <a:t>)</a:t>
            </a:r>
          </a:p>
          <a:p>
            <a:pPr lvl="1"/>
            <a:endParaRPr lang="en-US" dirty="0" smtClean="0">
              <a:solidFill>
                <a:schemeClr val="tx1"/>
              </a:solidFill>
            </a:endParaRPr>
          </a:p>
          <a:p>
            <a:pPr marL="0" lvl="1" indent="0">
              <a:buNone/>
            </a:pPr>
            <a:r>
              <a:rPr lang="en-US" b="1" dirty="0" smtClean="0">
                <a:solidFill>
                  <a:schemeClr val="tx1"/>
                </a:solidFill>
              </a:rPr>
              <a:t>Binary heap</a:t>
            </a:r>
            <a:endParaRPr lang="en-US" dirty="0">
              <a:solidFill>
                <a:schemeClr val="tx1"/>
              </a:solidFill>
            </a:endParaRPr>
          </a:p>
          <a:p>
            <a:pPr lvl="1"/>
            <a:r>
              <a:rPr lang="en-US" dirty="0" smtClean="0">
                <a:solidFill>
                  <a:schemeClr val="tx1"/>
                </a:solidFill>
              </a:rPr>
              <a:t>Insert + “bubble up”: O(    )</a:t>
            </a:r>
          </a:p>
          <a:p>
            <a:pPr lvl="1"/>
            <a:r>
              <a:rPr lang="en-US" dirty="0" smtClean="0">
                <a:solidFill>
                  <a:schemeClr val="tx1"/>
                </a:solidFill>
              </a:rPr>
              <a:t>Delete + “trickle down”: O(    )</a:t>
            </a:r>
            <a:endParaRPr lang="en-US" dirty="0" smtClean="0">
              <a:solidFill>
                <a:schemeClr val="tx1"/>
              </a:solidFill>
            </a:endParaRPr>
          </a:p>
        </p:txBody>
      </p:sp>
      <p:graphicFrame>
        <p:nvGraphicFramePr>
          <p:cNvPr id="6" name="Group 4" descr="Data in 1st node: 10&#10;Data in 2nd node: 40&#10;Data in 3rd node: 20" title="Linked list with 3 nodes"/>
          <p:cNvGraphicFramePr>
            <a:graphicFrameLocks noGrp="1"/>
          </p:cNvGraphicFramePr>
          <p:nvPr>
            <p:custDataLst>
              <p:tags r:id="rId3"/>
            </p:custDataLst>
            <p:extLst>
              <p:ext uri="{D42A27DB-BD31-4B8C-83A1-F6EECF244321}">
                <p14:modId xmlns:p14="http://schemas.microsoft.com/office/powerpoint/2010/main" val="74857782"/>
              </p:ext>
            </p:extLst>
          </p:nvPr>
        </p:nvGraphicFramePr>
        <p:xfrm>
          <a:off x="5148298" y="939472"/>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75</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7" name="Group 15"/>
          <p:cNvGraphicFramePr>
            <a:graphicFrameLocks noGrp="1"/>
          </p:cNvGraphicFramePr>
          <p:nvPr>
            <p:custDataLst>
              <p:tags r:id="rId4"/>
            </p:custDataLst>
            <p:extLst>
              <p:ext uri="{D42A27DB-BD31-4B8C-83A1-F6EECF244321}">
                <p14:modId xmlns:p14="http://schemas.microsoft.com/office/powerpoint/2010/main" val="4013706419"/>
              </p:ext>
            </p:extLst>
          </p:nvPr>
        </p:nvGraphicFramePr>
        <p:xfrm>
          <a:off x="6519898" y="939472"/>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8</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8" name="Line 26"/>
          <p:cNvSpPr>
            <a:spLocks noChangeShapeType="1"/>
          </p:cNvSpPr>
          <p:nvPr>
            <p:custDataLst>
              <p:tags r:id="rId5"/>
            </p:custDataLst>
          </p:nvPr>
        </p:nvSpPr>
        <p:spPr bwMode="auto">
          <a:xfrm flipV="1">
            <a:off x="5948398" y="1248082"/>
            <a:ext cx="514350"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 Box 28"/>
          <p:cNvSpPr txBox="1">
            <a:spLocks noChangeArrowheads="1"/>
          </p:cNvSpPr>
          <p:nvPr>
            <p:custDataLst>
              <p:tags r:id="rId6"/>
            </p:custDataLst>
          </p:nvPr>
        </p:nvSpPr>
        <p:spPr bwMode="auto">
          <a:xfrm>
            <a:off x="4448372" y="1045438"/>
            <a:ext cx="59984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500" dirty="0">
                <a:latin typeface="Tahoma" panose="020B0604030504040204" pitchFamily="34" charset="0"/>
              </a:rPr>
              <a:t>head</a:t>
            </a:r>
          </a:p>
        </p:txBody>
      </p:sp>
      <p:sp>
        <p:nvSpPr>
          <p:cNvPr id="10" name="Line 29"/>
          <p:cNvSpPr>
            <a:spLocks noChangeShapeType="1"/>
          </p:cNvSpPr>
          <p:nvPr>
            <p:custDataLst>
              <p:tags r:id="rId7"/>
            </p:custDataLst>
          </p:nvPr>
        </p:nvSpPr>
        <p:spPr bwMode="auto">
          <a:xfrm>
            <a:off x="4908171" y="1196647"/>
            <a:ext cx="221078" cy="2286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1" name="Group 15"/>
          <p:cNvGraphicFramePr>
            <a:graphicFrameLocks noGrp="1"/>
          </p:cNvGraphicFramePr>
          <p:nvPr>
            <p:custDataLst>
              <p:tags r:id="rId8"/>
            </p:custDataLst>
            <p:extLst>
              <p:ext uri="{D42A27DB-BD31-4B8C-83A1-F6EECF244321}">
                <p14:modId xmlns:p14="http://schemas.microsoft.com/office/powerpoint/2010/main" val="3190479517"/>
              </p:ext>
            </p:extLst>
          </p:nvPr>
        </p:nvGraphicFramePr>
        <p:xfrm>
          <a:off x="7934522" y="950902"/>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20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bg1"/>
                          </a:solidFill>
                          <a:effectLst/>
                          <a:latin typeface="Calibri" panose="020F0502020204030204" pitchFamily="34" charset="0"/>
                        </a:rPr>
                        <a:t>NULL</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2" name="Line 26"/>
          <p:cNvSpPr>
            <a:spLocks noChangeShapeType="1"/>
          </p:cNvSpPr>
          <p:nvPr>
            <p:custDataLst>
              <p:tags r:id="rId9"/>
            </p:custDataLst>
          </p:nvPr>
        </p:nvSpPr>
        <p:spPr bwMode="auto">
          <a:xfrm flipV="1">
            <a:off x="7300948" y="1248082"/>
            <a:ext cx="576424"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3" name="Group 4" descr="Data in 1st node: 10&#10;Data in 2nd node: 40&#10;Data in 3rd node: 20" title="Linked list with 3 nodes"/>
          <p:cNvGraphicFramePr>
            <a:graphicFrameLocks noGrp="1"/>
          </p:cNvGraphicFramePr>
          <p:nvPr>
            <p:custDataLst>
              <p:tags r:id="rId10"/>
            </p:custDataLst>
            <p:extLst>
              <p:ext uri="{D42A27DB-BD31-4B8C-83A1-F6EECF244321}">
                <p14:modId xmlns:p14="http://schemas.microsoft.com/office/powerpoint/2010/main" val="628731998"/>
              </p:ext>
            </p:extLst>
          </p:nvPr>
        </p:nvGraphicFramePr>
        <p:xfrm>
          <a:off x="5148298" y="2200678"/>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8</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14" name="Group 15"/>
          <p:cNvGraphicFramePr>
            <a:graphicFrameLocks noGrp="1"/>
          </p:cNvGraphicFramePr>
          <p:nvPr>
            <p:custDataLst>
              <p:tags r:id="rId11"/>
            </p:custDataLst>
            <p:extLst>
              <p:ext uri="{D42A27DB-BD31-4B8C-83A1-F6EECF244321}">
                <p14:modId xmlns:p14="http://schemas.microsoft.com/office/powerpoint/2010/main" val="65661717"/>
              </p:ext>
            </p:extLst>
          </p:nvPr>
        </p:nvGraphicFramePr>
        <p:xfrm>
          <a:off x="6519898" y="2200678"/>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20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5" name="Line 26"/>
          <p:cNvSpPr>
            <a:spLocks noChangeShapeType="1"/>
          </p:cNvSpPr>
          <p:nvPr>
            <p:custDataLst>
              <p:tags r:id="rId12"/>
            </p:custDataLst>
          </p:nvPr>
        </p:nvSpPr>
        <p:spPr bwMode="auto">
          <a:xfrm flipV="1">
            <a:off x="5948398" y="2509288"/>
            <a:ext cx="514350"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Text Box 28"/>
          <p:cNvSpPr txBox="1">
            <a:spLocks noChangeArrowheads="1"/>
          </p:cNvSpPr>
          <p:nvPr>
            <p:custDataLst>
              <p:tags r:id="rId13"/>
            </p:custDataLst>
          </p:nvPr>
        </p:nvSpPr>
        <p:spPr bwMode="auto">
          <a:xfrm>
            <a:off x="4448372" y="2306644"/>
            <a:ext cx="59984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500" dirty="0">
                <a:latin typeface="Tahoma" panose="020B0604030504040204" pitchFamily="34" charset="0"/>
              </a:rPr>
              <a:t>head</a:t>
            </a:r>
          </a:p>
        </p:txBody>
      </p:sp>
      <p:sp>
        <p:nvSpPr>
          <p:cNvPr id="17" name="Line 29"/>
          <p:cNvSpPr>
            <a:spLocks noChangeShapeType="1"/>
          </p:cNvSpPr>
          <p:nvPr>
            <p:custDataLst>
              <p:tags r:id="rId14"/>
            </p:custDataLst>
          </p:nvPr>
        </p:nvSpPr>
        <p:spPr bwMode="auto">
          <a:xfrm>
            <a:off x="4908171" y="2457853"/>
            <a:ext cx="221078" cy="2286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8" name="Group 15"/>
          <p:cNvGraphicFramePr>
            <a:graphicFrameLocks noGrp="1"/>
          </p:cNvGraphicFramePr>
          <p:nvPr>
            <p:custDataLst>
              <p:tags r:id="rId15"/>
            </p:custDataLst>
            <p:extLst>
              <p:ext uri="{D42A27DB-BD31-4B8C-83A1-F6EECF244321}">
                <p14:modId xmlns:p14="http://schemas.microsoft.com/office/powerpoint/2010/main" val="2929404080"/>
              </p:ext>
            </p:extLst>
          </p:nvPr>
        </p:nvGraphicFramePr>
        <p:xfrm>
          <a:off x="7934522" y="2212108"/>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75</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bg1"/>
                          </a:solidFill>
                          <a:effectLst/>
                          <a:latin typeface="Calibri" panose="020F0502020204030204" pitchFamily="34" charset="0"/>
                        </a:rPr>
                        <a:t>NULL</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9" name="Line 26"/>
          <p:cNvSpPr>
            <a:spLocks noChangeShapeType="1"/>
          </p:cNvSpPr>
          <p:nvPr>
            <p:custDataLst>
              <p:tags r:id="rId16"/>
            </p:custDataLst>
          </p:nvPr>
        </p:nvSpPr>
        <p:spPr bwMode="auto">
          <a:xfrm flipV="1">
            <a:off x="7300948" y="2509288"/>
            <a:ext cx="576424"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3" name="Picture 22"/>
          <p:cNvPicPr>
            <a:picLocks noChangeAspect="1"/>
          </p:cNvPicPr>
          <p:nvPr>
            <p:custDataLst>
              <p:tags r:id="rId17"/>
            </p:custDataLst>
          </p:nvPr>
        </p:nvPicPr>
        <p:blipFill>
          <a:blip r:embed="rId24"/>
          <a:stretch>
            <a:fillRect/>
          </a:stretch>
        </p:blipFill>
        <p:spPr>
          <a:xfrm>
            <a:off x="4314989" y="3460275"/>
            <a:ext cx="1781175" cy="1590675"/>
          </a:xfrm>
          <a:prstGeom prst="rect">
            <a:avLst/>
          </a:prstGeom>
        </p:spPr>
      </p:pic>
      <p:pic>
        <p:nvPicPr>
          <p:cNvPr id="24" name="Picture 23"/>
          <p:cNvPicPr>
            <a:picLocks noChangeAspect="1"/>
          </p:cNvPicPr>
          <p:nvPr>
            <p:custDataLst>
              <p:tags r:id="rId18"/>
            </p:custDataLst>
          </p:nvPr>
        </p:nvPicPr>
        <p:blipFill>
          <a:blip r:embed="rId25"/>
          <a:stretch>
            <a:fillRect/>
          </a:stretch>
        </p:blipFill>
        <p:spPr>
          <a:xfrm>
            <a:off x="5948398" y="3721356"/>
            <a:ext cx="2895600" cy="828675"/>
          </a:xfrm>
          <a:prstGeom prst="rect">
            <a:avLst/>
          </a:prstGeom>
        </p:spPr>
      </p:pic>
      <p:sp>
        <p:nvSpPr>
          <p:cNvPr id="25" name="Smiley Face 24"/>
          <p:cNvSpPr/>
          <p:nvPr>
            <p:custDataLst>
              <p:tags r:id="rId19"/>
            </p:custDataLst>
          </p:nvPr>
        </p:nvSpPr>
        <p:spPr>
          <a:xfrm>
            <a:off x="3323646" y="4711667"/>
            <a:ext cx="363725" cy="339283"/>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26">
            <p14:nvContentPartPr>
              <p14:cNvPr id="2" name="Ink 1"/>
              <p14:cNvContentPartPr/>
              <p14:nvPr>
                <p:custDataLst>
                  <p:tags r:id="rId20"/>
                </p:custDataLst>
              </p14:nvPr>
            </p14:nvContentPartPr>
            <p14:xfrm>
              <a:off x="2799000" y="1180800"/>
              <a:ext cx="1680840" cy="2413800"/>
            </p14:xfrm>
          </p:contentPart>
        </mc:Choice>
        <mc:Fallback>
          <p:pic>
            <p:nvPicPr>
              <p:cNvPr id="2" name="Ink 1"/>
              <p:cNvPicPr/>
              <p:nvPr/>
            </p:nvPicPr>
            <p:blipFill>
              <a:blip r:embed="rId27"/>
              <a:stretch>
                <a:fillRect/>
              </a:stretch>
            </p:blipFill>
            <p:spPr>
              <a:xfrm>
                <a:off x="2792160" y="1178280"/>
                <a:ext cx="1694520" cy="242424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3" name="Ink 2"/>
              <p14:cNvContentPartPr/>
              <p14:nvPr>
                <p:custDataLst>
                  <p:tags r:id="rId21"/>
                </p:custDataLst>
              </p14:nvPr>
            </p14:nvContentPartPr>
            <p14:xfrm>
              <a:off x="3454560" y="3782880"/>
              <a:ext cx="1062720" cy="684720"/>
            </p14:xfrm>
          </p:contentPart>
        </mc:Choice>
        <mc:Fallback>
          <p:pic>
            <p:nvPicPr>
              <p:cNvPr id="3" name="Ink 2"/>
              <p:cNvPicPr/>
              <p:nvPr/>
            </p:nvPicPr>
            <p:blipFill>
              <a:blip r:embed="rId29"/>
              <a:stretch>
                <a:fillRect/>
              </a:stretch>
            </p:blipFill>
            <p:spPr>
              <a:xfrm>
                <a:off x="3448440" y="3780360"/>
                <a:ext cx="1071360" cy="693360"/>
              </a:xfrm>
              <a:prstGeom prst="rect">
                <a:avLst/>
              </a:prstGeom>
            </p:spPr>
          </p:pic>
        </mc:Fallback>
      </mc:AlternateContent>
    </p:spTree>
    <p:extLst>
      <p:ext uri="{BB962C8B-B14F-4D97-AF65-F5344CB8AC3E}">
        <p14:creationId xmlns:p14="http://schemas.microsoft.com/office/powerpoint/2010/main" val="2845363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78683" y="196455"/>
            <a:ext cx="5268558" cy="857250"/>
          </a:xfrm>
        </p:spPr>
        <p:txBody>
          <a:bodyPr/>
          <a:lstStyle/>
          <a:p>
            <a:r>
              <a:rPr lang="en-US" dirty="0" smtClean="0"/>
              <a:t>Fact summary:</a:t>
            </a:r>
            <a:br>
              <a:rPr lang="en-US" dirty="0" smtClean="0"/>
            </a:br>
            <a:r>
              <a:rPr lang="en-US" dirty="0" smtClean="0"/>
              <a:t>Binary heap in an array</a:t>
            </a:r>
            <a:endParaRPr lang="en-US" dirty="0"/>
          </a:p>
        </p:txBody>
      </p:sp>
      <p:sp>
        <p:nvSpPr>
          <p:cNvPr id="3" name="Content Placeholder 2"/>
          <p:cNvSpPr>
            <a:spLocks noGrp="1"/>
          </p:cNvSpPr>
          <p:nvPr>
            <p:ph idx="4294967295"/>
            <p:custDataLst>
              <p:tags r:id="rId2"/>
            </p:custDataLst>
          </p:nvPr>
        </p:nvSpPr>
        <p:spPr>
          <a:xfrm>
            <a:off x="601957" y="2949892"/>
            <a:ext cx="4154341" cy="2401294"/>
          </a:xfrm>
          <a:prstGeom prst="rect">
            <a:avLst/>
          </a:prstGeom>
        </p:spPr>
        <p:txBody>
          <a:bodyPr>
            <a:normAutofit/>
          </a:bodyPr>
          <a:lstStyle/>
          <a:p>
            <a:r>
              <a:rPr lang="en-US" dirty="0" smtClean="0"/>
              <a:t>For tree of height h, array length is 2</a:t>
            </a:r>
            <a:r>
              <a:rPr lang="en-US" baseline="30000" dirty="0" smtClean="0"/>
              <a:t>h</a:t>
            </a:r>
            <a:r>
              <a:rPr lang="en-US" dirty="0" smtClean="0"/>
              <a:t>-1 </a:t>
            </a:r>
          </a:p>
          <a:p>
            <a:r>
              <a:rPr lang="en-US" dirty="0" smtClean="0"/>
              <a:t>For a node in array index i:</a:t>
            </a:r>
          </a:p>
          <a:p>
            <a:pPr lvl="1"/>
            <a:r>
              <a:rPr lang="en-US" dirty="0" smtClean="0">
                <a:solidFill>
                  <a:schemeClr val="bg2"/>
                </a:solidFill>
              </a:rPr>
              <a:t>Parent is at array index: </a:t>
            </a:r>
            <a:r>
              <a:rPr lang="en-US" dirty="0">
                <a:solidFill>
                  <a:schemeClr val="bg2"/>
                </a:solidFill>
              </a:rPr>
              <a:t>(</a:t>
            </a:r>
            <a:r>
              <a:rPr lang="en-US" dirty="0" err="1">
                <a:solidFill>
                  <a:schemeClr val="bg2"/>
                </a:solidFill>
              </a:rPr>
              <a:t>i</a:t>
            </a:r>
            <a:r>
              <a:rPr lang="en-US" dirty="0">
                <a:solidFill>
                  <a:schemeClr val="bg2"/>
                </a:solidFill>
              </a:rPr>
              <a:t> – 1)/</a:t>
            </a:r>
            <a:r>
              <a:rPr lang="en-US" dirty="0" smtClean="0">
                <a:solidFill>
                  <a:schemeClr val="bg2"/>
                </a:solidFill>
              </a:rPr>
              <a:t>2</a:t>
            </a:r>
          </a:p>
          <a:p>
            <a:pPr lvl="1"/>
            <a:r>
              <a:rPr lang="en-US" dirty="0"/>
              <a:t>Left child is at array index: 2i + 1</a:t>
            </a:r>
          </a:p>
          <a:p>
            <a:pPr lvl="1"/>
            <a:r>
              <a:rPr lang="en-US" dirty="0" smtClean="0"/>
              <a:t>Right child </a:t>
            </a:r>
            <a:r>
              <a:rPr lang="en-US" dirty="0"/>
              <a:t>is at array index: 2i + 2</a:t>
            </a:r>
          </a:p>
        </p:txBody>
      </p:sp>
      <p:sp>
        <p:nvSpPr>
          <p:cNvPr id="5" name="Content Placeholder 2"/>
          <p:cNvSpPr>
            <a:spLocks noGrp="1"/>
          </p:cNvSpPr>
          <p:nvPr>
            <p:ph idx="4294967295"/>
            <p:custDataLst>
              <p:tags r:id="rId3"/>
            </p:custDataLst>
          </p:nvPr>
        </p:nvSpPr>
        <p:spPr>
          <a:xfrm>
            <a:off x="4989659" y="2949892"/>
            <a:ext cx="4154341" cy="2401294"/>
          </a:xfrm>
          <a:prstGeom prst="rect">
            <a:avLst/>
          </a:prstGeom>
        </p:spPr>
        <p:txBody>
          <a:bodyPr>
            <a:normAutofit/>
          </a:bodyPr>
          <a:lstStyle/>
          <a:p>
            <a:r>
              <a:rPr lang="en-US" dirty="0" smtClean="0"/>
              <a:t>For tree of height h, array length is 2</a:t>
            </a:r>
            <a:r>
              <a:rPr lang="en-US" baseline="30000" dirty="0" smtClean="0"/>
              <a:t>h</a:t>
            </a:r>
            <a:r>
              <a:rPr lang="en-US" dirty="0" smtClean="0"/>
              <a:t> </a:t>
            </a:r>
          </a:p>
          <a:p>
            <a:r>
              <a:rPr lang="en-US" dirty="0" smtClean="0"/>
              <a:t>For a node in array index i:</a:t>
            </a:r>
          </a:p>
          <a:p>
            <a:pPr lvl="1"/>
            <a:r>
              <a:rPr lang="en-US" dirty="0" smtClean="0">
                <a:solidFill>
                  <a:schemeClr val="bg2"/>
                </a:solidFill>
              </a:rPr>
              <a:t>Parent is at array index: </a:t>
            </a:r>
            <a:r>
              <a:rPr lang="en-US" dirty="0" err="1" smtClean="0">
                <a:solidFill>
                  <a:schemeClr val="bg2"/>
                </a:solidFill>
              </a:rPr>
              <a:t>i</a:t>
            </a:r>
            <a:r>
              <a:rPr lang="en-US" dirty="0" smtClean="0">
                <a:solidFill>
                  <a:schemeClr val="bg2"/>
                </a:solidFill>
              </a:rPr>
              <a:t> /2</a:t>
            </a:r>
          </a:p>
          <a:p>
            <a:pPr lvl="1"/>
            <a:r>
              <a:rPr lang="en-US" dirty="0"/>
              <a:t>Left child is at array index: </a:t>
            </a:r>
            <a:r>
              <a:rPr lang="en-US" dirty="0" smtClean="0"/>
              <a:t>2i</a:t>
            </a:r>
            <a:endParaRPr lang="en-US" dirty="0"/>
          </a:p>
          <a:p>
            <a:pPr lvl="1"/>
            <a:r>
              <a:rPr lang="en-US" dirty="0" smtClean="0"/>
              <a:t>Right child </a:t>
            </a:r>
            <a:r>
              <a:rPr lang="en-US" dirty="0"/>
              <a:t>is at array index: 2i + </a:t>
            </a:r>
            <a:r>
              <a:rPr lang="en-US" dirty="0" smtClean="0"/>
              <a:t>1</a:t>
            </a:r>
            <a:endParaRPr lang="en-US" dirty="0"/>
          </a:p>
        </p:txBody>
      </p:sp>
      <p:sp>
        <p:nvSpPr>
          <p:cNvPr id="6" name="Rectangle 5"/>
          <p:cNvSpPr/>
          <p:nvPr>
            <p:custDataLst>
              <p:tags r:id="rId4"/>
            </p:custDataLst>
          </p:nvPr>
        </p:nvSpPr>
        <p:spPr>
          <a:xfrm>
            <a:off x="501600" y="2593781"/>
            <a:ext cx="1133644" cy="369332"/>
          </a:xfrm>
          <a:prstGeom prst="rect">
            <a:avLst/>
          </a:prstGeom>
        </p:spPr>
        <p:txBody>
          <a:bodyPr wrap="none">
            <a:spAutoFit/>
          </a:bodyPr>
          <a:lstStyle/>
          <a:p>
            <a:r>
              <a:rPr lang="en-US" b="1" dirty="0" smtClean="0">
                <a:solidFill>
                  <a:schemeClr val="bg2"/>
                </a:solidFill>
              </a:rPr>
              <a:t>0-based:</a:t>
            </a:r>
            <a:endParaRPr lang="en-US" b="1" dirty="0">
              <a:solidFill>
                <a:schemeClr val="bg2"/>
              </a:solidFill>
            </a:endParaRPr>
          </a:p>
        </p:txBody>
      </p:sp>
      <p:sp>
        <p:nvSpPr>
          <p:cNvPr id="7" name="Rectangle 6"/>
          <p:cNvSpPr/>
          <p:nvPr>
            <p:custDataLst>
              <p:tags r:id="rId5"/>
            </p:custDataLst>
          </p:nvPr>
        </p:nvSpPr>
        <p:spPr>
          <a:xfrm>
            <a:off x="4989659" y="2580560"/>
            <a:ext cx="1133644" cy="369332"/>
          </a:xfrm>
          <a:prstGeom prst="rect">
            <a:avLst/>
          </a:prstGeom>
        </p:spPr>
        <p:txBody>
          <a:bodyPr wrap="none">
            <a:spAutoFit/>
          </a:bodyPr>
          <a:lstStyle/>
          <a:p>
            <a:r>
              <a:rPr lang="en-US" b="1" dirty="0" smtClean="0">
                <a:solidFill>
                  <a:schemeClr val="bg2"/>
                </a:solidFill>
              </a:rPr>
              <a:t>1-based:</a:t>
            </a:r>
            <a:endParaRPr lang="en-US" b="1" dirty="0">
              <a:solidFill>
                <a:schemeClr val="bg2"/>
              </a:solidFill>
            </a:endParaRPr>
          </a:p>
        </p:txBody>
      </p:sp>
      <p:pic>
        <p:nvPicPr>
          <p:cNvPr id="8" name="Picture 7"/>
          <p:cNvPicPr>
            <a:picLocks noChangeAspect="1"/>
          </p:cNvPicPr>
          <p:nvPr>
            <p:custDataLst>
              <p:tags r:id="rId6"/>
            </p:custDataLst>
          </p:nvPr>
        </p:nvPicPr>
        <p:blipFill>
          <a:blip r:embed="rId9"/>
          <a:stretch>
            <a:fillRect/>
          </a:stretch>
        </p:blipFill>
        <p:spPr>
          <a:xfrm>
            <a:off x="6356664" y="1149671"/>
            <a:ext cx="1809750" cy="1666875"/>
          </a:xfrm>
          <a:prstGeom prst="rect">
            <a:avLst/>
          </a:prstGeom>
        </p:spPr>
      </p:pic>
      <p:pic>
        <p:nvPicPr>
          <p:cNvPr id="9" name="Picture 8"/>
          <p:cNvPicPr>
            <a:picLocks noChangeAspect="1"/>
          </p:cNvPicPr>
          <p:nvPr>
            <p:custDataLst>
              <p:tags r:id="rId7"/>
            </p:custDataLst>
          </p:nvPr>
        </p:nvPicPr>
        <p:blipFill>
          <a:blip r:embed="rId10"/>
          <a:stretch>
            <a:fillRect/>
          </a:stretch>
        </p:blipFill>
        <p:spPr>
          <a:xfrm>
            <a:off x="1948118" y="1187772"/>
            <a:ext cx="1781175" cy="1590675"/>
          </a:xfrm>
          <a:prstGeom prst="rect">
            <a:avLst/>
          </a:prstGeom>
        </p:spPr>
      </p:pic>
    </p:spTree>
    <p:extLst>
      <p:ext uri="{BB962C8B-B14F-4D97-AF65-F5344CB8AC3E}">
        <p14:creationId xmlns:p14="http://schemas.microsoft.com/office/powerpoint/2010/main" val="739528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9140</TotalTime>
  <Words>1211</Words>
  <Application>Microsoft Office PowerPoint</Application>
  <PresentationFormat>On-screen Show (16:9)</PresentationFormat>
  <Paragraphs>394</Paragraphs>
  <Slides>30</Slides>
  <Notes>4</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30</vt:i4>
      </vt:variant>
    </vt:vector>
  </HeadingPairs>
  <TitlesOfParts>
    <vt:vector size="43" baseType="lpstr">
      <vt:lpstr>ＭＳ Ｐゴシック</vt:lpstr>
      <vt:lpstr>ＭＳ Ｐゴシック</vt:lpstr>
      <vt:lpstr>Arial</vt:lpstr>
      <vt:lpstr>Arimo</vt:lpstr>
      <vt:lpstr>Calibri</vt:lpstr>
      <vt:lpstr>Consolas</vt:lpstr>
      <vt:lpstr>Courier New</vt:lpstr>
      <vt:lpstr>Source Sans Pro</vt:lpstr>
      <vt:lpstr>Source Sans Pro Semibold</vt:lpstr>
      <vt:lpstr>Tahoma</vt:lpstr>
      <vt:lpstr>Wingdings</vt:lpstr>
      <vt:lpstr>SU_Preso_16x9_v5</vt:lpstr>
      <vt:lpstr>SU_Template_TopBar</vt:lpstr>
      <vt:lpstr>Programming Abstractions</vt:lpstr>
      <vt:lpstr>Topics:</vt:lpstr>
      <vt:lpstr>Some priority queue implementation options</vt:lpstr>
      <vt:lpstr>We want the best of both</vt:lpstr>
      <vt:lpstr>Binary Heaps</vt:lpstr>
      <vt:lpstr>Heap: not to be confused with the Heap!</vt:lpstr>
      <vt:lpstr>Binary trees</vt:lpstr>
      <vt:lpstr>A binary tree</vt:lpstr>
      <vt:lpstr>How many of these are valid binary trees?</vt:lpstr>
      <vt:lpstr>A node struct for binary trees</vt:lpstr>
      <vt:lpstr>Heaps!</vt:lpstr>
      <vt:lpstr>Binary Heaps*</vt:lpstr>
      <vt:lpstr>How many of these could be valid binary heaps?</vt:lpstr>
      <vt:lpstr>How many of these are valid min-binary-heaps?</vt:lpstr>
      <vt:lpstr>Binary heap in an array</vt:lpstr>
      <vt:lpstr>Binary heap in an array</vt:lpstr>
      <vt:lpstr>Two approaches: Binary heap in an array</vt:lpstr>
      <vt:lpstr>Heap in an array</vt:lpstr>
      <vt:lpstr>Fact summary: Binary heap in an array</vt:lpstr>
      <vt:lpstr>Binary heap enqueue and dequeue</vt:lpstr>
      <vt:lpstr>Binary heap enqueue (insert + “bubble up”)</vt:lpstr>
      <vt:lpstr>[Binary heap insert reference page]</vt:lpstr>
      <vt:lpstr>Binary heap dequeue (delete + “trickle down”)</vt:lpstr>
      <vt:lpstr>Binary heap dequeue (delete + “trickle down”)</vt:lpstr>
      <vt:lpstr>[Binary heap delete + “trickle-down” reference page]</vt:lpstr>
      <vt:lpstr>Summary analysis</vt:lpstr>
      <vt:lpstr>Some priority queue implementation options</vt:lpstr>
      <vt:lpstr>We want the best of both</vt:lpstr>
      <vt:lpstr>Review: priority queue implementation options</vt:lpstr>
      <vt:lpstr>Fact summary: Binary heap in an array</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148</cp:revision>
  <cp:lastPrinted>2015-10-23T18:01:48Z</cp:lastPrinted>
  <dcterms:created xsi:type="dcterms:W3CDTF">2014-04-02T04:36:08Z</dcterms:created>
  <dcterms:modified xsi:type="dcterms:W3CDTF">2016-05-02T22:32:00Z</dcterms:modified>
</cp:coreProperties>
</file>