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ink/ink1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ink/ink2.xml" ContentType="application/inkml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.xml" ContentType="application/vnd.openxmlformats-officedocument.presentationml.notesSlide+xml"/>
  <Override PartName="/ppt/ink/ink3.xml" ContentType="application/inkml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ink/ink4.xml" ContentType="application/inkml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ink/ink5.xml" ContentType="application/inkml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ink/ink6.xml" ContentType="application/inkml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1"/>
  </p:notesMasterIdLst>
  <p:handoutMasterIdLst>
    <p:handoutMasterId r:id="rId22"/>
  </p:handoutMasterIdLst>
  <p:sldIdLst>
    <p:sldId id="304" r:id="rId3"/>
    <p:sldId id="330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51" r:id="rId16"/>
    <p:sldId id="347" r:id="rId17"/>
    <p:sldId id="348" r:id="rId18"/>
    <p:sldId id="350" r:id="rId19"/>
    <p:sldId id="352" r:id="rId20"/>
  </p:sldIdLst>
  <p:sldSz cx="9144000" cy="5143500" type="screen16x9"/>
  <p:notesSz cx="6881813" cy="9296400"/>
  <p:custDataLst>
    <p:tags r:id="rId2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96" autoAdjust="0"/>
    <p:restoredTop sz="89300" autoAdjust="0"/>
  </p:normalViewPr>
  <p:slideViewPr>
    <p:cSldViewPr snapToGrid="0" snapToObjects="1">
      <p:cViewPr varScale="1">
        <p:scale>
          <a:sx n="92" d="100"/>
          <a:sy n="92" d="100"/>
        </p:scale>
        <p:origin x="3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39" tIns="46219" rIns="92439" bIns="4621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39" tIns="46219" rIns="92439" bIns="4621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4T21:51:44.91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12212 10111 0,'-21'0'78,"-21"0"-62,-22 0-16,1 0 15,-43 0-15,-22 0 16,1 0-16,-64 0 15,64 0-15,-64 0 16,43 0-16,42 0 16,-43 0-1,86 0-15,-43 0 16,21 0-16,0 0 16,43 0-16,-1 0 15,1 0-15,21 0 16,0 0-16,-1 0 15,1 22-15,-21-1 16,21-21-16,-43 21 16,0 0-16,1-21 15,20 0-15,-20 0 16,-1 0-16,22 0 16,-22 0-16,43 0 15,-64 0-15,21 0 16,1 0-16,20 0 15,-20 0-15,42 0 16,-22 0-16,1 0 16,21 0-16,-22 0 15,22 0-15,-21 0 16,20 0-16,1 0 16,0 0-16,-21 0 15,20 0 1,1 0-16,0 0 15,0 0 1,0 0-16,21 21 16,-22-21-1,-20 22 1,42-1 0,-21 0-16,0 21 15,21 1 1,-22-1-16,22 1 15,-21-1-15,21-21 16,-21 22 0,21-22-1,0 0-15,0 0 16,0 22-16,0 20 16,21-20-16,0-1 15,22 22-15,-22-43 16,-21 0-16,21-21 15,0 21-15,1 0 16,-1-21-16,42 22 16,-20-1-16,-1 21 15,22 1-15,-1-22 16,-20 0-16,20-21 16,-41 0-1,20 0-15,22 0 16,-22 0-16,22 0 0,21 0 15,21 0-15,0 0 16,84-21-16,-41 21 16,-22 0-1,0 0-15,0 0 16,-42 0-16,21 0 16,-21 0-16,0 0 15,0 21-15,-43-21 16,43 0-16,0 21 15,-1-21-15,-20 0 16,0 0-16,20 0 16,-41 0-16,42 0 15,-22 0-15,22 0 16,-21 0-16,-1 0 16,1-21-16,0 0 15,-1 21-15,1 0 16,-1-21-16,22-1 15,-21 22-15,21-21 16,-22 21-16,22-21 16,-21 21-16,-22 0 15,0 0-15,1-21 16,-1 0-16,1 21 16,-22-22-16,21 1 15,-21 0-15,1 21 16,-22-21-1,21 21 1,-21-21-16,0-1 16,0 1-1,21 0-15,-21 0 16,0 0 0,0-1-16,0-20 15,0 0-15,0 20 16,0-20-16,0 21 15,0 0-15,0-1 16,0 1-16,0 0 16,0 0-16,0-22 31,0 22-31,0 0 16,0 0-1,0 0 63,0-1-62,-21 1 0,0 0-16,-1 0 15,-20-22 1,0 43-16,-1-63 15,22 42-15,-21-1 16,-1 1-16,22 0 16,-21 0-16,-1 21 15,1-21-15,21 21 16,-22-22-16,22 22 16,0-21-16,-22 21 15,22 0 1,0 0-16,0 0 15,-22 0-15,1-21 16,21 21-16,-22 0 16,-20 0-16,20 0 15,-20 0-15,-1 0 16,22 0-16,21 0 16,-1 0-16,-20 0 15,21 0-15,-22 0 16,22 0-1,-21 0 1,-1 21-16,22 0 16,-43-21-16,1 22 15,42-22-15,-43 21 16,22 0 0,-1 0-16,22-21 15,-21 21-15,20-21 16,1 22-16,-21-1 15,-1-21-15,22 0 16,-42 0-16,-1 0 16,22 0-16,-22 21 15,-21 0-15,0-21 16,43 21-16,0-21 16,20 22-16,1-22 15,0 0-15,0 0 16,21 21 124,63 0-140,22-21 16,42 64 0,-21-64-16,43 0 0,63 0 15,-21 0-15,42 0 16,21-22-16,1 1 16,-43-42-16,21 41 15,-63 1-15,20 0 16,-84 21-1,22-64-15,-86 64 16,0 0-16,-20 0 16,-1 0-16,0 0 78,0 0-78,0 0 15,1 0 1,-1 0-16,0 0 16,0 22-16,-21-1 15,21-21-15,1 21 16,-22 0 0,0 22-1,42-1-15,-42 0 16,21 22-16,0 21 15,1-22-15,20-41 16,-42 41-16,21 1 16,1-22-1,-22-21-15,0 1 16,0-1-16,-22-21 94,1 0-94,0 0 15,0 0-15,-22 0 16,1 0-16,-1 0 16,22 0-16,-21 0 15,21 0-15,-22 0 16,1 0-16,21 0 15,-43 0-15,43 0 16,-43 0-16,1 0 16,20 0-1,22 0-15,0 0 16,0 0 0,-1 0-16,1 0 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4T21:47:48.82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14354 2639 23 0,'0'-9'11'0,"0"-17"6"0,0 26-13 16,4-3-3-16,0 0 0 15,5 9 1-15,-1-6 0 16,1 7-2-16,-1-1 1 15,1 3-1-15,-1 7 0 16,-4 7 0-16,-4 8 0 16,0 11 0-16,-4 2 0 15,-4 7 1-15,-1 0 0 16,1 3 1-16,-1-6 1 0,-4-7-4 16,5 4 1-16,0-10-1 15,-1-10 0-15,1-3-9 16,-1-15 1-16,1-7-14 15,-1-7 0-15</inkml:trace>
  <inkml:trace contextRef="#ctx0" brushRef="#br0" timeOffset="1046.8832">14956 2582 13 0,'0'-3'6'0,"8"-7"4"16,-8 10-8-16,0 0 0 16,5-3 0-16,-5 0 1 15,0 0 0-15,0-1-1 16,0 4 0-16,-5 0-1 16,1 0 0-16,-4 0-2 15,-1 0 1-15,-4 0 0 16,-4 0 1-16,-4 0-1 15,-13 7 0-15,0-1 1 16,1 1 1-16,-6-7 0 16,5 3 0-16,1 0-2 0,-1 0 1 15,4 7-2-15,9-4 1 16,4-6 1-16,0 3 1 16,4 4-2-16,0-4 1 15,5 6 0-15,4-2 1 16,-1-1-2-16,1 4 1 15,4-1-1-15,4 4 0 16,1-1 2-16,3 8 1 16,5-5-3-16,0-2 1 15,3 3-1-15,-3-3 1 16,0 0-2-16,4-1 0 0,0-2 2 16,-4 3 0-16,4-7-2 15,-5 3 1-15,1-5 0 16,0-1 0-16,4 0 0 15,0-3 0-15,-5 3 0 16,5-6 1-16,0 3-1 16,0 0 1-16,0 0-2 15,0-3 1-15,-4 0 0 16,0 6 0-16,-1 0 1 16,1 3 0-16,-4 4-1 15,-1-4 0-15,0 1-1 16,1 5 1-16,-1-2 1 15,1-1 1-15,-5 4-1 16,0 0 1-16,-4 0 0 16,0-1 0-16,0 1-3 0,-4 3 1 15,0 0 0-15,-5 0 0 16,-3 0 1-16,-5-1 1 16,-4-2-2-16,-1 0 0 15,-3 6 0-15,-1-10 0 16,-3-2-1-16,-1-4 1 15,5-3-8-15,3-3 1 16,6-4-20-16,7-5 1 16,13-7 20-16,5 0 1 15</inkml:trace>
  <inkml:trace contextRef="#ctx0" brushRef="#br0" timeOffset="24092.0777">20562 4356 16 0,'0'-6'8'0,"17"3"0"16,-17 3-8-16,4-4 1 0,-4 4 0 16,0 0 2-16,8 0 0 15,-3-3 0-15,-1 3 0 16,0-9-3-16,5 6 1 15,3-4-1-15,5-5 0 16,9-4 2-16,3-3 1 16,5-1 1-16,0 1 0 15,4 3-1-15,1 4 0 16,7-1-2-16,-8 7 0 16,1 2-1-16,-1 8 1 15,0 2-2-15,-4 4 0 16,0 2 1-16,0 4 0 15,-5 10 0-15,-3 2 0 0,-5 7 0 16,-4 0 0-16,-9 3 0 16,-12 7 0-16,-9-1 0 15,-8-2 1-15,-13-1-2 16,-8 0 1-16,0-6 0 16,-9 4 1-16,0-11-1 15,4-6 1-15,5-9-2 16,-1-10 1-16,9-3 0 15,5-9 1-15,3-4-1 16,1 0 1-16,8 1 0 16,4-1 1-16,9 0-2 15,4 7 1-15,4 3-1 16,5 3 0-16,3 0 0 16,10 9 1-16,7 1 0 0,5-1 1 15,9 1-2-15,12-1 0 16,0 1-1-16,-4-1 0 15,0 1 1-15,-5-4 0 16,-3-3-3-16,-1 1 0 16,-8-1-2-16,-4 0 0 15,-5 0-2-15,-4 0 0 16,-4-3-15-16,-4 0 1 16,0 4 20-16,-1-4 0 15</inkml:trace>
  <inkml:trace contextRef="#ctx0" brushRef="#br0" timeOffset="24467.088">21673 4286 0 0,'12'-3'0'0</inkml:trace>
  <inkml:trace contextRef="#ctx0" brushRef="#br0" timeOffset="25103.694">21745 4280 14 0,'4'-10'7'0,"4"7"8"0,-8 0-6 0,0 0-5 16,0 0 1-16,-4-4-3 15,0-2 1-15,-4-1 1 16,-1 1 0-16,-4-4-3 16,1 0 0-16,-5 0-1 15,-5 4 0-15,1-1 2 16,0 1 0-16,0 3-3 15,-5-1 1-15,1 4-1 16,0 3 1-16,-1 6 0 16,1 7 0-16,-5 3 0 15,5 3 1-15,-5 3-1 16,4 4 1-16,5-4-2 16,0 3 1-16,8-2 0 15,5-1 0-15,8-3-1 0,8-3 1 16,5 0 0-16,4 0 0 15,4-10-1-15,5-3 1 16,-1-3 1-16,0-6 1 16,1-4-4-16,8 1 1 15,-4-1 3-15,-1-6 0 16,1 0-3-16,-5-3 1 16,1 4-2-16,-5-1 1 15,-4 3 4-15,-4 7 1 16,-1-1-3-16,-3 1 1 15,-5 3-2-15,-4-1 0 16,0 1 1-16,-4 3 0 16,0 3-2-1,-1 4 0-15,-3 2 3 16,-1 1 1-16,-3 6-2 16,-5 9 0-16,0 4 1 0,0 9 0 15,4 10-3-15,0-4 0 16,1 7 2-16,-1-3 0 15,4-7-1-15,1 0 0 0,-1-9 1 16,1-3 0-16,0-4-3 16,-1-6 1-16,1-6 2 15,-1-7 0-15,-4-6-7 16,1-6 1-16,-5-3 0 16,8-1 0-16,-4 0-7 15,5 1 1-15,0 3-13 16,-1 2 1-16</inkml:trace>
  <inkml:trace contextRef="#ctx0" brushRef="#br0" timeOffset="29835.4196">20422 5510 21 0,'-17'-3'10'0,"25"3"4"0,-8 0-12 0,0 0-1 16,0 0 0-16,0 0 0 15,0 7 0-15,0 2 0 16,-4 7 0-16,0 3-2 16,0 7 0-16,-1 2-6 15,1-2 1-15,4-7 0 16,0 0 0-16,9-6-6 16,-5-4 0-16,4-9 11 15,1-3 1-15</inkml:trace>
  <inkml:trace contextRef="#ctx0" brushRef="#br0" timeOffset="30022.9218">20621 5463 15 0,'0'6'7'0,"-8"4"5"0,3-10-9 15,1 6 2-15,0 4 0 16,0 2-5-16,-1 7 1 15,1 4-1-15,0 2 1 16,0-3-5-16,-1 7 0 16,1 0-2-16,0-1 1 15</inkml:trace>
  <inkml:trace contextRef="#ctx0" brushRef="#br0" timeOffset="30524.447">20591 5739 14 0,'0'-19'7'0,"13"26"3"15,-13-7-7-15,0-7-2 16,0 7 0-16,4 10 2 15,1-4 1-15,-1 1-3 0,-4-1 0 16,0 7-1-16,4 3 1 16,0-1-2-16,-4 5 0 15,0-5 1-15,0 4 1 16,0 1-1-16,0-1 1 16,0-3-1-16,5-1 1 15,-1-2-2-15,0 0 1 16,0 0-1-16,1-4 1 15,-5-3-1-15,0 1 1 16,4-4 0-16,0 0 1 16,-4-3-1-16,8 3 0 0,1-3 0 15,-1 0 0-15,1-3 0 16,-1 3 0-16,1-3 1 16,-1 0 0-16,-3-4-3 15,3 4 1-15,-4 0 1 16,1 0 1-16,-1 0 0 15,-4 3 1-15,0 0-3 16,0 0 1-16,0 0-4 16,4 6 0-16</inkml:trace>
  <inkml:trace contextRef="#ctx0" brushRef="#br0" timeOffset="31227.6627">20761 5479 12 0,'0'0'6'0,"4"-4"3"0,-4 4-7 0,0 0-1 16,0 7 0-16,0-4 0 15,-4 3 1-15,0 1 1 16,-5 9 0-16,1 3-1 15,-5 6 0-15,0 4 0 16,1 9 1-16,-5 3-2 16,4 1 0-16,0 2-1 15,5-6 1-15,-1 0-2 16,5-6 1-16,-4-3 1 16,3-4 0-1,1-6-2-15,0-3 1 0,0-6 0 16,4-10 1-16,0 0-2 15,4-10 1-15,0-2 1 0,0-4 1 16,5-3 0-16,4-1 0 16,3 1-3-16,1 7 1 15,0 2 1-15,5-3 0 16,-1 4-2-16,0-1 0 16,0 4 1-16,0 3 1 15,-4-4-2-15,0 1 1 16,0 3 0-16,-4 6 1 15,4 0-1-15,-9 7 0 16,1 6 0-16,-5 0 1 16,-4-1 0-16,0 5 0 15,-4-1-1-15,0 3 1 0,-5-3-2 16,1-3 1-16,3 0-3 16,-3-4 0-16,4 1-6 15,0 0 1-15,-1-7-2 16,5-6 0-16</inkml:trace>
  <inkml:trace contextRef="#ctx0" brushRef="#br0" timeOffset="31477.7254">21126 5800 15 0,'-5'6'7'0,"1"-12"4"0,4 12-7 16,-4 4-2-16,0-1 0 16,-1 7-1-16,-3 6 1 15,0 7-3-15,-1 6 1 16,1 3-5-16,-1 0 1 16,1-12-8-16,3 2 0 15,1-9 7-15,4-3 1 16</inkml:trace>
  <inkml:trace contextRef="#ctx0" brushRef="#br0" timeOffset="31665.1853">21066 5587 31 0,'-25'3'15'0,"12"-3"0"15,13 6-16-15,0-6-2 16,4 7 0-16,-4-7-6 16,9 0 1-16,-1 0-10 15,5 3 0-15</inkml:trace>
  <inkml:trace contextRef="#ctx0" brushRef="#br0" timeOffset="32102.6916">21355 5545 5 0,'-9'-3'2'16,"5"6"9"-16,4-3-3 0,-4 13-5 15,-1-10 0-15,1 7 0 16,4 3 1-16,-4 2-6 16,0 5 1-16,-1-1 0 15,1 3 1-15,0-6-2 16,0 6 1-16,0-6-4 16,-1 3 1-16,1-9-7 15,0-1 0-15</inkml:trace>
  <inkml:trace contextRef="#ctx0" brushRef="#br0" timeOffset="32462.0708">21503 5501 9 0,'-4'3'4'0,"-5"0"5"0,9 0-5 0,0-3 1 16,-4 0 0-1,0 4-4-15,0-1 0 0,-1 0 0 16,-3 0 0-16,4 0 1 15,-1 1 0-15,1 2-1 16,0 0 0-16,-5 1 0 16,1 8 1-16,0 5-3 15,-1 2 1-15,1 3-1 16,-1 1 1-16,1-7-7 16,3 3 1-16,1-9-11 15,0-4 1-15</inkml:trace>
  <inkml:trace contextRef="#ctx0" brushRef="#br0" timeOffset="51374.6374">14443 10684 12 0,'0'-7'6'0,"-4"4"7"0,4 0-6 15,-5-3-2-15,1-1 1 16,-4-2-4-16,-5 2 0 15,0 1-3-15,-4-3 0 16,-4-1 1-16,-4 4 0 16,-5 3 0-16,-8-4 1 15,0 7 1-15,4 3 1 16,0 1-2-16,4 2 0 16,5 0-1-16,3 1 0 0,10-1 1 15,3 7 0-15,9 3 2 16,9 3 0-16,8 6-2 15,8 10 0-15,5 6 1 16,4 7 0-16,8 6-2 16,0-3 1-16,9 6-2 15,-8-6 0-15,-5 0 1 16,-8-3 1-16,-5-4-1 16,-8-6 1-16,-9 1-3 15,-12-4 0-15,-4-4 4 16,-9-8 1-16,-9-8-6 15,-3-5 1-15,-5-10 3 16,0-6 0-16,-4-10-2 16,8 0 0-16,5-10 2 0,3 7 0 15,1-6-1-15,13-4 1 16,3-3-1-16,5-2 1 16,5-1-1-16,7-4 1 15,10-12-2-15,3 10 0 16,5 0 2-16,8-1 0 15,0 8-1-15,0-1 0 16,9 3 0-16,-9 3 0 16,0 4 0-16,-8 2 0 15,-5 8 3-15,-8 2 0 16,-4-3-2-16,-9 0 1 16,-4 0-2-16,-8-3 0 0,-1 3-7 15,-3-3 1-15,-10 3-9 16,1 0 0-1,0 4-5-15,-5 2 0 0</inkml:trace>
  <inkml:trace contextRef="#ctx0" brushRef="#br0" timeOffset="52852.229">13883 11908 16 0,'-13'0'8'0,"13"-6"-3"0,0 6-8 16,0 0 3-16,0 3 0 15,0 0 6-15,0 3 1 16,0 1-5-16,-4-1 0 16,0 0-2-16,0 4 0 0,-1 0 1 15,1 2 1-15,0 1-3 16,0 0 0-16,-1 3 1 16,1-1 0-16,0-2-5 15,0-3 1-15,-1-4-13 16,1 0 0-16</inkml:trace>
  <inkml:trace contextRef="#ctx0" brushRef="#br0" timeOffset="53156.7697">13968 11835 12 0,'0'-3'6'0,"4"-4"7"16,-4 7-5-16,0 4-4 15,0-4 1-15,0 3-4 16,0 3 0-16,0 0 1 0,0 1 0 16,0 6-3-16,0-4 0 15,-4 7 1-15,4-3 0 16,0 3 1-16,-4-1 0 15,-1 1-1-15,5 0 0 16,0-6-8-16,0-1 1 16,0 1-12-16,0-10 0 15</inkml:trace>
  <inkml:trace contextRef="#ctx0" brushRef="#br0" timeOffset="56420.0209">14099 12000 17 0,'5'-3'8'0,"-1"-6"6"15,-4 9-9-15,0 0-2 16,4-4 0-16,-4 4-2 15,0 0 1-15,4 10 1 16,1 3 0-16,-5 9-2 16,-5 10 1-16,1 6-1 15,0 13 0-15,-5-4-1 0,1 1 0 16,-1-3 0-16,5-7 1 16,0-3 0-16,4-3 0 15,0-13-1-15,0-4 0 16,0-5-1-16,4-10 1 15,5-6-2-15,-1-13 1 16,5-4 0-16,0-5 1 16,8 2-1-16,-4 4 0 15,0 3 1-15,0 6 0 16,0 7 1-16,-5 6 0 16,1 0 0-16,-4 13 1 15,-1 2-2-15,-4 5 1 0,0 2-1 16,1-3 1-16,-1 3-5 15,-4-6 0-15,0-3-5 16,4-4 0-16,0-6-11 16,9-6 0-16</inkml:trace>
  <inkml:trace contextRef="#ctx0" brushRef="#br0" timeOffset="56763.7359">14400 12293 28 0,'5'12'14'0,"20"-34"0"16,-8 22-15-16,0-3 1 15,0 0 0-15,4 0-2 16,-4 0 1-16,0-4 1 0,0 1 1 16,-4-1-1-16,-5 4 1 15,-8 3 1-15,0-6 1 16,-4 0-3-16,-4-1 0 15,-1 4 2-15,-4 3 0 16,-4-6-4-16,0 6 1 16,0 3 1-16,-4 10 0 15,0 6 1-15,4 6 1 16,4 0-2-16,1 4 0 16,7 0 2-16,5 6 0 15,5-10-4-15,3 1 0 16,13-11-6-16,1-2 0 0,7-10-10 15,1-6 0-15,4-3 13 16,0-13 0-16</inkml:trace>
  <inkml:trace contextRef="#ctx0" brushRef="#br0" timeOffset="57011.8721">14841 11914 23 0,'-8'-3'11'0,"-1"16"0"16,9-7-12-16,-4 4 4 15,0 6 0-15,-5 12 0 16,-3 14 0-16,-1 12-3 0,5 0 0 31,-5-3 0-31,0 0 1 0,0-4-5 16,5-2 0-16,-1-7-6 15,1-6 0-15,4-13-4 16,-1-3 0-16</inkml:trace>
  <inkml:trace contextRef="#ctx0" brushRef="#br0" timeOffset="57277.4997">14935 11927 23 0,'0'0'11'0,"4"13"4"0,-4-7-12 16,0 7 0-16,0 0 0 15,0 6 2-15,0 6 0 0,-4 13-5 16,-1 4 1-16,1 2-1 16,-4 4 1-16,-1 3-2 15,5-7 1-15,0-2-3 16,0-7 0-1,-1-4-3-15,1-8 1 0,4-11-7 16,4-5 1-16,5-11-3 16,-1-8 0-16</inkml:trace>
  <inkml:trace contextRef="#ctx0" brushRef="#br0" timeOffset="57605.6277">15079 12267 27 0,'-4'10'13'0,"8"-23"3"15,-4 13-13-15,-4 0-3 16,-1 10 1-16,1-4-2 0,0 10 1 16,0 3 1-16,-1 6 1 15,1 1 0-15,0-1 0 16,4-2-2-16,0-4 1 16,4-7 0-16,5-2 1 15,3-7-1-15,5-3 0 16,0-3-1-16,5-13 0 15,-1-3-1-15,0 0 1 16,-4-10 1-16,-4 7 0 16,-5 3-2-16,-4 3 1 15,-4 0 0-15,-8 3 0 16,-5 4-1-16,0-1 0 0,-4 4-5 16,0 0 1-16,-4-1-4 15,4 1 0-15,5 0-11 16,-1-1 0-16</inkml:trace>
  <inkml:trace contextRef="#ctx0" brushRef="#br0" timeOffset="57996.2174">15312 11972 31 0,'-4'-4'15'0,"4"8"5"0,0-4-16 15,4 3-3-15,0 0 1 16,5 0 1-16,-5 0 0 16,5 7-3-16,-1 3 0 15,-4-1 0-15,0 1 0 16,1-3 0-16,-1-1 0 0,0 7-3 16,0-3 0-16,-4-4-4 15,0-9 1-15,5-3-5 16,3-3 0-16,1-7-8 15,-1 0 1-15</inkml:trace>
  <inkml:trace contextRef="#ctx0" brushRef="#br0" timeOffset="58200.8539">15422 11933 25 0,'-8'-3'12'0,"4"0"2"15,4 6-13-15,-5-3-2 16,5 3 0-16,0 4 4 0,0 2 1 15,-4 4-2-15,4 0 0 16,0 3-3-16,-4 3 1 16,0 0-5-16,-1 6 0 15,1-6-6-15,0-3 0 16,0-6-3-16,-1-4 1 16</inkml:trace>
  <inkml:trace contextRef="#ctx0" brushRef="#br0" timeOffset="59044.6162">15333 11930 20 0,'5'0'10'0,"3"-6"0"15,0 6-10-15,1-3 2 0,-1 3 1 16,-3-3 5-16,-5 3 1 16,0 0-3-16,0 0 0 15,0-4-4-15,0 4 1 16,0 0-3-16,0 7 0 16,-5-1 0-16,5 4 0 15,0 2 0-15,0 4 0 16,-4 3 0-16,0 4 0 15,0-4-3-15,-1 3 1 16,-3 0-3-16,4-9 0 16,0 0-3-16,-1-4 0 15,1-2-16-15,4-7 1 0</inkml:trace>
  <inkml:trace contextRef="#ctx0" brushRef="#br0" timeOffset="72510.9255">23636 11797 26 0,'17'-13'13'0,"-21"19"1"0,-1-2-12 16,1 2 0-1,-4 3 1-15,-5 1 3 0,-4 0 1 16,0-4-5-16,0 3 0 16,-8 4-3-16,-1-3 0 15,-8-1 2-15,0 4 1 16,0-4-1-16,5 4 0 16,3-3 0-16,5-1 0 15,4 1-1-15,4 3 0 16,9-1 0-16,4 4 0 15,9 0 1-15,8 9 1 16,12 10-3-16,5-6 0 16,4 16 0-16,1-14 1 0,-1 11 0 15,-9-7 0-15,-3 3 1 16,-9 3 0-16,-4-3-2 16,-13 1 1-16,-9-8-1 15,-12 1 0-15,0-6 1 16,-5-11 0-16,-8-11 0 15,5-4 1-15,3-10-3 16,1-3 1-16,4-12 2 16,4-4 1-16,8-6-1 15,5-6 1-15,8 0-2 16,9-1 1-16,8-5-1 16,9-4 1-16,4-6-2 15,0 6 1-15,4 0 0 16,0 3 0-16,-4 7 1 0,-4 3 0 15,-5-1-1-15,-4 11 0 16,-4 2 0-16,-8 4 0 16,-5 6 0-16,-4 0 1 15,-4 4-1-15,-5-1 0 16,-8 3-2-16,0 1 1 16,-8 6-5-16,-1 6 1 15,-3 0-4-15,-1-3 1 16,5 0-3-16,-1 3 1 15,5 4-8-15,4 5 0 16</inkml:trace>
  <inkml:trace contextRef="#ctx0" brushRef="#br0" timeOffset="73309.1115">24302 11784 23 0,'-9'-10'11'0,"-8"17"2"16,13-7-12-16,-9 0 4 0,-4 0 1 15,0 3-1-15,-4-3 0 16,0 0-3-16,0-3 1 16,-5 3-2-16,1 0 0 15,-9 3 1-15,4-3 1 16,1 6-1-16,-5 1 0 16,4-1 0-16,0-6 1 15,1 6-2-15,3-2 0 16,-3 2-1-16,7 0 0 15,1 4 0-15,4 3 0 16,4 6-1-16,1-3 1 16,3-1 0-16,5 1 0 0,4-3 0 15,8-3 0-15,5-4-1 16,4-6 1-16,4 0 0 16,5-6 0-16,-1-4 0 15,9-3 1-15,0 1-3 16,0-1 1-16,4 0 0 15,0 4 1-15,1-7-1 16,-6 6 0-16,1 1 1 16,-4-7 0-16,-5 3 0 15,-3 10 0-15,-5-3 2 16,-5-1 1-16,1 1-2 16,-4-1 0-16,-9 7 2 15,0 0 0-15,0 0-2 16,0 0 0-16,0 0 0 0,0 7 1 15,0-7-1-15,0 6 1 16,0-6 0-16,0 7 0 16,0 2-2-16,0 7 1 15,0 6-1-15,-5 20 1 16,1 12-1-16,0 19 1 16,0 0 0-16,-1 13 0 15,-3-4-1-15,-1-5 0 16,1-4-1-16,-1-13 1 15,1-9 0-15,-1-13 0 16,5-9-9-16,0-10 0 0,-4-9-2 16,3-10 0-16,1-13-12 15,0-6 1-15,4-4 8 16,-4 4 0-16</inkml:trace>
  <inkml:trace contextRef="#ctx0" brushRef="#br0" timeOffset="75481.1847">23348 13110 17 0,'0'-3'8'0,"0"12"8"16,0-9-10-16,0 0-2 15,0 0 0-15,0 0-1 16,0 0 1-16,0 7-1 15,0-1 0-15,-5 7-4 16,1 3 1-16,-4 3 0 0,-1 3 0 16,-4 3-2-16,-3 4 1 15,-1 3-2-15,-5-10 0 16,10 4-3-16,-1-4 1 16,4-3-6-16,1-13 1 15,-1-3-3-15,5-9 1 16</inkml:trace>
  <inkml:trace contextRef="#ctx0" brushRef="#br0" timeOffset="75793.8675">23411 13075 20 0,'4'6'10'15,"-12"1"3"-15,4-1-10 0,0 0-1 16,-1 1 1-16,-3 5-2 16,-1 1 1-16,5 0-2 15,-4 6 1-15,3 0 0 16,1 3 1-16,0 4-2 16,0-7 0-16,-1 6 0 15,1-2 0-15,0-1 1 16,0-3 0-16,-1 3-2 15,1-6 0-15,0-3-3 16,0-4 1-16,4-2-3 0,0-1 0 16,0-6-13-16,0 0 1 15</inkml:trace>
  <inkml:trace contextRef="#ctx0" brushRef="#br0" timeOffset="77356.4442">23636 13329 18 0,'-4'13'9'0,"4"35"2"15,4-32-9-15,-4 12-3 0,-4 10 1 16,0 1 1-16,-1 5 1 16,1 1-5-16,0-4 1 15,0 0-16-15,4-9 0 16</inkml:trace>
  <inkml:trace contextRef="#ctx0" brushRef="#br0" timeOffset="77748.1599">23589 13135 21 0,'9'-28'10'0,"46"12"4"0,-38 16-12 0,0 0-2 15,0 0 0 1,0 0 4-16,0 6 1 0,-5 4 0 16,1 6 1-16,-9 3-6 15,-4 6 0-15,-4 10 0 16,-4 3 0-16,-5 4-2 16,-4 2 0-16,0-6 1 15,-4-6 0-15,4-3 1 16,0-7 1-16,4 0-2 15,1-9 1-15,7 0 0 16,5-7 1-16,9 7-1 16,3-4 1-16,1 1-1 15,4 6 0-15,0-4 3 0,4 8 0 16,1 2-4-16,-1-3 1 16,0 3-3-16,0 0 0 15,0-3-10-15,1-3 0 16,-6-6-5-16,6-7 1 15</inkml:trace>
  <inkml:trace contextRef="#ctx0" brushRef="#br0" timeOffset="78076.2883">23907 13558 31 0,'5'3'15'0,"20"-3"-1"0,-8-3-16 0,8-3 0 15,1 3 1 1,-1-10 1-16,1-3 0 0,-1-3 0 16,1 0 0-16,-5-3 0 15,-4-4 0-15,-4 7-1 16,-5 10 1-16,-8-7 1 16,0 9 0-16,-4 1 3 15,-5 6 0-15,1 6-5 16,-5 7 1-16,-4 6 0 15,4 13 0-15,1 9 0 16,3 4 1 0,9 22-3-16,9-13 0 15,3-16-3 1,5-10 1-16,0-12-21 0,5-19 0 16</inkml:trace>
  <inkml:trace contextRef="#ctx0" brushRef="#br0" timeOffset="78513.7938">24323 13441 31 0,'-13'47'15'0,"13"-2"0"0,4-26-16 16,1-3 0-16,-1 0 0 15,4-7 0-15,1-2 0 0,-1-4-2 16,5-10 1-16,0-2 1 15,0-10 1-15,-1-3-1 16,1-1 0-16,0 1 2 16,-5 0 1-16,1 3 1 15,-5 6 1-15,0 7-2 16,-4 6 0-16,0 0-1 16,0 22 1-16,0 0-2 15,0 13 1-15,0 6-1 16,0 7 1-16,0 0 0 15,0 9 0-15,-4-3-1 16,0 0 0-16,-5-9 3 16,-4-4 0-16,-3-6-4 15,-1-6 1-15,-5-1-1 0,5-9 1 16,-4-6-3-16,0-16 0 16,0-10 0-16,4-6 0 15,0-13-5-15,8 7 1 16,5-4-12-16,0 4 1 15,8 3 14-15,5 2 0 16</inkml:trace>
  <inkml:trace contextRef="#ctx0" brushRef="#br0" timeOffset="79154.4279">24683 13097 24 0,'-8'-6'12'0,"12"0"1"0,-4 6-13 0,0 0 1 15,4 0 0-15,5 0 0 16,-5 3 1-16,5 0-1 16,-5 3 1-16,0 4-1 15,-4 2 0-15,0 4 0 16,0 0 1-16,0 3-1 16,-4 7 0-16,0-7 0 15,-1-3 1-15,1 3-7 16,0-3 1-16,0-4-2 15,-1 1 1-15,-3-6-5 16,4-1 1-16,-1-6-5 16,1-3 1-16</inkml:trace>
  <inkml:trace contextRef="#ctx0" brushRef="#br0" timeOffset="79529.3839">24777 13050 13 0,'0'-4'6'0,"12"-5"4"0,-12 9-8 16,0 0 2-16,5 0 0 16,-1 0 0-16,-4 0 0 15,0 0-3-15,0 0 0 16,0 0 1-16,0 0 0 0,0 0 0 15,0 0 1-15,0 0-2 16,0 0 1-16,0 0-2 16,8 3 0-16,1 0 2 15,-1 0 1-15,-3 4-3 16,3-1 1-16,-4 4 1 16,5 6 0-16,-1-1-3 15,-4-2 0-15,-4 3 0 16,5-3 1-16,-5-4-6 15,0 1 0-15,0-1-8 16,4-2 0-16,-4-1 0 16,0 7 1-16</inkml:trace>
  <inkml:trace contextRef="#ctx0" brushRef="#br0" timeOffset="80703.3457">24060 13571 13 0,'-4'0'6'0,"8"-3"4"0,0 3-7 16,5-3-2-16,-1-4 0 16,1 4-1-16,3-3 0 0,1-1 0 15,0 1 1-15,-5 3-1 16,1 0 1-16,4-7 2 15,-5 1 0-15,5-1 0 16,-5 7 1-16,-4-3-2 16,1-4 1-16,-1-3-5 15,0 4 0-15,0-4 2 16,-4-3 0-16,0 3 1 16,0 7 1-16,-4-4 1 15,0 4 0-15,-5 0-2 16,-3 3 1-16,-5 3 0 15,0 0 0-15,0 3-4 16,0-3 0-16,4-3 0 16,0 6 0-16,5 3-3 15,0 7 0-15,3 9-11 0,10 7 0 16,3 6 8-16,0 0 1 16</inkml:trace>
  <inkml:trace contextRef="#ctx0" brushRef="#br0" timeOffset="135554.0646">4105 6296 20 0,'4'-7'10'0,"4"14"1"0,-8-1-9 16,-8-6 0-16,4 7 1 16,-5-1-3-16,1 0 1 15,-18 7 0-15,1-3 0 16,-5 2-2-16,-8-2 0 16,-9-4 1-16,1 0 0 15,-1 1 3-15,-12-4 0 16,-1-3-1-16,1-3 0 31,-22 3 0-31,14 0 0 16,7 6-2-16,14-3 0 0,7 10 0 15,14 0 0-15,4 9 0 16,4 10 1-16,0 12-1 16,0 17 1-16,4 6 0 15,-4 6 0-15,0 9-1 16,0 4 1-16,5 10 0 15,-5 18 0-15,4 7-1 16,4 0 1-16,1 3-1 16,-1 9 0-16,1 4 0 15,4-7 0-15,-9-6 0 16,4-6 0-16,1 3 0 16,-5-7 0-16,1 1 0 15,3-10 0-15,-8-3 2 16,4-4 1-16,1 7-4 0,-1-3 1 15,4-7 0-15,5-6 0 16,-8 7 0-16,3-7 0 16,1-4 0-16,3-2 0 15,-3-7 0-15,4-6 0 16,-1-9-1-16,-3 2 1 16,-1-15 1-16,1-7 1 15,8-2-1-15,8-8 1 16,1-5-1-16,-5-7 0 15,9 0-1-15,4-13 0 16,8-2 0-16,-4-8 1 16,9-2-3-16,0 0 1 15,8-4 2-15,4 10 1 0,-3 0-3 16,7 3 0-16,5 7 1 16,0-7 1-16,0-3-1 15,8 3 0-15,1-3 0 16,7 0 0-16,6 0-1 15,-1 0 1-15,0 3 0 16,-4 4 1-16,-1 5-1 16,-3 4 0-16,0 0 0 15,-9-3 0-15,8 3 0 16,-3 3 0-16,8-3 1 16,-1-3 0-16,5-4-2 15,1-3 1-15,-1-6 0 0,4 0 1 16,13-9 0-16,0 3 0 15,4-4-1-15,1 4 0 16,-1-1-1-16,-4 1 1 16,9 0 0-16,3 2 0 15,-3-5 0-15,-1 6 0 16,1 0 0-16,-1-4 1 16,9 1-1-16,5-1 0 15,-5-2 0-15,0 3 0 16,0-1 1-16,0 4 1 15,8 0-5-15,-8-4 1 16,0-2 2-16,-4 3 1 0,-5 6-1 16,5 0 1-16,4-4 0 15,-4 4 0-15,0 0-3 16,-5 4 1-16,1-4 2 16,4 0 0-16,-1 3-2 15,-3-3 1-15,-5-3 1 16,-4 3 0-16,-4-7-1 15,-4 4 1-15,3 3-1 16,1-6 1-16,-8-4-1 16,-1 7 1-16,0-7 0 15,-8 7 0-15,-4-3-2 16,-1-1 0-16,-8-2 2 16,9-1 0-16,-13 4-1 15,0 0 0-15,-5-4-1 16,1 1 1-16,0-4 0 0,-1 0 1 15,1-3-1-15,4-3 0 16,0 0 0-16,0-6 0 16,0 2 0-16,-1 4 0 15,1 7 0-15,0-1 1 16,-8 0-2-16,-1 4 1 16,-4-1-1-16,0 4 1 15,1-1 0-15,-1-2 1 16,8-1-1-16,1 1 0 15,4-1 0-15,4 1 0 16,13-1 0-16,0-3 0 16,-5-2 0-16,5-1 0 0,-4-3 0 15,-1 3 0-15,-3-3 0 16,-1 0 1-16,-4-4-2 16,-4-2 1-16,8-4 0 15,1 1 0-15,-1-1 0 16,1-3 0-16,3-3 0 15,1-13 1-15,-1 4-2 16,-3-4 1-16,-1 1 0 16,-4-1 0-16,0-3 0 15,-4 7 0-15,-8-1 0 16,-1-3 0-16,-4-3 0 16,-4-3 1-16,-4-6-1 15,-1-4 1-15,1-2-2 16,0 2 0-16,-5 4 1 0,1 2 1 15,-5-5-1-15,0 2 0 16,-8-2-1-16,-9 5 1 16,-4-5 0-16,-4-1 0 15,-9 4 0-15,0 3 1 16,1-1-1-16,-1-2 0 16,0 0 0-16,-4 2 0 15,5 1-1-15,-1-6 1 16,-4 5 0-16,0 1 0 15,-4 0-2-15,-5 3 0 16,-3 0 2-16,-5 6 0 16,0-3 0-16,-4 0 1 0,-1-3-1 15,1 3 0-15,-8 0-1 16,-5 1 1-16,4 2 0 16,0 0 1-16,1 1-2 15,-5-1 1-15,4 3 0 16,1 1 0-16,-1-1-1 15,-4 7 1-15,0 0 1 16,-4 0 0-16,4 6-1 16,-4 0 1-16,4-3-4 15,5 0 1-15,-5 0 3 16,4-3 1-16,0-3-2 16,1 6 0-16,-5 3-1 15,-4 7 1-15,0 9-2 16,-13 0 1-16,-4 3 2 0,-5 4 1 15,-3-1-2-15,3 0 0 16,1 4 0-16,-9 6 0 16,-4 6-1-16,-4-2 1 15,-9-1 0-15,0 6 0 16,-8 7 1-16,-9-3 0 16,-4 3-2-16,-8-3 0 15,4-1 1-15,0 4 1 16,4 3-1-16,-5-9 0 15,5 3 0-15,9-1 0 16,-5-9 0-16,5 1 0 16,-9 5 0-16,0-6 0 15,8 10 0-15,-8-3 0 0,0-1-1 16,-4-3 1 0,0 1 0-16,8 2 0 0,0 4 0 15,5-3 1-15,-13-4-1 16,17 4 0-16,4-7 0 15,4-3 1-15,0 3-1 16,0-3 0-16,-8 0-1 16,8 0 1-16,0 3 0 15,-4 3 1-15,0 1-1 16,0 2 1-16,0 1-2 16,9-1 1-16,8 1-1 15,4-7 1-15,0 7 0 16,5-4 1-16,-1 0-1 15,-8-2 0-15,8-1 0 16,1 0 0-16,4 0 0 16,3-3 1-16,6 0 0 0,7-6 0 15,9 3 0 1,-4-1 1-16,13 1-3 0,8 0 0 16,-4-3 1-16,4-1 0 15,0 4-1-15,4-3 1 16,5-1 0-16,-1 4 1 15,1 0-1-15,8 0 0 16,4 6-1-16,0-6 1 16,1 3-7-16,3-3 0 15,1 6-9-15,4 0 0 0,-1 7-7 16,5-14 1-16</inkml:trace>
  <inkml:trace contextRef="#ctx0" brushRef="#br0" timeOffset="158545.9071">16075 350 24 0,'0'0'12'0,"-38"-42"3"0,30 33-11 16,-5-13-2-16,-4-1 0 15,-4-5-1-15,-5-4 1 0,-8 0-2 16,-4-3 0-1,-17 3 0-15,-13 10 0 0,-16 0-1 16,-31 12 0-16,-33 1-2 16,-22 2 0-16,-29 7 0 15,-26-3 1-15,-29 3 1 16,-18-3 0-16,-33 0 0 16,-17 0 0-16,-13 0 1 15,-9-7 1-15,-4 10 3 16,1 0 0-16,24-6-2 15,10 6 1-15,37 6-3 16,13-3 1-16,30 10 0 16,25 3 0-16,30 16 1 0,21-7 1 15,26 13-2-15,3 10 1 16,18 12-1 0,13 13 1-16,12 20-2 0,9 8 1 15,-1 33-1-15,5 19 1 16,0 28 0-16,8 10 0 15,9 15-1-15,0 10 1 16,9-2-2-16,-5 5 1 16,8-12-1-16,14-13 1 15,3-10 0-15,13-15 0 16,5-7 2-16,8-22 0 16,13-20-3-16,8-15 0 15,13-6 2-15,8-23 1 0,18-12-2 16,7-4 1-16,14-6 0 15,25-3 1-15,4 13-3 16,13 6 1-16,4 9 1 16,13 10 0-16,9 7-2 15,-5 5 1-15,4-5-1 16,9-14 0-16,13 1 0 16,-1-13 1-16,31-16 0 15,12-9 0-15,17-10-1 16,12-13 1-16,22-13 0 15,9-9 0-15,12-12 0 16,4-7 1-16,9-29-2 16,0-6 0-16,17-19-1 15,-5-19 1-15,13-17 1 16,-8-18 1-16,4-25-3 0,-17-20 1 16,-8-16 0-16,-34-15 1 15,-26-7 0-15,-42 0 1 16,-30 7-2-16,-26-7 1 15,-29 3 2-15,-25 7 0 16,-22 3-2-16,-16-1 1 16,-18 11-2-16,-12 6 1 15,-13 9 0-15,-13 13 0 16,-12 22 1-16,-5 7 0 16,-4 25-2-16,0 13 1 15,0 19-2-15,5 15 0 16,-1 1 0-16,5 19 0 0,3-3 1 15,5 18 0-15,5-2 3 16,3 9 0-16,1-3-4 16,-5 6 1-16,-12 7 2 15,-9 3 0-15,-34 3-1 16,-42 3 1-16,-39 3 0 16,-50-6 0-16,-47-9 1 15,-38 2 0-15,-60-5-1 16,-33 8 1-16,-17-5-4 15,-18 2 1-15,18 7-4 16,46-6 1-16,39 6-20 16,67-9 1-16,55-4 12 15,47-13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4T21:53:08.25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5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04T21:54:22.815"/>
    </inkml:context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11767 1865 0,'0'22'62,"-21"-1"-46,21 42-16,0 22 16,-21-42-16,0 20 15,-1 43-15,1-21 16,21 0-16,-21 0 16,21-64-16,0 21 15,0-21 1,0 22-16,0-22 15</inkml:trace>
  <inkml:trace contextRef="#ctx0" brushRef="#br0" timeOffset="1750.3242">11661 1675 0,'21'0'63,"1"0"-48,-1 0 1,0 0-16,21-22 15,64 1 1,22 21-16,105 0 16,21 0-16,64 0 0,-63 0 15,-22 0 1,-42 0-16,-128 0 16,22 0-16,-43 0 0,-20 21 15,-1-21 1,21 0-16,1 0 15,-22 0 1,0 0 0,0 0-1,-21 22-15,43-22 16,-22 0 0,-21 63 46,0 43-46,-21-21-16,-43 21 15,1 64-15,-1-22 16,-42 43-16,21-22 16,21-20-16,-20 42 15,20-43 1,0 43-16,-20-64 0,62-21 15,-20-21 1,21-1-16,0 1 16,-1-42-16,22 41 15,0-41-15,0-1 16,-21 22 0,21-43-16,0 0 0,0 0 0,-21 1 15,21 20-15,-21-42 16,0 0 62,-43 0-78,0 0 16,-20-42-16,-22-1 15,-43 22-15,22-21 16,-21-22-16,-1 43 15,-20-22-15,-1 1 16,21 21-16,1 0 16,21-1-16,21 1 15,63 0-15,1 0 16,0 21-16,20 0 16,22-21-1,-21 21 1,21-22 31,0 1 62,0-64-109,43 1 16,-22-1-16,21-42 15,1 63-15,-1-21 16,-21 43-16,22-22 16,-22 1-16,21-1 15,-42 22-15,0-1 16,21 1-16,1 21 15,-22-22-15,21 22 16,-21 0-16,21 0 16,-21 0-1,21 21-15,-21-22 16,0 1-16,21 21 16</inkml:trace>
  <inkml:trace contextRef="#ctx0" brushRef="#br0" timeOffset="3390.9519">12276 2120 0,'-21'63'79,"-22"1"-79,22 0 15,0 20-15,-43 1 16,43 0-1,21-21-15,0-43 16,0 21-16,0-21 31,21-21-31,1 0 16,20 0-16,0 0 16,1 0-1,-22 0-15,21-21 16,22 0-16,0 21 15,-22-21-15,22 21 16,-1 0-16,-42 0 16,1 0-16,-1 0 31,0 0 0,0 0-15,-21-21 15,21 21-15,-21-22-1,0-20-15,22 21 0,-22-22 16,21-20-16,-21 42 16,0-22-1,0 1-15,0 21 16,0-1-16,-21 1 62,-1 21-46,1 0-16,0 0 16,0-21-16,0 21 15,-22 0-15,22 0 16,0 0-16,-43 0 15,43 0 1,0 0-16,0-21 16,-1 21-16,1 0 15,0 0-15,0 0 16,-22 0 0,22 0-1,0 0-15,21-21 31</inkml:trace>
  <inkml:trace contextRef="#ctx0" brushRef="#br0" timeOffset="4641.867">12106 3222 0,'0'21'47,"0"1"-31,-21-1-16,0 0 15,0 21-15,0-21 16,-1 22-16,1 20 16,21-20-16,-21-1 15,21-21-15,-21 1 16,63-22 62,-21 0-78,43 0 16,0 0-16,-43 21 15,21-21-15,-21 0 16,1 0-16,20 0 15,-21 0 1,0 0 0,1 0-16,-1 21 15,0-21-15,0 0 16,0 0 0,1 0-16,-1 0 46,21 0-46,-42-21 16,21 0-16,-21-22 16,22 1-16,-22-22 15,21 1-15,-21-1 16,21 1-16,0-1 16,0 43-16,-21 0 15,22-1-15,-22 1 125,-43 21-109,22-21-16,-21 21 15,-1 0 1,1 0-16,-1 0 16,1 0-16,21 0 15,-22 0-15,22 0 16,0 0 15,0 0-15</inkml:trace>
  <inkml:trace contextRef="#ctx0" brushRef="#br0" timeOffset="7079.4627">12276 3413 0,'0'-21'125,"42"-1"-110,22-41-15,0-1 16,-1 1 0,-42-1-16,22 22 15,-1-1-15,1 1 16,20 0-16,22-1 16,63-42-16,64 43 15,-42-43-15,-22 43 16,-63-1-16,42 1 15,-20 0-15,-44 20 16,22 1-16,-21-21 16,-1 42-16,43-64 15,-63 64-15,20-42 16,22-1-16,-21 22 16,-1-21-16,22-1 15,0 1-15,0 21 16,-1-43-16,-20 22 15,42-1-15,0 22 16,-42-21-16,20 21 16,-20 21-16,-22-22 15,22 22-15,0-21 16,20 0 0,-20 21-16,21-21 15,0 21-15,21-21 16,-21 21-16,-1 0 15,-41 0-15,20 0 16,1 0-16,-43 0 16,22 0-16,-22 0 15,42 0-15,1 0 16,-43 0-16,43 0 16,-1 21-16,-20-21 15,-22 0-15,43 21 16,-43-21-16,21 0 15,-21 0 1,22 0-16,-1 0 16,-42 21-16,43-21 15,-1 0-15,-21 21 16,0 1-16,22-1 16,-22 0-16,21 0 15,1 0-15,-43 1 16,21-22-16,0 0 31,0 21 0,-42-21 94,0 0-109,-21 0 0,20 0-16,1 0 15,0 0 1,0 0-16,0 0 15,-1 0-15,1 0 16,0 0-16,0 0 16,0 0-1,-22 0-15,22 0 16,0 0 0,0 0-16,-22 0 15,1 0 1,21 0-16,-22 0 15,22 0 1,21 21-16,-21-21 16,-22 0-16,22 0 15,-21 0-15,21 0 16,-1 0 0,1 0-1,42 0 79,64 0-78,-21 0-16,21 0 15,-1 0-15,1 0 16,-64-21-16,43 21 15,-22-21-15,-20 21 16,-1-22-16,0 22 16,0 0-16,0 0 15,1 0-15,20 0 16,22-21 0,-43 21-16,42 0 15,-20 0-15,-22-21 16,43 21-16,-43 0 15,-21-21-15,21 21 16,0-21 15,-21-1 16,0 1-31,0 0 15,-21 21-15,0 0 15,0-21-15,-1 21-1,1 0 1,0 0-16,21-21 15,-21-1-15,-22 1 16,22 21-16,-21-42 16,-22 21-16,22-1 15,21 1-15,-1-21 16,-20 42-16,42-21 16,-21 21-1,0 0-15,21-22 31,-22 22-15</inkml:trace>
  <inkml:trace contextRef="#ctx1" brushRef="#br1">13904 3688 15 0,'-8'7'7'0,"4"2"4"0,-1-9-9 16,5 0-1-16,-4 0 0 15,0-3 3-15,0 0 0 16,-1-3 0-16,1-1 0 16,4-5-1-16,9-1 0 15,-1-6-3-15,5 0 0 16,4 0 1-16,8-4 1 16,5 7 0-16,0-3 1 15,-1 3-4-15,1 7 1 16,0 9 1-16,-9 0 0 15,0 13 0-15,-8 3 1 16,-9 15-3-16,-4 11 1 0,-4 2 0 16,-9 4 1-16,-4 0-2 15,0-4 0-15,-4-3 2 16,0-2 0-16,-1-11-2 16,1 1 1-16,4-10 0 15,0-3 1-15,9-10-1 16,4-3 0-16,4-3 3 15,12-3 0-15,10-10-1 16,7 7 1-16,9-10-2 16,1 0 0-16,3-3-2 15,-4 10 1-15,0-7-2 16,-8 3 0-16,-5 7-4 16,1-1 0-16,-9 1-3 15,0 6 0-15,-4 6-6 0,-1-15 0 16,-3 6 6-1,-1-1 0-15</inkml:trace>
  <inkml:trace contextRef="#ctx1" brushRef="#br1" timeOffset="515.7875">14468 3453 16 0,'-29'-19'8'0,"16"25"4"0,13-9-8 15,-4 3 1-15,4 0 0 16,0-6-1-16,4-4 0 16,9 1-4-16,4 2 1 15,-1-8-1-15,10 5 0 0,-1-3 0 16,1 4 1-16,-1-1-1 16,-4 7 0-16,-4 6 0 15,-8 7 0-15,-9 12 1 16,-9 3 0-16,-8 1-2 15,-4-1 1-15,-4 4 2 16,4-7 1-16,4-3-3 16,4-3 0-16,4-6-2 15,14-4 0-15,3-6 2 16,9-3 1-16,4-3-2 16,5 2 1-16,3 4 0 15,5 4 0-15,5 2 1 0,-6 3 0 16,1 4 0-1,-4 6 0-15,-4-3-1 0,-5 0 0 16,-9 3 2 0,-7 3 1-16,-10 1-2 0,-12 5 1 15,-4-5-2-15,-13 2 1 16,-4 0-2-16,-4-2 1 16,-9-7-2-16,4-7 0 15,5-3-6-15,-1-12 0 16,10-3-1-16,3-4 0 15,4 0-9-15,5 0 1 16</inkml:trace>
  <inkml:trace contextRef="#ctx1" brushRef="#br1" timeOffset="1177.8154">15104 3072 19 0,'-17'-26'9'0,"0"17"1"0,9 5-10 16,-9 1-1-16,-4 0 1 16,-9 0-2-16,-8 0 1 0,-9 0 2 15,-12 3 0-15,-5 0-2 16,-12 6 1-16,0 0 0 16,-5 4 0-16,0 3 4 15,-3 9 0-15,-1 3-2 16,-8 7 0-16,4 0-2 15,-1 9 1-15,6 7 1 16,7 0 0-16,5 2 0 16,9 8 1-16,3 5-2 15,22 4 1-15,13 6-2 16,12 3 0-16,13 7 1 16,13-3 0-16,8-1 2 15,17-9 0-15,17-3-1 0,9-13 0 16,8-3-2-16,13-13 1 15,4-9-1-15,8-7 0 16,18-16-1-16,8-9 0 16,-5-16 0-16,-3-10 1 31,63-72-2-31,-34 5 1 16,-29-9-1-16,-30-9 1 15,-26-1 1-15,-25 1 1 16,-21 12-1-16,-22 10 0 15,-12 3-1-15,-17 19 0 16,-5 13-9-16,-3 12 0 16,-1 10-11-16,9 10 0 15</inkml:trace>
  <inkml:trace contextRef="#ctx1" brushRef="#br1" timeOffset="7515.5339">10758 2022 9 0,'13'-25'4'0,"4"15"4"16,-9 10-4-16,1 0-1 15,-9 0 1-15,0 0-1 16,0 0 0-16,4-3-2 15,-4 3 1-15,-4-3-1 16,-9 3 0-16,-4-3-2 0,-9 3 1 16,-3 6-1-16,-5 0 1 15,4 7 2-15,5-3 0 16,3-1-3-16,10 4 0 16,3 0 2-16,9-1 1 15,13 1-1-15,0 0 0 16,4 3-1-16,4 0 0 15,0 3 1-15,5-3 0 16,-10 3-1-16,-3-3 1 16,-4 0 1-16,-5-4 0 15,-4 4-2-15,-4 3 0 16,-5 0 0-16,-4-6 0 0,-3-3-1 16,-10-1 0-16,5-3-1 15,4-2 1-15,0-1-7 16,8-6 1-16,5-4-10 15,13-5 1-15,3 2 15 16,10-3 1-16</inkml:trace>
  <inkml:trace contextRef="#ctx1" brushRef="#br1" timeOffset="7703.0964">10885 2118 19 0,'-8'16'9'0,"-5"34"3"16,9-34-11-16,-5 3-1 0,1 4 0 16,-1-1 0-16,5-3 0 15,0-3-11-15,0-3 0 16,-1-1 2-16,5-5 0 16</inkml:trace>
  <inkml:trace contextRef="#ctx1" brushRef="#br1" timeOffset="7843.7221">10843 1866 21 0,'-5'0'10'0,"10"26"-1"0,-1-20-11 16,4 4-12-16,5-1 1 0,8 1 8 15,5 3 0-15</inkml:trace>
  <inkml:trace contextRef="#ctx1" brushRef="#br1" timeOffset="8531.1706">11101 2146 12 0,'-4'10'6'0,"8"-1"1"16,-4-9-5-16,0 0 1 16,9 0 1-16,-1-3-4 0,5 0 1 15,4 3-1-15,0 0 1 16,0 0 0-16,0 3 0 16,-4 4 2-16,-5-1 0 15,-4 0-1-15,-4 4 1 16,-4 3-3-16,-4-1 1 15,-5 1-2-15,-4 3 1 16,0 3 0-16,0-6 0 16,0 3 0-16,4-1 1 15,5 1-2-15,-1 0 0 16,9-3 2-16,5 3 1 16,3 0-3-16,5-3 1 0,8-4 0 15,0 1 1-15,5-4-2 16,-1-3 1-16,1 0-1 15,3-3 1-15,5-3 0 16,0-3 1-16,0-7-1 16,0-3 0-16,0 3 0 15,-4-2 0-15,-5-5 0 16,0 1 1-16,-3 3-2 16,-5 1 1-16,-5-5 0 15,-3 1 0-15,-9 10-1 16,-9 3 1-16,-8 2 0 15,0-2 0-15,-4 6 0 16,0 6 1-16,4 1-1 16,0 5 0-16,4 7 2 0,5 1 0 15,8-1 0-15,8 3 1 16,9 0-3-16,9 0 0 16,8-2 0-16,8-5 0 15,5-2 0-15,4-7 0 16,-5 1-1-16,-3-4 0 15,-5-3-6-15,-4 0 0 16,-5 3-14-16,-3 0 0 16</inkml:trace>
  <inkml:trace contextRef="#ctx1" brushRef="#br1" timeOffset="9953.287">10296 2900 12 0,'0'-3'6'0,"12"-4"1"16,-12 14-5-16,-4 2 2 15,0 4 0-15,0 3-2 0,-1 6 0 16,-3 0 0-16,4 1 0 16,-1-4-2-16,1-3 0 15,0-4 2-15,0-2 1 16,4-4-2-16,4-12 1 15,4-4-1-15,5-6 0 16,4-6 0-16,0 3 1 16,4 3-3-16,9 3 1 15,0 1-1-15,8-1 0 16,9 4 0-16,-5 5 1 16,0 1-1-16,-4 0 1 15,-4 3 0-15,-4 0 0 0,0 3-1 16,-13 0 0-16,0 1 2 15,-5-1 0-15,-7 3 0 16,-5 0 0-16,-5 4-2 16,-3-1 0-16,-1 7 2 15,1 0 0-15,-5 7 0 16,5 2 0-16,-5 4-2 16,9-4 1-16,4-3 0 15,4 7 1-15,9-10 1 16,-1-3 0-16,1-3-2 15,4-13 0-15,0-4 2 16,0-5 0-16,0-4-3 16,-4-3 0-16,-5-3 1 15,1 0 0-15,-5 0-1 0,-4 3 1 16,-4 0 0-16,0 0 0 16,-5 4-3-16,1 2 0 15,-1 4 2-15,5-1 1 16,4 1-5-16,4 3 0 15,5 0 2-15,8-1 0 16,12 4 0-16,1 0 0 16,4 0 2-16,0 7 1 15,-5-4 1-15,-3 0 0 16,-5 4 3-16,-4-1 1 16,-4 0 0-16,-5 1 0 15,-8 2-3-15,-4 1 0 16,-5 6-1-16,1-1 1 0,0 1-2 15,3 10 1-15,1-4-2 16,8 4 1-16,5-1 0 16,8-3 0-16,0-3 1 15,4 0 0-15,4-9-1 16,1-4 1-16,-1-9-2 16,1-3 1-16,-5-10 1 15,-4-3 0-15,-4-3-2 16,-5-1 1-16,-4-2 0 15,-4-1 0-15,0 7-1 16,-4 0 0-16,0 6-4 16,0 7 0-1,8 0-14 1,4 3 0-16,5-1 14 0,4 1 0 16</inkml:trace>
  <inkml:trace contextRef="#ctx1" brushRef="#br1" timeOffset="10189.4912">11542 2948 15 0,'17'0'7'0,"-4"9"5"0,-9-6-8 15,1 0-2-15,-1 4 0 16,0 2 0-16,0 4 1 16,0 3-3-16,-4 6 0 15,0 7 2-15,0 12 0 16,-4-9-2-16,0 3 0 0,0-6-1 15,0 6 0-15,-1-7 1 16,1-6 1-16,0-2-4 16,4-11 1-16,-4-3-11 15,-1-6 0-15,1-6 4 16,-4 0 0-16</inkml:trace>
  <inkml:trace contextRef="#ctx1" brushRef="#br1" timeOffset="10330.0605">11458 3151 14 0,'-9'-13'7'0,"9"10"5"15,0 3-6-15,9 3-4 16,3-3 1-16,9 0-3 16,5 4 1-16,-1-4-1 0,5 6 1 15,0-3-5-15,-1 0 1 16,-7 4-16-16,-1-1 0 16</inkml:trace>
  <inkml:trace contextRef="#ctx1" brushRef="#br1" timeOffset="18926.5625">3719 7256 23 0,'-17'-13'11'0,"17"26"2"16,0-13-12-16,13 3-2 16,8-3 1-16,8 0 0 15,10 0 0-15,3 3 0 16,13-3 0-16,0-3 0 16,-4 0 0-16,0 3-1 15,-4 3 1-15,4-3 0 16,-17 0 0-16,-5 0 2 0,-3 0 0 15,-5 0 0 1,-4 0 1-16,-13 0-3 16,-4 0 1-16,-13 3-2 15,-4 4 1-15,-8-1 0 0,-13 1 0 16,0-4 2-16,-18 0 0 16,6 3-3-1,-6-6 1-15,1 0-1 0,9 0 1 16,-5 0 0-16,13 3 1 15,8-3 0-15,9 4 0 16,8-1-2-16,9-3 1 16,21 0 0-16,12 0 0 15,18-7 0-15,0-2 0 16,16-1-1-16,5-6 1 16,0 1 0-16,8-5 1 0,-8 8-1 15,-13 2 0-15,-4 7 0 16,-13 0 0-16,-8 3 0 15,-9 6 1-15,-8 1-1 16,0 2 0-16,-5 1-18 16,5-1 1-16,4 4 5 15,-4-7 0-15</inkml:trace>
  <inkml:trace contextRef="#ctx1" brushRef="#br1" timeOffset="19474.4616">5415 7367 23 0,'-21'-19'11'0,"17"26"3"0,12-7-11 16,5 0 0-16,8-4 0 0,13 4-5 15,8-3 1-15,9-3 1 16,13-4 1-16,4 7-1 16,4-6 0-16,8 9-1 15,26 0 1-15,9 9 0 16,12-9 1-16,13 7-1 16,8-4 0-16,13-3-1 15,-12 0 1-15,-5 3 1 16,-17-3 0-16,-8-3-2 15,-30 0 0-15,-17-1 3 16,-17 1 0-16,-17 0-1 16,-4 3 1-16,-12 0-2 0,-10 3 1 15,-3-3-3 1,-13 3 1-16,-1 1-9 0,-7-1 0 16,-5-3-9-16,-9 3 0 15</inkml:trace>
  <inkml:trace contextRef="#ctx1" brushRef="#br1" timeOffset="20990.0853">17500 2502 18 0,'-8'-9'9'0,"8"9"1"0,0 0-8 0,0-3-2 16,0 3 1-16,4-3 2 16,0-4 0-16,0 4-1 15,-4-3 0-15,0 2-2 16,-4 1 1-16,-4 3-1 16,-1 0 0-16,-4 7 1 15,1-1 1-15,-5 4 0 16,0 2 1-16,-4 1-3 15,-1 0 1-15,-3 12-2 16,0 1 1-16,-5 9 1 16,-8 3 0-16,-5 3-1 15,-3 4 1-15,3-1 0 0,-12 4 0 16,4-4-2-16,9-6 0 16,8-3 0-16,4-3 0 15,5-6 1-15,4-4 0 16,-1-6 0-16,5-7 1 15,0-2-2-15,-4-7 1 16,0-7 0-16,0 1 0 16,-5-4 1-16,5 1 0 15,0-1-1-15,0 1 0 16,8-1 0-16,0 1 0 16,5-1 0-16,-1 1 0 0,5-1 0 15,0 1 0-15,0 2 0 16,-5-2 0-16,1 2 2 15,-1-2 0-15,1 6-4 16,-1-1 0-16,5 8 2 16,4 2 0-16,0 7 2 15,0 3 1-15,4 6-4 16,0 0 1-16,5 0-1 16,-1 1 1-16,1-4 1 15,-5 3 0-15,5-9 2 16,-1-1 1-16,1-2-2 15,3-1 0-15,5-5-1 16,13-4 0-16,0 0 0 16,12-4 0-16,13-2-1 15,9-3 1-15,4-1-2 0,-5-3 1 16,-3 4-7-16,-5-1 0 16,-4-2-8-16,-13 5 0 15,-4 4-4-15,-13 0 1 16</inkml:trace>
  <inkml:trace contextRef="#ctx1" brushRef="#br1" timeOffset="32031.3479">16334 4636 19 0,'-21'-16'9'0,"21"3"5"0,0 20-10 15,0-7-3-15,8 0 1 16,5 0-1-16,0 0 0 16,4-3 0-16,0 6 1 15,0-3-2-15,4 3 1 0,0 3-1 16,0 1 0-16,0 2 0 15,5 4 1-15,-1 6 0 16,5-3 1-16,0 6-2 16,4 4 1-16,8 5-1 15,5 4 1-15,8 10-2 16,0 3 1-16,0 2 0 16,-4-5 1-16,0-7-2 15,-5 0 1-15,-7-3 0 16,-5-6 0-16,-9-7 0 15,0-3 1-15,-8-6-1 16,0 3 0-16,0-3 0 16,-4-4 1-16,0-9-2 15,-1 3 0-15,1-3 1 0,-4-3 0 16,-1-3 0-16,-4-1 0 16,-4-2-1-16,-4-4 1 15,-4 4 0-15,-1-1 0 16,-4-6 1-16,-3 0 0 15,-6 0-1-15,1 0 0 16,-4 1-1-16,3-1 0 16,1-3 1-16,0-1 1 15,0 1-1-15,4 0 0 16,4 3 0-16,0 1 0 16,1-1 0-16,3 3 0 15,1-3 1-15,-1 6 1 0,1 1-1 16,4-1 0-16,-1 1-2 15,1-1 0-15,0 4 0 16,4-4 1-16,0 4 0 16,0 0 0-16,4-4 0 15,0 4 0-15,1-1 0 16,-1 4 0-16,0 0 0 16,0 0 1-16,-4 0 0 15,0 0 0-15,0-1-2 16,0 4 1-16,0-3 0 15,0 3 0-15,0-3-1 16,0 3 1-16,0 0 1 16,0 0 1-16,5 6-2 15,3 1 0-15,5 5 1 0,-1 4 0 16,5 0-1-16,0 6 1 16,5 7-1-16,-1 6 0 15,0-3 1-15,-4 0 0 16,0-4-2-16,0 1 1 15,-4-4 0-15,-1 1 0 16,1-10 0-16,0 0 1 16,-5-4 1-16,1 4 0 15,-1-6 1-15,-4-1 0 16,-4-9-4-16,-4 10 1 16,-4-7 0-16,-9 0 1 15,-9 0-1-15,-8 1 0 16,-8 2 0-16,-13 0 0 0,0-3-1 15,4 1 1-15,4-8-1 16,9 8 0-16,8-1-16 16,9-3 0-16</inkml:trace>
  <inkml:trace contextRef="#ctx1" brushRef="#br1" timeOffset="37969.5023">16716 6461 0 0,'0'-6'0'0</inkml:trace>
  <inkml:trace contextRef="#ctx1" brushRef="#br1" timeOffset="39398.5685">16631 6041 13 0,'0'-3'6'0,"4"10"6"0,-4-7-7 15,0 0-3-15,4 3 0 16,-4-3 1-16,5 3 1 16,-1 0-3-16,-4-3 1 15,0 0-1-15,4 7 1 16,-4-1 0-16,-4 0 0 15,0 1 0-15,-1 2 0 0,-3-2 0 16,4-1 1 0,-5 0-3-16,1 4 1 0,-1 9-1 15,1 0 0-15,-1-3 1 16,-4 9 0-16,-3 4-1 16,-1 6 0-16,-9 0 0 15,1 0 1-15,3-3-2 16,1-1 1-16,0 1 0 15,4 0 0-15,4 0 1 16,1-7 0-16,-1 4-1 16,4-7 0-16,1-3 0 15,-5-6 0-15,-4-4 0 16,0-5 0-16,0-8 0 16,0-5 0-16,0-4-1 0,5 0 0 15,-1-2 1 1,0-5 1-16,5-2-1 0,-1 6 1 15,1 0-1-15,4 7 0 16,-1-4 0-16,1 7 0 16,0 3-1-16,0-4 1 15,-1 1 2-15,5 3 0 16,0 0-4-16,0 3 0 16,0 9 3-16,0 4 0 15,0 3 0-15,0 3 1 16,0 3-2-16,0 3 0 15,5 1 0-15,-1-7 0 0,0 0 0 16,0-3 1-16,5 0 0 16,-1-3 1-16,1-4 0 15,8-3 1-15,0-6-4 16,0-6 1-16,4-3 0 16,4-4 0-16,1-3 0 15,3 3 0-15,1-3-3 16,0 4 1-16,-5-4-10 15,1 3 0-15,-1 3-14 16,1 7 0-16</inkml:trace>
  <inkml:trace contextRef="#ctx1" brushRef="#br1" timeOffset="47643.4994">16699 7641 11 0,'0'-13'5'0,"0"16"5"15,0-6-7-15,0 3 1 16,0-3 0-16,0 0-2 15,0 0 1-15,0-1-1 16,0 4 1-16,0 0-3 16,0-3 1-16,0 3-1 15,0 0 1-15,4 7 1 16,0-4 1-16,5 6-2 16,3-2 0-16,1 2 0 0,4 1 0 15,4 2 1-15,13 1 1 16,0 3-4-16,4 3 0 15,0 0 1-15,5 0 1 16,-5 0 1-16,0 0 1 16,-4-3-7-16,0 0 1 15,-4-3 6-15,-5 0 1 16,-4 3-7-16,1-4 0 16,-5-2 3-16,-5-1 1 15,1-5-2-15,-5-1 1 16,1 0-1-16,-5-3 0 15,-4 0 1-15,0-3 1 0,0-4 0 16,-4 1 0-16,-5-3-2 16,1-1 0-16,-5-3 2 15,1-6 0-15,-1 3-2 16,-4-3 1-16,0 0-1 16,0 0 1-16,0 3 0 15,0 3 1-15,4 4-2 16,1-1 1-16,3 4 0 15,1 3 0-15,3 0 0 16,5-4 0-16,0 4 0 16,5 0 0-16,3 3 0 15,1 3 1-15,3 3-2 16,9 4 1-16,1 3 0 16,3-1 1-16,1 7-1 0,-1 1 0 15,0-5 0-15,1 1 0 16,-9 0 0-16,0-3 0 15,-4-3 0-15,-5 2 1 16,-4-2 0-16,-8-4 0 16,-4 1 2-16,-1-1 0 15,-8 0-3-15,0 1 1 16,-4-1-2-16,0 3 1 16,0 4 0-16,-5-3 0 15,5 6-2-15,0-4 0 16,4 1-8-16,0-7 1 15,4 1-14-15,9 2 0 0</inkml:trace>
  <inkml:trace contextRef="#ctx1" brushRef="#br1" timeOffset="59425.2182">17297 8821 10 0,'-5'-16'5'0,"14"6"2"0,-5 10-6 16,5-3 0-16,-1 0 1 15,1 3 1-15,-1 0 0 16,0 0 0-16,-3 0 0 15,-1 3 1-15,0-6 0 0,0 0-2 16,1 6 0-16,-1-3 0 16,0 0 1-16,5 0-1 15,3 0 0-15,1 0 0 16,4 6 1-16,4 0-3 16,0 4 1-16,1 0-2 15,3 5 0-15,1-2 2 16,-1 6 1-16,13 0-2 15,-4 0 1-15,0 4-2 16,0-1 1-16,0 0-1 16,0 0 1-16,0-3-1 15,0 1 1-15,4-5-1 16,-9 1 0-16,-3 0 0 0,-5 0 1 16,-4-6-1-16,-4-4 1 15,-5-3 1-15,1 4 0 16,-9-7-1-16,4-4 1 15,-4 1-2-15,0 0 1 16,0 0-2-16,0-3 1 16,-4-4 2-16,-1-3 0 15,1 1-1-15,0-1 0 16,-4-3 0-16,-1-3 0 16,1-3 0-16,-5-1 0 15,4 1-1-15,-3 0 1 16,-1 0 0-16,0-1 0 15,0 4 0-15,1 3 0 0,-5 0 0 16,8 7 0-16,1 3 0 16,4 2 0-16,4 8 1 15,0 2 0-15,8 3-1 16,5 1 0-16,8 3-1 16,0 3 1-16,5 3 0 15,3 0 1-15,5 13-1 16,4-4 1-16,1 1-2 15,-5-4 0-15,-5-3 1 16,-3 7 0-16,-5-3 0 16,-8-1 0-16,-5-6 1 15,-8 0 1-15,-4-3 0 16,-9 3 0-16,-8-9-2 16,-9 2 1-16,1-5 1 0,-5 5 0 15,-5-5-1 1,5-1 0-16,1 0-2 0,3-2 1 15,4 2-5-15,5-3 1 16,0 0-6-16,8 1 0 16,9-1-12-16,4-3 0 15</inkml:trace>
  <inkml:trace contextRef="#ctx1" brushRef="#br1" timeOffset="63560.6749">14320 10770 23 0,'-38'-23'11'0,"12"27"6"0,18 2-13 16,-1 7 0-16,-3 12 0 15,-1 7-3-15,0 16 1 16,0 12 2-16,5 23 1 16,-1 31-2-16,5 36 0 15,0 50-6-15,0 38 1 0,-5 33 2 16,5 9 1-16,0-7 0 15,4-28 0-15,0-48-1 16,0-32 0-16,0-38-9 16,-5-28 0-16,-3-19-17 15,0-30 0-15,-1-21 22 16,-4-35 0-16</inkml:trace>
  <inkml:trace contextRef="#ctx1" brushRef="#br1" timeOffset="64185.6778">14307 10461 27 0,'4'0'13'0,"47"16"2"0,-17-6-13 16,26-4-3-16,24 0 0 15,27-6 1-15,29 0 0 16,29-9-2-16,13-4 0 16,14 7-4-16,-6 3 0 15,-7-1 6-15,-9 8 1 16,-18 5 3-16,-16 4 1 16,-21 9 1-16,-17 4 0 15,-9 2-3-15,-12 4 0 16,-13 6-1-16,4 13 0 0,-17 16-3 15,-13 15 1-15,-12 11-2 16,-13 18 1-16,-13 32 2 16,-4 10 0-16,-4 9 0 15,0 16 0-15,8-3-4 16,17 0 1-16,-4-4 0 16,4-8 0-16,0-14 3 15,1-19 0-15,-5-9 0 16,-5-16 0-16,-7-3 1 15,-10-13 0-15,-3-13-1 16,-18-6 0-16,-8-13 0 16,-12-9 1-16,-18-13-1 15,-16-13 0-15,-39-15-2 16,-25-10 0-16,-26-10 3 0,-29-13 0 16,-13 4 3-16,-13 9 0 15,5 4-3-15,3 9 0 16,5 13-3-16,9-1 0 15,20 4 1-15,22-6 1 16,26-4-7-16,16-3 1 16,30 0-8-16,21-3 0 15,17-6-14-15,17-7 0 16</inkml:trace>
  <inkml:trace contextRef="#ctx1" brushRef="#br1" timeOffset="64854.6235">14434 11908 9 0,'-8'19'4'0,"-5"7"6"0,9-20-6 16,0 0 1-16,-1 1 1 15,1-1-1-15,0-3 0 16,0 0-5-16,-1 1 1 16,5-4-2-16,0 0 1 15,5 6 5-15,7-3 1 16,14 3-5-16,16-2 1 16,13-1-2-16,17-6 0 0,13-4 1 15,21 4 1-15,30-6-1 16,8-4 0-16,26-3-1 15,16 0 0-15,9 0 0 16,13 0 0-16,-9 0 0 16,-12 0 1-16,-30 7-3 15,-17-4 0-15,-26 0 2 16,-20 7 0-16,-26 3-6 16,-18 0 0-16,-11-7-20 15,-18 1 1-15</inkml:trace>
  <inkml:trace contextRef="#ctx1" brushRef="#br1" timeOffset="65620.2735">14833 11046 21 0,'0'-9'10'0,"17"9"2"15,-9-3-12-15,1-7 3 16,-1 7 0-16,5-13 0 15,-4-3 0-15,3-3-1 16,1-1 1-16,0 1-4 0,4 0 1 16,0 3 0-16,0 3 1 15,4 3-2-15,0 10 1 16,-4 9 3-16,0 17 0 16,-4 8-3-16,-1 14 1 15,1 9 1-15,-4 6 0 16,-1 1-3-16,-4-1 0 15,1 4-2-15,-10-7 1 16,1 0 1-16,-9-6 1 16,-8 0-1-16,-4-6 0 15,-5-1 0-15,-4-3 0 16,0-6 1-16,-4-6 0 16,-4-7 1-16,8-15 0 0,4-11 0 15,0-15 0-15,5-3 1 16,4-10 0-16,4 4-2 15,8 2 1-15,9 7-3 16,4 10 0-16,13-1 5 16,5 7 0-16,3 12-4 15,5 4 1-15,4 3 0 16,0 3 0-16,8 0-4 16,-8-6 1-16,4 0-8 15,-4 3 0-15,4-16-8 16,0-7 0-16</inkml:trace>
  <inkml:trace contextRef="#ctx1" brushRef="#br1" timeOffset="66354.6579">15304 11037 23 0,'-17'-13'11'0,"12"-12"2"16,14 21-13-16,-1-8 1 16,9-7 0-16,9-4-2 15,-1 1 0-15,9 0 2 16,0 0 0-16,4 6-1 15,5 6 1-15,-5 10 0 16,4 7 1-16,-4 5 0 16,1 14 1-16,-6 2-3 15,-3 7 1-15,-9 3-1 0,-8 1 0 16,-4-1 1-16,-5 0 1 16,-4 0-3-16,-13 0 0 15,-12 4 0-15,-9 2 1 16,-4-3-1-16,-1-2 1 15,-3-11 1-15,4-6 0 16,0-2-2-16,-1-8 0 16,10-12 2-16,3-9 0 15,5-10 1-15,8 0 0 16,5-1 0-16,8 5 0 16,4 2-3-16,5 0 1 15,8-3 0-15,4 10 1 0,8 3 0 16,10 6 1-16,3 3-2 15,9 10 0-15,4 0-1 16,0 3 0-16,-4-3 1 16,0-3 0-16,-4-4-9 15,-5-2 0-15,-4-1-5 16,0-6 0-16,1 0 3 16,-6-6 0-16</inkml:trace>
  <inkml:trace contextRef="#ctx1" brushRef="#br1" timeOffset="66855.8205">15528 11787 27 0,'0'7'13'0,"5"24"10"0,-5-21-15 0,0 3-6 16,0 9 1-16,0 3-1 16,0 13 0-16,0 13-2 15,0 22 1-15,0 23-1 16,0 12 0-16,0 35 0 15,-5 6 1-15,-3 4-1 16,-1-3 0-16,-3-14 0 16,-5-15 0-16,8-13 0 15,1-28 1-15,-1-20-10 16,1-12 1-16,-1-23-12 0,1-18 0 16,4-17 7-16,4-31 1 15</inkml:trace>
  <inkml:trace contextRef="#ctx1" brushRef="#br1" timeOffset="67660.955">15096 12162 31 0,'-17'-19'15'0,"17"22"3"0,0-3-16 0,0 0-6 16,4 0 1-1,-4 0 6 1,0 0 0-16,0-3-1 16,0 0 0-16,-4 9-2 15,-5 1 1-15,1 6 0 0,-5 2 0 16,-8 11 2-16,-4 18 0 15,-9 7-2-15,-5 13 0 16,-3 15 2-16,-13 10 1 16,8-3-3-16,-4 0 0 0,1-16-1 15,3 0 1-15,0-10-2 16,9-9 1-16,4-13 1 16,9-6 0-16,3-6 0 15,10-7 0-15,3-10-1 16,5-9 0-16,4-3-9 15,13-10 1-15,4 1-7 16,0-1 1-16,8 3-9 16,5-5 0-16</inkml:trace>
  <inkml:trace contextRef="#ctx1" brushRef="#br1" timeOffset="79458.854">10190 10945 19 0,'4'3'9'0,"4"9"6"0,-8-12-11 16,0 0 2-16,5-9 0 15,-1-4-2-15,0-3 0 16,0-6-3-16,-4-3 1 16,-4-4-1-16,-4 4 0 15,-5 2-3-15,-8 1 0 16,-9 6 3-16,-8 10 0 16,-13 9-1-16,-4 16 0 15,0 19 2-15,-5 7 1 16,5 9-2-16,4 19 1 15,9 10-2-15,12-4 1 16,13-6-1-16,13 0 0 0,17-12-3 16,12-7 1-16,13-10-6 15,5-15 0-15,3-13-10 16,5-19 1-16,4-10 6 16,1-9 0-16</inkml:trace>
  <inkml:trace contextRef="#ctx1" brushRef="#br1" timeOffset="79912.0244">10457 10741 31 0,'-9'-16'15'0,"-3"16"3"16,12 0-16-16,0 0-1 16,0 0 1-16,0 0-2 15,0 10 1-15,0 12 0 16,0 13 1-16,0 13-2 0,0 6 0 15,-5 9 1-15,1-2 0 16,0 5 1-16,0-8 0 16,-1-7-3-16,5-16 1 15,5-4 0-15,3-15 1 16,9-9-5-16,4-17 0 16,5-15-1-16,-1-10 1 15,1-16 4-15,3-16 0 16,-3-6 0-16,-1 6 0 15,-4 13 3-15,-4 13 0 16,0 12 1-16,-4 13 1 0,4 16-2 16,-4 13 0-16,-1 16-2 15,1 12 1-15,0 3-2 16,0 7 1-16,-1 3-1 16,1 0 1-16,0-9-3 15,0-7 0-15,-1-6-5 16,5-10 1-16,0-6-5 15,4-16 1-15,5-10-6 16,-1-18 1-16,1-10 6 16,-5-10 1-16</inkml:trace>
  <inkml:trace contextRef="#ctx1" brushRef="#br1" timeOffset="80552.7372">11063 10671 25 0,'-8'-13'12'0,"8"10"7"15,0 3-14-15,4 7-1 16,0 12 1-16,5 9-2 0,-1 14 0 15,1 5-3-15,-1 11 0 16,5-4-1-16,-5 0 1 16,5-7 2-16,-9-9 0 15,1-3 1-15,-1-9 0 16,-4-10-1-16,0-10 0 16,-4-9-2-16,4-16 1 15,0-16-2-15,4-13 0 16,4-6 1-16,1 0 1 15,3 6 0-15,5 10 1 16,0 3-2-16,0 4 1 16,5 5-1-16,-1 7 0 15,0 0-4-15,9 0 1 0,-5 3-5 16,-4 3 0-16,0 0-1 16,-4 7 1-16,0 0-1 15,0-1 1-15,0 1 3 16,-4 6 1-16,0 0 6 15,-1 0 0-15,-3 3 6 16,-9 4 0-16,4-7-2 16,-4 0 1-16,9 3-4 15,-5 3 0-15,4 4-1 16,-3 2 0-16,3 14-1 16,1 12 1-16,-1 13-1 15,1 9 1-15,-1 1-3 16,-4-7 1-16,1-3 1 0,-1-7 1 15,-4-6 0-15,-4-9 1 16,-1-7-2-16,1-12 1 16,0-13-1-16,0-10 0 15,-1-19-2-15,1-13 0 16,0-12 2-16,4-10 0 16,4 4-2-16,5 6 0 15,8 6 2-15,-1 0 1 16,6 6-2-16,7 14 1 15,-3 2-5-15,4 10 0 16,-1 0-3-16,1 6 0 16,0 4-10-16,-1 5 0 0,-8 4 0 15,1 7 1-15</inkml:trace>
  <inkml:trace contextRef="#ctx1" brushRef="#br1" timeOffset="80896.4959">11869 10767 40 0,'4'3'20'0,"30"19"1"16,-21-19-20-16,4-3 0 16,4 0 0-16,9-3 0 15,8-10 0-15,-4 1-1 16,4-4 1-16,-4-13-3 16,0 4 1-16,-5-4 1 15,-7-6 1-15,-10 0-2 16,-3 0 1-16,-9 10-1 15,-9 2 0-15,-3 11 2 0,-5 8 0 16,-9 20-1-16,-3 16 1 16,3 9-1-16,1 13 0 15,8 4 0-15,4 2 1 16,9 4-1-16,12-10 0 16,9-13-2-16,9-6 0 15,-1-16-6-15,9-3 0 16,4-16-9-16,0-22 0 15,5-16 2-15,-5-13 0 16</inkml:trace>
  <inkml:trace contextRef="#ctx1" brushRef="#br1" timeOffset="81099.6801">12547 9962 37 0,'-8'-3'18'15,"-1"16"4"-15,9-7-20 0,0 10-2 16,5 6 0-16,-1 19 1 15,0 17 0-15,5 12-1 16,-1 12 1-16,-4 1-3 16,1 0 0-16,-1-7-4 15,0 0 1-15,0-12-3 16,-4-10 0-16,0-3-5 16,-4-23 0-16,-4-9 1 15,-1-19 0-15</inkml:trace>
  <inkml:trace contextRef="#ctx1" brushRef="#br1" timeOffset="81255.8789">12327 10464 30 0,'-13'7'15'0,"34"28"6"0,-12-26-15 15,8 7-5-15,8-6 1 16,9-7-1-16,9-3 0 16,7 0-4-16,6-3 0 15,-1-7-13-15,0-12 0 16,-4 9-3-16,-9 4 0 15</inkml:trace>
  <inkml:trace contextRef="#ctx1" brushRef="#br1" timeOffset="82414.384">12496 10153 24 0,'9'-19'12'0,"8"9"1"0,-9 10-13 0,-3-3 0 15,-1 3 1-15,-4 0 3 16,0 0 0-16,4 10-2 15,-4 15 0-15,0 16-1 16,0 20 0-16,0 2-3 16,0 7 1-16,0-3 2 15,-4-7 0-15,0-2-1 16,-1-14 1-16,5-12 4 16,-4-7 0-16,4-9-4 15,0-16 1-15,0-16-3 16,0-15 0-16,4-20 3 0,5-19 0 15,4-19-1-15,-1 0 0 16,5 3-1-16,4 6 0 16,5 23 0-16,-1 19 0 15,1 6 2-15,-1 20 0 16,1 15-1-16,-5 13 1 16,0 15-2-16,0 14 0 15,0 6-2-15,1 0 1 16,-5 15-6-16,0-8 1 15,-5-14-2-15,1-6 0 16,-4-9-5-16,-1-10 1 16,0-9-3-16,1-10 0 0</inkml:trace>
  <inkml:trace contextRef="#ctx1" brushRef="#br1" timeOffset="82648.7621">13116 9447 27 0,'4'-19'13'0,"-4"22"4"16,0 3-14-16,0 4 2 16,0 12 0-16,4 13-4 15,0 22 1-15,1 17-3 16,-1 8 1-16,4 7-1 16,-4 3 1-16,1 1-7 15,-1-7 1-15,0-7-1 16,-4-12 0-16,0-10-8 0,0-19 0 15,-4-9 8-15,0-17 1 16</inkml:trace>
  <inkml:trace contextRef="#ctx1" brushRef="#br1" timeOffset="82820.6387">12827 9952 34 0,'-8'10'17'0,"29"22"2"0,-8-19-17 16,12-4-1-16,9 4 0 15,8-7-1-15,14-3 0 16,11-9-3-16,5 0 1 16,-4-1-20-16,-4-2 0 15,-5 2 10-15,-8 7 0 0</inkml:trace>
  <inkml:trace contextRef="#ctx1" brushRef="#br1" timeOffset="83265.5015">10813 11647 38 0,'-13'0'19'0,"9"-12"-1"0,4 21-19 16,0 10 2-16,0 10 0 16,0 15 1-16,4 14 1 15,1 21-1 1,-1 4 1-16,4-1-4 16,1-8 1-16,-5 2-6 15,4-13 1-15,1-9-4 0,-1-15 0 16,1-14-3-16,-1-15 0 15,5-17-4-15,-4-18 1 16</inkml:trace>
  <inkml:trace contextRef="#ctx1" brushRef="#br1" timeOffset="83765.4487">10817 11377 30 0,'-8'-6'15'0,"4"6"11"0,4 0-16 16,0 0-7-16,8 6 1 15,13-6-1-15,17-3 1 16,13-7-5-16,13-9 0 0,4 0-1 16,4-3 0-16,0 6 2 15,8 0 0-15,1 3-2 16,-5 7 1-16,-4 3 2 16,-8 0 0-16,-5 9 0 15,-8 4 0-15,-8-1 0 16,-5 4 0-16,-4 3 1 15,-5 9 0-15,-3 4-2 16,-1 12 0-16,5 10 0 16,-9 6 1-16,-4 13-1 15,0 0 0-15,-4-3 1 16,0-7 0-16,-5-2-2 16,1-1 0-16,-5-6 1 15,-4-16 0-15,-9-4-1 0,-8-12 1 16,-8-3-2-16,-17-3 1 15,-18-10 0-15,-8-3 1 16,-16-9 0-16,-10-1 0 16,-3 4 0-16,-5 6 1 15,0 6 1-15,-4 1 0 16,13 2-3-16,8 4 1 16,9 3-3-16,12-4 0 15,5 1-4-15,16-6 1 16,9 8-7-16,13-5 1 15,13-4-14-15,8 4 1 16</inkml:trace>
  <inkml:trace contextRef="#ctx1" brushRef="#br1" timeOffset="85281.4205">11330 11660 16 0,'0'10'8'0,"9"-4"3"0,-9-6-8 0,0 0 1 15,4-3 1-15,0 3-1 16,5-3 0-16,-1-1-2 15,1 1 0-15,-1 0 1 16,5-7 0-16,0 4-1 16,4-7 1-16,4 1-2 15,4-7 0-15,9-7-1 16,0 1 0-16,4-1 1 16,9-6 0-16,4 1-1 15,4-1 0-15,9 0 1 0,8-6 1 16,12 3-2-16,1-3 1 15,9 6-1-15,7-3 0 32,69-6 1-32,-13 9 1 15,-17 6-2-15,-17 7 0 16,0 3 1-16,-13 7 0 16,-4-1-2-16,-9 4 0 15,-7-4-4-15,-10 7 1 16,-8 3 3-16,-8-6 1 15,-9 6 0-15,-13-3 1 16,-4 3-1-16,-8-3 1 16,-9-1-1-16,-8-2 1 0,-4 0-3 15,-5-7 1-15,-4-6 1 16,-4-3 0-16,-9-4-2 16,-4-2 1-16,0-4 1 15,-4-3 0-15,-9-3 1 16,0 3 1-16,1 9 0 15,-1 1 1-15,0 6-2 16,1 3 1-16,-1 3-1 16,5 0 1-16,3 4-2 15,5 2 0-15,9 1 0 16,8 3 0-16,8 3-1 16,9 6 0-16,9-3 0 15,3 7 1-15,10 3 0 16,-1-1 0-16,4 1 1 0,1 3 0 15,3 3-2-15,1 0 0 16,-5 4 1-16,-4-8 1 16,-4 4 0-16,-4-6 0 15,-9 3 1-15,-4-3 0 16,-13 3-1-16,-8 6 0 16,-13 0-1-16,-12 7 1 15,-14 6 1-15,-3 0 1 16,3 3-4-16,-4 0 1 15,1 0-11-15,12-6 1 16,4-3-12-16,5-7 1 16,8 0 7-16,8-12 0 15</inkml:trace>
  <inkml:trace contextRef="#ctx1" brushRef="#br1" timeOffset="104666.7497">17445 10296 22 0,'-13'-13'11'0,"1"4"8"16,7 5-10-16,1-2-3 16,0-7 0-16,4 1-3 0,0-7 1 15,-4 0-1-15,-1-4 0 16,1 1-1-16,-4 0 0 16,-1 3-2-16,-4 3 1 15,-4 3 0-15,1 4 1 16,-6 5-2-16,5 11 0 15,-8 9 1-15,8 19 0 16,0 12 0-16,0 10 0 16,4 13-2-16,5-3 1 15,8-6 0-15,4-7 0 16,5 3 0-16,8-13 0 16,8-9-3-16,9-9 1 0,0-13-7 15,4-13 0-15,0-10 0 16,0-9 0-16,-4-16-2 15,-4-10 1-15,-5-9 3 16,-8-3 0-16,-4-3 13 16,-13 3 1-16,0 6 4 15,-4 6 0-15,-5 7-5 16,-3 9 1-16,-1 7-1 16,0 6 0-16,5 7-6 15,-5 5 1-15,4 11 1 16,5 15 0-16,4 13 0 15,0 0 0-15,4 19 0 16,5 3 0-16,-1 1-1 16,1-4 0-16,4-7-2 0,4-9 1 15,4-3-1-15,0-12 0 16,13-14-2-16,0-12 0 16,0-13-2-16,-5-12 0 15,1-20 2-15,-4-6 0 16,-1-10 4-16,-4 4 0 15,-4 6 4-15,-4 6 1 16,0 16-3-16,-5 7 0 16,1 9-2-16,-1 10 1 15,9 9-2-15,-4 9 0 16,-1 11 0-16,1 5 0 16,-4 4-1-16,-1 3 0 0,1 0-4 15,-1-9 1-15,1-4-4 16,-5 0 1-16,0-6-3 15,5-13 1-15,-1-12-7 16,0-7 1-16,1-7 7 16,-1-18 0-16</inkml:trace>
  <inkml:trace contextRef="#ctx1" brushRef="#br1" timeOffset="105760.5474">18043 9981 29 0,'4'-9'14'0,"-12"18"5"15,8 4-14-15,4-4-1 16,0 10 0-16,5 10-2 15,3 12 0-15,5 7-3 16,5 0 1-16,-1-1 0 16,-4-2 1-16,0-7-1 0,-5-6 0 15,1-7 3-15,-9-12 1 16,-4-3-3-16,0-14 1 16,-4-5-3-16,4-13 1 15,0-13-1-15,0-7 1 16,4-5 1-16,9 9 1 15,0-1-4-15,4 4 1 16,0 4 0-16,4-1 1 16,0 10-4-16,0 2 1 15,-4 8 0-15,0 2 1 16,0 4-1-16,0 3 1 16,0 3 0-16,-4 6 1 15,0 0 1-15,-1 4 0 0,-3 3-2 16,-1 3 1-16,1 6 0 15,-1 6 1-15,5 4 4 16,-5 3 0-16,1 7-3 16,-1-4 1-16,5-3-2 15,-4-7 1-15,-1-2 2 16,1-7 0-16,-5-7 0 16,-4-12 1-16,0-6-4 15,0-10 1-15,0-9 0 16,0-13 0-16,0-10-1 15,4 7 0-15,0 6-1 16,5-7 1-16,3 14-3 16,5-1 1-16,0 10-1 15,5 3 0-15,-1 0 0 0,-4 0 0 16,0 4 3-16,4 8 1 16,0 14 0-16,0 9 1 15,5 3 0-15,-1 1 0 16,1-1-2-16,3-3 1 15,1-3-1-15,0-7 0 16,-5-2 0-16,1-7 1 16,-5-7 0-16,-4-5 1 15,-5-1-2-15,-7-6 1 16,-5-10-1-16,-5 4 0 16,1 6 1-16,-4 3 0 15,-5 16 1-15,-8 16 0 16,-5 9-2-16,5 10 0 15,0 10-2-15,8-4 1 0,5-3 0 16,12-3 0-16,4-6-3 16,9-17 0-16,5 1-4 15,3-10 1-15,5-9 0 16,-1-13 0-16,1-7 1 16,0-5 1-16,-5-4 5 15,-4-7 0-15,-4 11 8 16,0 8 0-16,0 14-1 15,-8 2 0-15,-1 11-1 16,-3 8 1-16,-1 14-5 16,4 5 0-16,5 1-1 15,0 6 1-15,-1-6-2 16,1-6 1-16,0-4-1 16,0-9 1-16,-5-7-1 0,1-9 1 15,3-7-2-15,-3-15 0 16,-5-10 0-16,4-6 1 15,1 2 0-15,-1 8 1 16,1 12-2-16,-1 6 1 16,1 16 0-16,-5 16 0 15,0 16 1-15,5 6 0 16,-1 4-2-16,5-7 0 16,0-3-3-16,4 0 1 15,4-6-8-15,0-14 1 16,0-8-5-16,1-17 1 15,-1-12-2-15,0-13 1 0</inkml:trace>
  <inkml:trace contextRef="#ctx1" brushRef="#br1" timeOffset="105948.106">19608 9533 29 0,'-9'22'14'0,"9"67"4"15,4-48-16-15,1 20-1 16,-1 2 1-16,4 7 0 15,5 10 1-15,0-4-5 16,4-3 0-16,4-6-7 16,-8-10 0-16,-1-9-9 15,-3-16 1-15,-5 0 10 16,-4-26 1-16</inkml:trace>
  <inkml:trace contextRef="#ctx1" brushRef="#br1" timeOffset="106166.7995">19404 10057 39 0,'-13'26'19'0,"30"2"2"0,-8-18-21 15,4 0 0-15,8-7 0 16,13-6 4-16,8-7 0 16,9 0-3-16,13-5 0 15,8 2-9-15,-5 3 1 16,-7 7 0-16,-1 0 0 15,-8 6-1-15,-4 7 1 0,-9 2-9 16,-4 1 0-16,-5 0 10 16,-3 0 0-16</inkml:trace>
  <inkml:trace contextRef="#ctx1" brushRef="#br1" timeOffset="106869.9441">20108 10010 36 0,'-25'-16'18'0,"20"19"0"15,5-3-18-15,0 0-1 16,5-3 0-16,7 0 3 16,5-7 1-16,4 7-3 0,9-3 1 15,8-1 0-15,9 4 0 16,12 3-2-16,1 6 1 15,3-9-2-15,5 6 0 16,-4 1 1-16,-1-1 1 16,-3 3 1-16,-9 4 0 15,-5-10-1-15,-8 0 1 16,-8-7-1-16,-5 4 0 16,-12 0-1-16,-4 3 1 15,-9-10 1-15,-9-6 1 16,-12 7-2-16,0-7 1 15,-5 0-1-15,-3 0 1 0,-5 4-1 16,-4-1 0-16,-1 0 0 16,1 0 1-16,0 1-2 15,0 12 1-15,4-7 0 16,0 4 1-16,9 0-1 16,3 0 0-16,1 3 1 15,4-3 0-15,5-1 1 16,-1-5 1-16,4 3 1 15,1-4 0-15,4 4-4 16,8 2 0-16,9 4 0 16,8 4 1-16,8-4-1 15,5 3 0 1,34 13-1 0,-4 3 0-16,-5 0 1 15,-4 0 0-15,-4 3 0 0,-8-6 0 16,-9 3 1-16,-9 3 0 15,-4 1-1-15,-8-1 1 16,-9 0-2-16,-8 0 1 16,-9-2-2-16,-12 2 1 15,-1-3-3-15,-3 0 1 16,-1-3-10-16,5-7 0 16,8-2-13-16,4-4 0 15,9-3 22-15,16-3 1 16</inkml:trace>
  <inkml:trace contextRef="#ctx1" brushRef="#br1" timeOffset="107550.6289">21185 9908 27 0,'0'-6'13'0,"17"6"0"15,-17 0-14-15,4 6 6 16,-4 16 0-16,-4 10 0 16,4 16 1-16,0 9-6 15,0-3 0-15,0 0 0 16,4 0 0-16,-4-6 1 15,0-10 0-15,0-13 4 16,-4-6 1-16,0-9-4 16,-5-13 0-16,1-10-2 0,-5-15 1 15,5-17-2-15,-1-9 1 16,5 0 0-16,4 6 1 16,4 16-3-16,5 1 0 15,8 5-1-15,4 7 0 16,4 0-1-16,5 6 1 15,-5 7-4-15,1 0 1 16,-1 6-2-16,1-4 0 16,-1 1-1-16,-4 0 1 15,-4 0 7-15,-4 6 0 16,-5 0 8-16,-3 4 0 0,-5-1-1 16,0 7 0-16,-5-1-2 15,1 7 1-15,0 4-5 16,0 2 1-16,0 7-2 15,-1 0 1-15,5-4-2 16,0-2 1-16,0-7-7 16,0-6 1-16,0-10-14 15,0-10 0-15</inkml:trace>
  <inkml:trace contextRef="#ctx1" brushRef="#br1" timeOffset="107706.8392">21346 9657 37 0,'-4'22'18'0,"4"32"-9"0,4-41-19 15,5-4-5-15,3-9 1 16,5 4 2-16,5 2 0 16</inkml:trace>
  <inkml:trace contextRef="#ctx1" brushRef="#br1" timeOffset="108175.5813">21855 9921 37 0,'0'-7'18'0,"13"-9"-1"0,-9 13-19 16,0-3 2-16,-4-4 0 16,-4 4-2-16,0 0 1 0,-9 9 1 15,-8 10 0-15,-9 15 1 16,0 7 1-16,-8 13-2 15,0 0 1-15,8-4-4 16,9-6 1-16,4-9 2 16,5-7 1-16,3-9-1 15,5-16 1-15,8-13-1 16,0-10 0-16,5-2 0 16,-1-14 1-16,1 4-1 15,-1 6 1-15,1 7 0 16,3 15 1-16,-3 14 1 15,-1 8 0-15,-3 23-4 16,3 10 1-16,1 9 0 16,-1 9 1-16,1 7 1 0,-5-6 1 15,-4-4-2-15,-4 1 0 16,-9-10-1-16,-13-4 0 16,-3-8-2-16,-9-11 0 15,-5-12 1-15,-3-6 0 16,3-20-5-16,-8-3 1 15,9-9-4-15,8-19 0 16,8-4-2-16,5-18 0 16,17-14-3-16,12-9 0 15</inkml:trace>
  <inkml:trace contextRef="#ctx1" brushRef="#br1" timeOffset="108550.6396">21872 9501 33 0,'13'-19'16'0,"-5"22"1"16,-4 3-17-16,1 4 0 15,-1 12 1-15,0 16 3 16,0 26 0-16,1 12-4 16,-5 10 0-16,0 0 0 15,0-3 0-15,0-7 0 16,0-12 1-16,-5-14-1 15,5-11 0-15,0-11 4 16,5-15 0-16,-1-19-5 16,4-17 1-16,1-18-2 15,4-19 0-15,4-10 0 0,-1 12 0 16,1 17 3-16,0 22 0 16,0 19-1-16,0 22 1 15,0 20-1-15,-4 21 0 16,-5-2-1-16,1-4 0 15,4-3-12-15,-1-3 0 16,1-16-1-16,4-10 1 16,4-15 2-16,0-23 0 15</inkml:trace>
  <inkml:trace contextRef="#ctx1" brushRef="#br1" timeOffset="108738.099">22305 9752 37 0,'4'76'18'15,"25"93"2"-15,-20-128-20 0,-1 13 1 16,5 4 1-16,-4 5-9 16,3-2 1-16,-3-14-4 15,-1-9 1-15,-3-12-14 16,-5-10 1-16</inkml:trace>
  <inkml:trace contextRef="#ctx1" brushRef="#br1" timeOffset="108941.216">22169 9984 30 0,'-17'19'15'0,"21"-19"2"0,-4 0-14 16,9 10 1-16,3-10 1 15,5 3-5-15,9 0 1 16,3-6 1-16,14 0 0 15,-1 6-1-15,9 3 1 16,0-2-8-16,0 2 1 16,-5 0-4-16,-3 1 1 15,-9-1-19-15,-9 0 1 16</inkml:trace>
  <inkml:trace contextRef="#ctx1" brushRef="#br1" timeOffset="109425.6544">22864 10000 37 0,'4'0'18'0,"30"10"-3"0,-17-10-18 15,5 0 4-15,7 0 1 16,9 3-1-16,5 0 0 0,3-3-2 15,5 6 1-15,0-2-9 16,-4-1 1-16,4 0-4 16,-13 0 1-16,-4 0-4 15,-9-3 0-15</inkml:trace>
  <inkml:trace contextRef="#ctx1" brushRef="#br1" timeOffset="109644.8162">22809 10156 29 0,'-4'-10'14'16,"29"17"3"-16,-8-4-15 0,4-6 1 16,13 3 1-16,9 0-6 0,3 0 1 15,5 0-5-15,0 3 0 16,0 0-10-16,-4 4 1 15,-5-1 4-15,1-3 0 16</inkml:trace>
  <inkml:trace contextRef="#ctx1" brushRef="#br1" timeOffset="110394.883">18501 10951 31 0,'0'-16'15'0,"8"29"2"0,-3-13-16 15,3 3 0-15,1 3 1 0,-1 7 2 16,1 9 0-16,3 7-3 16,-3 19 0-16,-1-7-2 15,1 3 0-15,-5 1 1 16,-4-7 0-16,0-3 0 16,0-9 0-16,-4-1 2 15,-1-16 1-15,5-9-2 16,0-15 0-16,5-11-2 15,7-12 0-15,5-16 0 16,0 0 0-16,0 9 1 16,4 17 1-16,1 2 2 15,-1 10 1-15,0 7-3 16,5 18 0-16,-5 7 0 16,0 16 0-16,0-3-2 0,0 3 0 15,-4-1-5 1,5 1 0-16,-6-3-9 0,-3-7 1 15,0-6-9-15,0-7 0 16</inkml:trace>
  <inkml:trace contextRef="#ctx1" brushRef="#br1" timeOffset="110707.4636">19014 11228 35 0,'8'0'17'0,"35"-26"3"0,-26 20-19 16,4-4-1-16,0-6 0 15,9-9-1-15,0-4 1 0,-5 1-1 16,0-4 1 0,1-9-3-16,-5 2 1 0,-8 1 1 15,-5 6 0-15,-8 10 4 16,-4 9 0-16,-4 10-2 16,-14 6 1-16,1 20 0 15,0 15 0-15,0 10-1 16,0-1 0-16,4 7-1 15,4-9 1-15,9-4-3 16,4-9 0-16,8-10-5 16,13-15 0-16,5-14-4 15,3-2 0-15,1-10-2 16,0-13 1-16,0-10 5 16,-9 4 0-16</inkml:trace>
  <inkml:trace contextRef="#ctx1" brushRef="#br1" timeOffset="111098.0935">19438 10865 28 0,'-8'6'14'0,"8"42"7"0,0-32-14 16,4 6-5-16,0 13 1 16,4 13-2-16,5-7 1 15,0-3-2-15,4 1 0 16,0-4 0-16,-4-10 0 16,-1-6 0-16,1-6 0 15,0-13-3-15,-1-16 1 16,5-10 1-16,-4-5 1 15,4-7-1-15,0-10 1 16,0 3 0-16,-4 14 0 0,4 15 3 16,-5 12 1-16,1 17-3 15,0 6 0-15,0 13-2 16,4-7 1-16,0 1 1 16,-1-4 0-16,1-3 1 15,5 0 1-15,-5-9 0 16,0-7 0-16,-5-3-3 15,1-9 1-15,-5-14-2 16,-3-9 1-16,-5-9-4 16,0-13 1-16,-5 3-1 15,5 3 1-15,-4 7-3 16,4 6 0-16,0 10-6 16,0 6 1-16,0 12-10 0,0 7 0 15</inkml:trace>
  <inkml:trace contextRef="#ctx1" brushRef="#br1" timeOffset="111535.643">20481 10878 29 0,'4'3'14'0,"-21"19"2"0,13-15-15 16,0 8 2-16,-5 11 0 0,1 3-2 16,-1 6 0-16,1-4 1 15,4 7 0-15,-5-3-2 16,5-6 0-16,0-7 2 16,0-6 1-16,-1-3 0 15,1-13 0-15,4 0-2 16,9-19 0-16,3-10-2 15,5-12 0-15,9-4 1 16,3 4 1-16,5 9-2 16,0 4 1-16,0 9 0 15,-4 9 1-15,0 4 2 16,-5 18 0-16,0 11-4 16,-3 12 1-16,-5 3 0 15,0 6 1-15,-1-6-5 0,1-3 0 16,-4-6-7-16,0-7 1 15,0-6-2-15,4-9 0 16,0-11-6-16,4-8 0 16</inkml:trace>
  <inkml:trace contextRef="#ctx1" brushRef="#br1" timeOffset="111832.4761">20956 11015 31 0,'-8'9'15'0,"8"39"6"0,4-32-16 16,0 0-4-16,5 9 1 15,8-6-2-15,-1 3 1 16,10-3-1-16,4-3 0 0,-1-3 1 16,-3-7 0-16,3-9-2 15,1-3 1-15,-4-13 0 16,-5-7 0-16,-9-9-1 16,-3-6 0-16,-5-10 1 15,-8 7 0-15,0 12-1 16,-5 6 0-16,-4 17 1 15,-8 9 0-15,-4 6-1 16,-1 10 0-16,-8 0-4 16,5 0 1-16,3 3-2 15,9-9 0-15,5-1-3 16,7-3 0-16,14-9-7 16,8 0 1-16</inkml:trace>
  <inkml:trace contextRef="#ctx1" brushRef="#br1" timeOffset="112507.1066">21715 11040 29 0,'9'-16'14'0,"-18"-13"4"0,5 26-15 16,-5-3-1-16,-3-7 0 15,-10 0-3-15,-3-2 1 16,0 5 2-16,-1 10 0 15,-4 6-3-15,-3 13 1 16,3 10-1-16,-4 3 1 16,4 9 0-16,9-6 0 0,4 0-4 15,9 0 0-15,8-9 4 16,8-7 0-16,5-10-2 16,8-9 0-16,4-13-5 15,5-9 0-15,-4-16 7 16,-1-10 0-16,-4-22 1 15,0-12 1-15,-4-1 1 16,-4-6 1-16,0 22-1 16,-5 13 1-16,-3 16-1 15,-1 22 0-15,-4 16 0 16,-4 10 1-16,-5 15-1 16,1 13 0-16,-1 7-3 15,1 3 0-15,3 9 1 16,5 0 1-16,5-3-2 0,3-6 1 15,9-4-2-15,0-2 1 16,8-7-1-16,5-7 1 16,4-12-2-16,0-3 1 15,4-7-2-15,0-6 1 16,0-13 0-16,-4-6 0 16,0-6 1-16,-8-7 0 15,-5-9 3-15,-8-1 0 0,-5 1-2 16,-4 9 1-16,-8 10 0 15,-4 6 0-15,-5 13 0 16,-4 13 0-16,-4 12 0 16,0 13 1-16,4 9-2 15,4-2 0-15,4 2 0 16,9-6 1-16,9-3-2 16,4-3 0-16,4-10-5 15,8-9 1-15,5-10-8 16,4-9 1-16,4-13-9 15,4 0 1-15</inkml:trace>
  <inkml:trace contextRef="#ctx1" brushRef="#br1" timeOffset="112804.0051">22406 10868 30 0,'-8'-6'15'0,"8"3"1"0,0 3-14 0,4 0 0 16,5-3 0-16,-1-1-3 15,0-2 1-15,5-4-6 16,0 4 1 0,8 3-22-1,0 6 0-15</inkml:trace>
  <inkml:trace contextRef="#ctx1" brushRef="#br1" timeOffset="113085.1993">22466 11183 26 0,'0'13'13'0,"4"-20"4"0,-4 7-12 16,4 0 2-16,5 7 0 15,3 5-2-15,1 1 1 16,0 6-5-16,-5 7 1 15,5 9-1-15,-5 6 0 16,1 0-5-16,-1 1 0 16,1-1-2-16,-5 0 0 15,-4-2-6-15,-4-8 0 16,-5-2-11-16,-3-4 0 16</inkml:trace>
  <inkml:trace contextRef="#ctx1" brushRef="#br1" timeOffset="141928.6512">15982 12512 30 0,'-30'-16'15'0,"22"23"1"0,8-7-15 16,0 0 1-16,8-7 1 15,1 1 0-15,4-4 1 16,4-2-4-16,0 2 1 16,8 1-1-16,5 2 1 15,16-2-1-15,5 9 1 16,13 9-2-16,4 7 1 15,4 6-1-15,4 7 1 16,9 3 0-16,8 3 1 16,0 0-2-16,1 3 1 15,-9-3-1-15,-9-7 1 16,-8-2 0-16,-9-10 1 0,-12-3-1 16,-5-1 0-16,-12 4 0 15,-5-6 0-15,-8-7 0 16,-4-6 0-16,-5-10-2 15,-8-9 0-15,-4-4-2 16,-4-2 0-16,-1-4 6 16,-4-9 1-16,-3-4-3 15,-1 4 0-15,0 3 1 16,-5-1 1-16,5 8-1 16,0 2 0-16,5 10 0 0,3 0 0 15,-3 6-1-15,12 4 0 16,8 9 1-16,9 6 0 15,8 10-2-15,9 6 0 16,9 3 0-16,16 1 0 16,0 3 2-16,1-1 0 15,-9 1-1-15,-9-4 0 16,-8 1 0-16,-9 2 1 16,-8-9 2-16,-12 13 0 15,-14 0-3-15,-8 6 1 16,-17 0 0-16,-8 0 1 15,-13 1-2-15,0-1 0 0,0 0-4 16,-1-9 1-16,18-1-17 16,9-9 1-16,12-6-1 15,12-7 1-15</inkml:trace>
  <inkml:trace contextRef="#ctx1" brushRef="#br1" timeOffset="142334.9054">18090 12216 34 0,'-13'13'17'0,"30"29"1"0,-13-27-17 16,0 11-1-16,1 9 1 15,-1 22 3-15,-4 23 0 16,4 15-4-16,-4 16 0 15,-4 26 0-15,0 22 0 16,-9-3 0-16,-4 9 0 0,0-15 0 16,0-17 0-16,0-25-3 15,0-12 0-15,4-20-8 16,5-22 1-16,-1-13-16 16,1-18 1-16</inkml:trace>
  <inkml:trace contextRef="#ctx1" brushRef="#br1" timeOffset="143006.7869">17958 12112 41 0,'-13'-29'20'0,"26"23"0"16,0 2-20-16,12 4-1 0,18-6 0 15,25-4 2-15,16-9 0 16,22-6-2-16,17-4 1 16,21-2-1-16,1-1 1 15,7 3-3-15,1-3 0 16,-5 4 4-16,-16 12 0 16,-5 13-1-16,-12 6 1 15,-9 13 0-15,-5 12 1 16,-12 4-1-16,-8 3 0 15,-13-3 0-15,-9 12 1 16,-8 4-2-16,-9 3 0 16,-3 0 0-16,-10 12 1 0,-3 4-1 15,-9 13 1-15,-5 9-1 16,1 3 0-16,0 0 1 16,-5 0 1-16,1 1-4 15,-1-1 1-15,1-3 1 16,-1 0 0-16,-4-10 1 15,1-12 0-15,-1-13 0 16,0-6 1-16,0-10-1 16,-4-3 0-16,-4-6-1 15,-4 2 1-15,-9-2-1 16,-9-4 0-16,-16-5 1 16,-13 2 0-16,-13 0-2 15,-17 0 0-15,-12 1 2 16,-14-1 0-16,-16-3 2 0,-13-3 1 15,-4-3-3-15,-9 6 1 16,-4-13 0-16,1 4 0 16,3-4-2-16,13 3 0 15,9-2 1-15,12 2 1 16,26-5-7-16,16-1 0 31,18-3-25-31,21-7 0 16,21-5 9-16,21-7 0 15</inkml:trace>
  <inkml:trace contextRef="#ctx1" brushRef="#br1" timeOffset="143444.2363">17962 13021 37 0,'-25'-13'18'0,"38"13"0"0,4-3-19 16,21 0 3-16,21 0 0 16,22-7-1-16,16 1 1 15,18 5-2-15,20 1 0 16,10 3-1-16,7-3 0 16,9 0 1-16,5-3 1 15,-9 6-2-15,-5 0 0 16,-12-10 2-16,-8 0 0 15,-22 4-3-15,-17-3 1 16,-16-1-2-16,-14 4 1 16,-16-1-5-16,-9 4 0 15,-17-6-5-15,-12-1 0 0,-14-3-4 16,-16 4 1-16</inkml:trace>
  <inkml:trace contextRef="#ctx1" brushRef="#br1" timeOffset="144187.9401">18620 12340 27 0,'-17'0'13'0,"21"-9"4"0,-4 9-14 15,4-3-1-15,9-4 1 16,4 1-1-16,-4-10 0 15,3 3 0-15,1 4 1 16,0-1-2-16,0 1 0 16,0-1 0-16,0 1 1 15,0 2-4-15,0 1 1 16,-4 6 1-16,-5 3 1 16,-8 4-2-16,0 2 1 0,-8 13-1 15,-13 7 1-15,-9 0-1 16,-4 9 0-16,-4 6-2 15,0-2 0-15,4-4 0 16,8-6 1-16,5-4 4 16,9-6 1-16,3-3-2 15,9 1 1-15,9-5 0 16,7-2 1-16,10-3 0 16,8-7 1-16,4-3-4 15,4-3 0-15,1 3 0 16,-1-7 0-16,1 4-2 15,-5-3 1-15,-9 3-3 16,-3-1 1-16,-5 1-3 16,-4 0 1-16,-4 3-8 15,0 0 0-15,-5 0-4 0,-4-6 0 16</inkml:trace>
  <inkml:trace contextRef="#ctx1" brushRef="#br1" timeOffset="145125.6408">18980 12226 26 0,'-13'3'13'0,"5"-6"0"0,12 3-14 16,-4-3 4-16,4 0 0 15,5-7-1-15,8 1 1 0,4-14-4 16,9 1 0 0,12 6 2-16,5 0 0 0,4 0-1 15,-5 10 0-15,-3 3 0 16,-5 12 0-16,-9 7 0 16,-7 3 0-16,-14 7-1 15,-8 9 1-15,-4 6 1 16,-13-9 0-16,-4-4-1 15,0-5 0-15,-1 2-1 16,1-3 0-16,0 1 1 16,8-11 0-16,0-2-2 15,5-4 1-15,8-6 2 16,8-6 0-16,5 0-2 16,8-1 1-16,1 1 1 0,3 0 1 15,5 2-1 1,-5 8 0-16,1 2 0 0,-1 7 1 15,-8-1 1-15,0 7 0 16,-4-3-2-16,-5 7 1 16,-8-1-1-16,-4 0 0 15,-13 0-1-15,-4 1 0 16,-9 2 0-16,-4-6 0 16,0-9-2-16,0-4 0 15,0-3-10-15,5-6 1 16,-1-7-7-16,5 1 0 0,3 3 11 15,5-1 0-15</inkml:trace>
  <inkml:trace contextRef="#ctx1" brushRef="#br1" timeOffset="145516.2554">19048 12884 31 0,'-4'16'15'0,"12"13"4"0,-4-17-17 15,5 11-1-15,4 2 0 16,-1 10 2-16,5 10 0 16,0 12-3-16,-4 6 0 15,0 4 0-15,-5-6 0 16,1 2-4-16,-9-9 0 15,0-3-7-15,0-6 0 0,0-7-11 16,-5-6 0-16</inkml:trace>
  <inkml:trace contextRef="#ctx1" brushRef="#br1" timeOffset="145891.2567">18972 13078 27 0,'0'-3'13'0,"0"0"4"0,0 3-14 15,0 0 3-15,0 0 0 16,-5 6-5-16,-3 7 0 16,-13 9 0-16,-9 7 0 15,-8 12 0-15,-9 10 1 16,-12 13-2-16,-1-1 0 16,-3 1-1-16,3-4 0 15,1-3-5-15,4-9 1 16,17-13-4-16,8-6 1 15,9-13-10-15,12-13 1 0,14-10 10 16,7-2 1-16</inkml:trace>
  <inkml:trace contextRef="#ctx1" brushRef="#br1" timeOffset="146188.1351">20015 13027 25 0,'4'-3'12'0,"-25"13"4"16,16-10-13-16,-3 3 2 15,-5 0 0-15,-8 3-1 0,-9 4 0 16,-4 9-3-16,-4 10 1 15,-8 18-2-15,-5 14 1 16,-4 2-3-16,-5 1 1 16,18-7-10-16,4-9 0 15,12-4-15-15,9-12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4T21:59:58.33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9439 998 15 0,'-13'13'7'0,"9"-6"5"16,4-7-8-16,4 3 1 0,5-3 0 16,-1-3-2-16,5-10 1 15,4 0-3-15,13 0 1 16,-5-3-1-16,5 1 0 16,0-1 0-16,3 0 0 15,1 0-1-15,0 6 1 16,-4 1 1-16,0 9 0 15,-5 12-3-15,1 4 1 16,-5 13 0-16,-9 3 1 16,-7 6-1-16,-10 3 0 15,-7 4 0-15,-14 6 0 16,-8 3-1-16,-4-7 1 16,0 1 0-16,4-7 1 0,4-2-1 15,5-8 0-15,0-5 0 16,3-10 1-16,10-7-2 15,3-2 1-15,5-7 2 16,12 0 0-16,9-13-1 16,5 13 0-16,12-3 0 15,8-4 1-15,5 4-3 16,3 3 1-16,1-3 0 16,0 6 0-16,-4-3-3 15,-5 0 0-15,-4 3-4 16,-4-9 0-16,0 3-9 15,-4-7 0-15,0 1 5 16,-9-4 0-16</inkml:trace>
  <inkml:trace contextRef="#ctx0" brushRef="#br0" timeOffset="499.9494">10262 989 24 0,'-21'-13'12'0,"4"10"2"0,12 3-12 16,5-3-1-16,0 0 1 16,0-4-1-16,5 1 0 15,3-4-1-15,5-2 0 16,8 2 0-16,0-3 0 16,0 7 0-16,1 3 1 15,3 3 3-15,0 6 1 0,1 1-5 16,4 2 0-16,-5 10 0 15,-4-6 1-15,-4 0-1 16,-4 6 1-16,-5 6-2 16,-8 13 1-16,-4 0 1 15,-9 7 1-15,-3 3-3 16,-14 12 0-16,4-6 0 16,-8 0 0-16,5-3 3 15,-1-13 0-15,5 0-3 16,3-9 1-16,10-13 0 15,3 0 1-15,9-16 2 16,4-3 1-16,13-4-3 16,13 7 1-16,4-12-1 15,17 5 1-15,8-2-1 0,9 9 0 16,4-4-3-16,9 4 0 16,4 4 2-16,-5-1 1 15,-3-3-5-15,-10-3 0 16,-7-1-6-16,-9-8 0 15,-5-4-17-15,-8-3 0 16</inkml:trace>
  <inkml:trace contextRef="#ctx0" brushRef="#br0" timeOffset="11812.8122">9630 1708 9 0,'-17'9'4'0,"4"-6"6"0,13-3-6 16,0 0-1-16,0 0 0 15,0 0 0-15,0 0 1 16,0 0-4-16,0 0 1 16,0 0 0-16,0 0 0 15,0 3 1-15,-4 10 1 16,-4-7-1-16,-5 4 0 16,-4 3-1-16,-9 3 0 15,-3 6 0-15,-14 3 0 0,-3 7 2 16,-9 3 0-16,-9 3-2 15,5-3 0-15,-1 7-2 16,9-11 1-16,9-2-1 16,8-10 1-16,9-3-6 15,8-3 1-15,4-4-13 16,4-2 0-16,5-1 11 16,0 0 0-16</inkml:trace>
  <inkml:trace contextRef="#ctx0" brushRef="#br0" timeOffset="12618.0904">8638 2159 20 0,'0'-22'10'0,"-13"9"2"0,13 10-10 16,-4 0-1-16,-1 0 1 16,-3-10 1-16,-5-3 0 15,-4-3-2-15,-4-3 1 0,0 2-2 16,-5 1 1-16,1 0-1 15,-9 3 0-15,0 7-1 16,-8 9 1-16,-9 3 0 16,-8 3 1-16,3 13-1 15,-3 10 1-15,4-7-1 16,4 7 0-16,9 3 0 16,12 3 0-16,5 0-1 15,8-7 1-15,12 1 0 16,10-16 1-16,7-1-1 15,9 4 1-15,9-6-2 16,0-7 1-16,4-3-1 16,0-10 0-16,4-5 1 15,-4-1 1-15,4-3-1 0,0-4 0 16,0 4-2-16,5-3 1 16,-5 0 0-16,-4 6 0 15,0 0 2-15,-5-3 0 16,-3 6-2-16,-5 0 1 15,-4 1 1-15,0-1 0 16,-9 3-1-16,1 4 0 16,-5 0 1-16,-4-1 1 15,0 4 0-15,0 0 0 16,-4 0 0-16,4 3 1 16,0 0-3-16,0 0 0 15,0 0 1-15,-4 3 0 0,-1 3 1 16,1 7 0-16,-4 0-1 15,-1 9 0-15,1 19 1 16,-5 13 0-16,0 10-1 16,-4 16 1-16,0 9-3 15,0 3 1-15,-4-6 0 16,4-13 0-16,0-13 0 16,0-9 0-16,5-10-3 15,3-2 0-15,1-14-19 16,-1-9 0-16,5-16 7 15,8-16 0-15</inkml:trace>
  <inkml:trace contextRef="#ctx0" brushRef="#br0" timeOffset="14336.0092">10368 1631 16 0,'-4'-3'8'0,"8"13"1"0,0-4-8 15,4 3 1-15,1-2 1 16,8-4-3-16,4 7 0 16,5-4 2-16,3 0 0 15,9 7-3-15,1 6 0 0,3 0 1 16,0 3 0-16,5 4-1 15,8 9 1 1,-8 3 0-16,-1 0 1 0,-3 0-1 16,-5 0 0-16,-8 1 0 15,-1-4 1-15,-7-4-3 16,-5-5 1-16,0-7-3 16,-5 0 0-16,-8-3-11 15,1-10 0-15</inkml:trace>
  <inkml:trace contextRef="#ctx0" brushRef="#br0" timeOffset="14883.0547">11156 1971 24 0,'9'-12'12'0,"46"2"-1"0,-34 7-11 15,13 3-3-15,9-3 1 16,3 3 1-16,1-3 0 16,-5 3 1-16,-4 0 0 0,-8 3 0 15,-4 6 0-15,-9 1-1 16,-13 9 1-16,-13 10 0 15,-8-1 1-15,-12 4-1 16,-9 0 0-16,-5-4 0 16,5 1 1-16,0-7-1 15,4-3 0-15,4-6-1 16,13 0 0-16,13 3 2 16,4-7 0-16,13-2-2 15,8 2 0-15,4-6 2 16,5 7 0-16,4-4 3 15,4 7 1-15,0 6-3 16,0 6 1-16,-4 1-1 16,-4 3 0-16,-9-1-3 15,-12 4 1-15,-9 0 0 16,-13-4 0-16,-12 7 0 0,-9-12 0 16,-9-1-1-16,-3-6 1 15,-5-4-3-15,0-2 0 16,0-7-6-16,13-12 0 15,4-4-7-15,8-9 0 16</inkml:trace>
  <inkml:trace contextRef="#ctx0" brushRef="#br0" timeOffset="15383.043">11975 1984 15 0,'4'-3'7'16,"0"0"5"-16,-4 3-9 0,0 0-2 15,0 0 1-15,-4 3 1 16,0-3 0-16,-9 0-2 15,-4 16 0-15,0-7 0 16,-8 4 0-16,-5 3-1 16,0 3 0-16,1 7-1 15,-1-1 0-15,0 0 2 0,5 1 0 16,4-1-1-16,4-6 0 16,4 0-1-16,5-3 0 15,3-3 2-15,1 3 0 16,13-10-2-16,8 1 0 15,4-7 3-15,13 6 1 16,4 0-3-16,8-2 1 16,5-4 1-16,4-4 1 15,5 8-4-15,-9-1 1 16,-5 0-1-16,1-6 1 16,-9 3 0-16,-4 0 1 15,-8 0-3-15,-5 3 0 16,-4-6-4-16,-5 3 0 0,-3-3-8 15,-5-4 1-15,-4 1 6 16,0-4 0-16</inkml:trace>
  <inkml:trace contextRef="#ctx0" brushRef="#br0" timeOffset="15695.5645">11971 1879 13 0,'-5'3'6'0,"10"13"5"15,-1-6-8-15,0-4 0 16,0 7 1-16,5 16-3 0,-1 2 1 16,1 17-1-16,-1 6 1 15,-3 0-3-15,-1 3 0 16,0 7 1-16,0-7 0 15,-4 0 0-15,0 4 1 16,0-4-1-16,0 0 1 16,0-9-1-16,0-10 0 15,4-6-2-15,1-7 0 16,-1-6-19-16,0-6 1 16</inkml:trace>
  <inkml:trace contextRef="#ctx0" brushRef="#br0" timeOffset="23142.3142">8587 2941 9 0,'-17'-12'4'0,"13"2"9"16,4 10-5-16,4-3-6 15,0 0 0-15,5-1 0 0,-1 1 0 16,5 0-2-16,-1 0 1 16,5 0-1-16,0 6 1 15,0 6 0-15,0 7 1 16,0 7 0-16,5 8 0 16,7 8-1-16,1-4 0 15,0 19-1-15,-1-7 1 16,1-2-1-16,4-4 0 15,-9-6-2-15,-4-3 1 16,-4 0-6-16,0-10 1 16,-4-3-13-16,0-3 1 15</inkml:trace>
  <inkml:trace contextRef="#ctx0" brushRef="#br0" timeOffset="23501.6895">9214 3164 22 0,'0'0'11'0,"5"28"3"16,-1-15-10-16,4 9-1 0,-3 7 0 16,7 19-3-16,1 9 1 15,4 7 0-15,0 12 1 16,0 7-3-16,0 6 1 16,-4-4-6-16,-1-15 1 15,-3-6 0-15,-1-13 0 16,-3-10-6-16,-1-6 0 15,0-13 3-15,4-9 0 16</inkml:trace>
  <inkml:trace contextRef="#ctx0" brushRef="#br0" timeOffset="24126.6621">9910 3297 16 0,'-9'-9'8'0,"5"9"3"15,-4 0-9-15,-5-3 1 16,-8-1 0-16,-1 4-3 16,-7-3 1-16,-1 3 0 15,-4-3 1-15,5-3-2 16,3-1 1-16,5 7-2 15,4 4 1-15,4-4 1 16,5 3 0-16,3 3 0 0,10 4 0 16,3 12 1-16,5 3 0 15,8-2 0-15,5 5 0 16,-1 4-2-16,0 3 1 16,5 3-2-16,-4 0 1 15,-5 0 0-15,-9 4 0 16,-3-4-1-16,-5 0 1 15,-8 0 0-15,-9-3 0 16,-8-6 0-16,-4-4 0 16,-5-9-1-16,4-6 1 15,5-10-1-15,4-13 1 16,5-9 1-16,7-7 1 0,5-3-1 16,13-9 0-16,8 3 0 15,9 6 0-15,4 0 0 16,4-6 0-16,0 3-1 15,5 0 1-15,-5 3-3 16,0-3 1-16,0 4 3 16,-4-4 0-16,-9 3-4 15,-3 0 0-15,-5 3 3 16,-17 1 1-16,-13 6-3 16,-8 2 0-16,-13 8 1 15,-9-1 1-15,-12 10-3 16,-4 0 0-16,4-1-9 15,4 8 0-15,4-1-8 16,9 10 0-16</inkml:trace>
  <inkml:trace contextRef="#ctx0" brushRef="#br0" timeOffset="28859.1001">7862 2569 24 0,'0'0'12'0,"-30"35"-1"16,22-22-11-16,-9 12 1 16,-5 4 0-16,-7 9 0 15,-9 3 0-15,-18 10-1 16,1 3 0-16,-4 4-3 0,-5-8 1 16,5-2-3-16,4-6 0 15,8 2-4-15,5-6 0 16,8-9 0-16,8-7 1 15</inkml:trace>
  <inkml:trace contextRef="#ctx0" brushRef="#br0" timeOffset="29624.7511">6882 3053 14 0,'-17'-10'7'0,"9"13"1"15,8-3-7-15,-5 0 0 16,5 0 1-16,0 0-2 16,-4-3 1-16,4 0 1 15,0 0 1-15,0-4-3 16,4 1 0-16,5 0-1 16,-1-1 1-16,1-2 3 0,4 2 1 15,4 1 0-15,0 0 0 16,-5 2-3-16,1 4 0 15,0 4 0-15,-1 5 0 16,-3 7-2-16,-9 3 0 16,-9 7 2-16,-3 2 0 15,-9 1-1-15,-5 9 0 16,-8-3 1-16,-4-3 0 16,0-7-3-16,0-3 0 15,8-3 3-15,5-6 0 16,8-6-2-16,4-4 1 0,9-6 0 15,4-4 0-15,4 4 1 16,4-7 0-16,9 4-1 16,0 6 0-16,0 6-1 15,4 4 1-15,1 6 0 16,3 0 1-16,1 6 0 16,-1 0 1-16,-4 1-1 15,-4-1 0-15,-4 0 0 16,0 4 1-16,-5-1 0 15,-4-3 0-15,-8 0-1 16,-4 1 1-16,-1-4 0 16,-8 0 1-16,0 3-4 15,-4-6 1-15,-4-6 0 16,-5-4 0-16,0-6-1 16,-4-3 1-16,0-4 0 0,0-2 0 15,5-4-5-15,3 0 1 16,1-2-10-16,4 5 1 15,4 0-7-15,4 4 1 16</inkml:trace>
  <inkml:trace contextRef="#ctx0" brushRef="#br0" timeOffset="30155.9824">6619 3030 17 0,'-17'7'8'0,"9"12"4"0,8-16-10 16,-4 3 0-16,-1-3 1 15,1-3 0-15,4 0 0 16,0-3-1-16,4-3 1 16,5 3-4-16,-1-4 1 15,5 1 1-15,8 3 0 16,9 0-2-16,4-4 1 15,4 4-6-15,4 0 1 0,5-3-14 16,0-1 1-16,-1 1 15 16,1-1 0-1</inkml:trace>
  <inkml:trace contextRef="#ctx0" brushRef="#br0" timeOffset="335667.2244">11107 12041 39 0,'-53'-33'19'0,"13"50"-6"0,27-24-20 15,-14 0 3-15,-13-2 0 16,-17-5 8-16,-14-6 0 16,-26-3-1-16,-27 3 1 15,-18 4-3-15,-13-4 0 16,-22 0-1-1,-13 0 1-15,0 7 1 0,-1 9 1 0,6-9-4 16,12 10 1-16,9 6-1 0,5 0 1 16,-5 1 1-1,14 9 0-15,-1 4 2 16,5 9 0-16,0 1 2 16,18 6 0-16,13 3-5 15,9 4 1-15,17 3-2 16,23 4 1-16,17-1 0 0,23 4 1 0,21-4-1 15,18 11 0-15,18-1 0 16,27 4 1-16,26-4-1 16,22 4 0-16,18-10 2 15,35-4 0-15,27 1 0 16,22-4 1-16,27 0-5 16,30-3 1-16,5-10 1 15,22-7 0-15,0-17-3 16,5-16 1-16,-9-3 1 15,-23-7 0-15,-13-10 1 16,-17-9 1-16,-18-8-2 0,-27 4 0 16,-26-3 1-16,-27-4 1 15,-35 3 0-15,-27-2 0 16,-31-1-1-16,-26-10 1 16,-32 4-3-16,-30-4 0 15,-27 7 2-15,-35 0 1 16,-27 0-1-16,-13 10 1 15,-26-4-3-15,-23 11 1 16,-22 9 0-16,-17 1 1 16,-18 12-1-16,-27 4 1 15,-13 17 1-15,-5 6 0 16,1 7-2-16,-10 0 1 0,14 10 0 16,9 6 0-1,22 8 3-15,18 12 0 0,39 0-3 16,23 4 0-16,35 10-1 15,39-4 0-15,37 1-4 16,43-1 1-16,45-10-14 16,57-6 1-16,71-10-9 15,49-24 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4T22:10:28.34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5553 7011 0,'23'0'16,"-68"0"62,1 0-78,22 0 16,-44 0-16,21-22 15,23 22-15,0 0 16,0 0-16,22-22 31,-22 22-31,0 0 16,22-22-1,-22 22-15,-1 0 0,1 0 0,-22-23 32,22 23-17,0 0-15,-45 0 16,1 0-16,-22 0 15,-23 0-15,0 0 16,-44 0-16,45 0 16,-1 0-16,23-22 15,-23 22-15,45-22 16,-1 22-16,45 0 16,-44-22-16,44 22 15,0 0-15,-23 0 31,1 0-15,0 0 0,22-22-16,-23 22 15,-21 0-15,0 0 16,-23-22-16,-21 22 16,-23-22-16,44 22 15,-21-22-15,43 22 16,-43 0-16,43 0 15,-21 0-15,44-23 16,-1 23-16,23 0 16,0 0-16,0 0 15,0 0-15,0 0 16,0 0 0,-1 0 62,23 45-47,0-1-31,0 0 16,45 23-16,-1-23 15,-22 0-15,22 0 16,-44 0-1,22 1-15,1-23 16,-1 0-16,-22 0 16,22 0-16,0 0 15,0 0-15,-22 1 32,22-23-17,-22 22 1,44 0-16,1 0 15,-1 0 1,-44 22-16,44-22 16,0-22-16,1 22 15,-23 1-15,44-1 16,-22 0-16,1 0 0,43-22 0,-21 22 16,-1 0-16,-44-22 15,22 0-15,-22 0 16,23 0-16,-1 0 31,0 22-31,23-22 16,-23 22-16,22-22 15,-22 22-15,45-22 16,-1 0-16,1 23 0,44-23 16,-45 22-16,23-22 15,-23 22-15,1-22 31,-1 22-31,23-22 16,-23 0-16,1 0 0,-23 22 0,1-22 16,-1 0-16,-22 0 15,1 0-15,-1 0 16,-22 0-16,22 0 31,-22 0-15,-22-22-16,22 22 15,23 0-15,-23-22 0,44 22 16,-22 0 0,-21 0-16,-1-22 15,0 22-15,-22-22 16,22 22 0,0-23-1,0 1-15,-22 0 16,22-22-1,-22 22 1,22 0-16,-22-22 16,0 21-1,0 1-15,0 0 16,0 0 0,0 0-16,0 0 15,0-44 1,0 43-1,0 1-15,0 0 16,0 0 0,-22 22-16,22-22 15,-22 22-15,22-22 16,0 0-16,-22 0 16,0-1-1,22 1 1,-22 22-16,-22-22 15,21 22 1,1-22-16,0 0 16,0 22-1,0 0-15,0 0 32,0-22-17,-23 22 1,23 0-1,0 0-15,0-22 16,0 22-16,0 0 63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4T23:34:46.171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context xml:id="ctx1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04T22:15:59.244"/>
    </inkml:context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Group>
    <inkml:annotationXML>
      <emma:emma xmlns:emma="http://www.w3.org/2003/04/emma" version="1.0">
        <emma:interpretation id="{CB5FDAF6-CBDF-428B-BF18-7F7F724DE8F8}" emma:medium="tactile" emma:mode="ink">
          <msink:context xmlns:msink="http://schemas.microsoft.com/ink/2010/main" type="writingRegion" rotatedBoundingBox="3939,8758 11574,8165 11694,9711 4059,10304"/>
        </emma:interpretation>
      </emma:emma>
    </inkml:annotationXML>
    <inkml:traceGroup>
      <inkml:annotationXML>
        <emma:emma xmlns:emma="http://www.w3.org/2003/04/emma" version="1.0">
          <emma:interpretation id="{5143E267-678F-49C9-82A2-925513333D5D}" emma:medium="tactile" emma:mode="ink">
            <msink:context xmlns:msink="http://schemas.microsoft.com/ink/2010/main" type="paragraph" rotatedBoundingBox="3939,8758 11574,8165 11694,9711 4059,103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7FE7E4-0DFB-4BFA-BC84-26662A8A3117}" emma:medium="tactile" emma:mode="ink">
              <msink:context xmlns:msink="http://schemas.microsoft.com/ink/2010/main" type="line" rotatedBoundingBox="3939,8758 11574,8165 11694,9711 4059,10304"/>
            </emma:interpretation>
          </emma:emma>
        </inkml:annotationXML>
        <inkml:traceGroup>
          <inkml:annotationXML>
            <emma:emma xmlns:emma="http://www.w3.org/2003/04/emma" version="1.0">
              <emma:interpretation id="{18B0A8AB-2286-405D-A548-C7B854E5AE68}" emma:medium="tactile" emma:mode="ink">
                <msink:context xmlns:msink="http://schemas.microsoft.com/ink/2010/main" type="inkWord" rotatedBoundingBox="3959,9012 6090,8847 6135,9427 4004,9592"/>
              </emma:interpretation>
              <emma:one-of disjunction-type="recognition" id="oneOf0">
                <emma:interpretation id="interp0" emma:lang="en-US" emma:confidence="0">
                  <emma:literal>&amp;</emma:literal>
                </emma:interpretation>
                <emma:interpretation id="interp1" emma:lang="en-US" emma:confidence="0">
                  <emma:literal>•</emma:literal>
                </emma:interpretation>
                <emma:interpretation id="interp2" emma:lang="en-US" emma:confidence="0">
                  <emma:literal>a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4</emma:literal>
                </emma:interpretation>
              </emma:one-of>
            </emma:emma>
          </inkml:annotationXML>
          <inkml:trace contextRef="#ctx0" brushRef="#br0">2149 211 0,'-23'0'47,"0"0"-31,-24 0-16,24 0 15,0-23-15,0 23 16,0 0 0,-23 0-16,0 0 15,0 0 1,-24 0-16,1 0 16,46 0-16,-23 0 15,0 0-15,-24 0 16,24 0-16,23 0 15,-23 0-15,-23 0 16,22 0 0,1 0-1,0 0-15,0 0 16,23 0 0,0 0-16,0 0 15,-1 0 1,-22 0-16,23-47 15,-23 47-15,-23 0 16,46-23-16,-24 0 16,1 0-16,-23 23 15,46 0-15,-46 0 16,-1 0 0,70-23-16,-46 23 15,23 0 1,-23-23-16,0 0 15,23 23 1,0 0 0,-1 0-16,1 0 15,0 0-15,-23 0 16,23 0 0,0 0-16,-23 0 15,23 0 1,0 23-1,-1 0 1,1-23 0,23 23-16,0 0 15,0 0 1,0 0 0,0 0-16,23 1 15,1-1-15,-24 0 16,23-23-16,-23 23 15,23 0-15,23 0 16,23 0 0,-69 0-16,46 0 15,24 0-15,-24-23 16,-23 23 0,46-23-16,0 24 15,-22-24-15,45 23 16,-23-23-16,24 0 15,-47 0-15,23 0 16,23 0-16,-45 0 16,22 0-16,0 0 15,-23 0-15,1 0 16,22 0-16,-46 0 16,0 0-16,0 0 15,23 0-15,-23 0 16,0 0-1,1 0 1,-1 0-16,0 0 16,0 0-1,-23-23 1,23 23-16,23 0 16,-46-24-16,23 24 15,23 0-15,-23 0 16,1 0 15,-24-23-15,23 0-1,-23 0 1,0 0 0,0 0-1,0 0 1,0 0-1,-23 0 1,-1 23 15</inkml:trace>
        </inkml:traceGroup>
        <inkml:traceGroup>
          <inkml:annotationXML>
            <emma:emma xmlns:emma="http://www.w3.org/2003/04/emma" version="1.0">
              <emma:interpretation id="{F734E799-6B3D-4FDE-B408-141EF5F435DC}" emma:medium="tactile" emma:mode="ink">
                <msink:context xmlns:msink="http://schemas.microsoft.com/ink/2010/main" type="inkWord" rotatedBoundingBox="9180,8351 11574,8165 11694,9711 9300,9897"/>
              </emma:interpretation>
              <emma:one-of disjunction-type="recognition" id="oneOf1">
                <emma:interpretation id="interp5" emma:lang="en-US" emma:confidence="0">
                  <emma:literal>2n-1</emma:literal>
                </emma:interpretation>
                <emma:interpretation id="interp6" emma:lang="en-US" emma:confidence="0">
                  <emma:literal>2nt</emma:literal>
                </emma:interpretation>
                <emma:interpretation id="interp7" emma:lang="en-US" emma:confidence="0">
                  <emma:literal>sun</emma:literal>
                </emma:interpretation>
                <emma:interpretation id="interp8" emma:lang="en-US" emma:confidence="0">
                  <emma:literal>sun'</emma:literal>
                </emma:interpretation>
                <emma:interpretation id="interp9" emma:lang="en-US" emma:confidence="0">
                  <emma:literal>sue'</emma:literal>
                </emma:interpretation>
              </emma:one-of>
            </emma:emma>
          </inkml:annotationXML>
          <inkml:trace contextRef="#ctx1" brushRef="#br1">5278 215 30 0,'0'0'15'0,"14"-33"1"16,-5 16-15-16,4-3 3 16,0-3 0-1,9-7 0-15,5-3 1 16,8-3-4-16,1 3 0 0,8-4 1 16,5-6 1-16,-1 6 2 15,5 8 0-15,0-1-4 16,5 6 0-16,-1 18 0 15,1 6 1-15,-5 16-3 16,0 11 1-16,-4 9 0 16,-9 11 1-16,-9 6-1 15,-5 10 0-15,-13 13 0 0,-8 7 0 16,-14 0 0-16,-9 7 0 16,-8-11-1-16,-14-6 1 15,-13 0-1-15,0-3 1 16,-5-20 0-16,-8-14 1 15,-1-9-2-15,1-21 1 16,4-9 1-16,5-17 1 16,4-13 0-16,13 7 0 15,13 2 0-15,14 4 1 16,13 7 1-16,18 13 0 16,13 7-1-16,26 16 1 15,14 4-4-15,13 2 0 0,9-2-1 16,0-4 1-16,4 0-5 15,1-3 1-15,-14-10-6 16,-5-10 1-16,-8-3-7 16,-5-10 1-16,-12-7-18 15,-6-3 1-15</inkml:trace>
          <inkml:trace contextRef="#ctx1" brushRef="#br1" timeOffset="972.2273">6398-594 30 0,'-4'16'15'0,"12"37"2"0,-3-23-15 16,4 3-4-1,4 7 1-15,0 0 4 0,1-4 1 16,-1-2-3-16,0-1 0 0,0-10-1 16,1 4 1-16,-6-11 2 15,1-9 0-15,5-11-3 0,-6-15 1 16,1-11 0-16,-4-13 0 15,-1-4-2-15,1-3 1 16,3 11 1-16,1 2 0 16,0 7-2-16,4 0 1 15,-4 17 0-15,5 10 1 16,3 9 2-16,-4 14 0 16,-4 17-2-16,0 3 0 15,0 6-1-15,0 7 0 16,0-6-4-16,-5-8 0 15,1-5-12-15,-1-5 0 16,0-12-8-16,1-10 0 0</inkml:trace>
          <inkml:trace contextRef="#ctx1" brushRef="#br1" timeOffset="1273.3297">6876-581 33 0,'4'10'16'0,"27"30"2"31,-22-27-18-31,4 4-1 0,5-4 1 16,4-3 4-16,5-4 1 16,8-6-3-16,1 0 0 0,3 4-5 15,1-1 1-15,-4-6-2 16,-5-1 1-16,0 4 3 15,0-3 1 1,-9 3-1-16,-5-3 0 16,-3 3-7-16,-5-4 0 0,-1 1-19 0,1-3 1 15,4-4 24-15,1-4 0 16</inkml:trace>
          <inkml:trace contextRef="#ctx1" brushRef="#br1" timeOffset="1505.3668">7606-820 27 0,'-4'-17'13'0,"8"31"-1"16,-4-4-13-16,0 6 4 15,0 14 1-15,0 7 3 16,-4 6 0-16,-1 13-6 0,1 4 0 15,-1-4-3 1,1 4 0-16,4-14-4 16,0 1 1-16,0-14-15 15,-5-3 0-15,5-17 11 16,0-26 0-16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39" tIns="46219" rIns="92439" bIns="4621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4488" y="698500"/>
            <a:ext cx="6192837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9" tIns="46219" rIns="92439" bIns="4621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39" tIns="46219" rIns="92439" bIns="4621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39" tIns="46219" rIns="92439" bIns="4621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8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5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gi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6.emf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image" Target="../media/image7.emf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tags" Target="../tags/tag58.xml"/><Relationship Id="rId7" Type="http://schemas.openxmlformats.org/officeDocument/2006/relationships/image" Target="../media/image8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9.xml"/><Relationship Id="rId9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10.emf"/><Relationship Id="rId5" Type="http://schemas.openxmlformats.org/officeDocument/2006/relationships/customXml" Target="../ink/ink4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image" Target="../media/image11.emf"/><Relationship Id="rId4" Type="http://schemas.openxmlformats.org/officeDocument/2006/relationships/customXml" Target="../ink/ink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image" Target="../media/image12.emf"/><Relationship Id="rId4" Type="http://schemas.openxmlformats.org/officeDocument/2006/relationships/customXml" Target="../ink/ink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Monday: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Priority Queue implemented as a binary heap </a:t>
            </a:r>
          </a:p>
          <a:p>
            <a:pPr lvl="3"/>
            <a:r>
              <a:rPr lang="en-US" sz="1600" dirty="0" err="1" smtClean="0">
                <a:solidFill>
                  <a:schemeClr val="tx1"/>
                </a:solidFill>
              </a:rPr>
              <a:t>Enqueue</a:t>
            </a:r>
            <a:r>
              <a:rPr lang="en-US" sz="1600" dirty="0" smtClean="0">
                <a:solidFill>
                  <a:schemeClr val="tx1"/>
                </a:solidFill>
              </a:rPr>
              <a:t> (“bubble up”)</a:t>
            </a:r>
          </a:p>
          <a:p>
            <a:pPr lvl="3"/>
            <a:r>
              <a:rPr lang="en-US" sz="1600" dirty="0" err="1" smtClean="0">
                <a:solidFill>
                  <a:schemeClr val="tx1"/>
                </a:solidFill>
              </a:rPr>
              <a:t>Dequeue</a:t>
            </a:r>
            <a:r>
              <a:rPr lang="en-US" sz="1600" dirty="0" smtClean="0">
                <a:solidFill>
                  <a:schemeClr val="tx1"/>
                </a:solidFill>
              </a:rPr>
              <a:t> (“trickle down”)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Today: </a:t>
            </a:r>
            <a:r>
              <a:rPr lang="en-US" sz="1600" b="1" u="sng" dirty="0" smtClean="0">
                <a:solidFill>
                  <a:schemeClr val="tx1"/>
                </a:solidFill>
              </a:rPr>
              <a:t>Map</a:t>
            </a:r>
            <a:r>
              <a:rPr lang="en-US" sz="1600" dirty="0" smtClean="0">
                <a:solidFill>
                  <a:schemeClr val="tx1"/>
                </a:solidFill>
              </a:rPr>
              <a:t> implemented as a Binary Search Tree (BST)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Starting with a dream: binary search in a linked list?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How our dream provided the inspiration for the BST</a:t>
            </a:r>
            <a:endParaRPr lang="en-US" sz="1600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BST </a:t>
            </a:r>
            <a:r>
              <a:rPr lang="en-US" sz="1600" dirty="0" smtClean="0">
                <a:solidFill>
                  <a:schemeClr val="tx1"/>
                </a:solidFill>
              </a:rPr>
              <a:t>insert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Big-O analysis of BST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Friday: BST balance issues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0"/>
            <a:ext cx="173355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Search Trees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</a:t>
            </a:r>
            <a:r>
              <a:rPr lang="en-US" dirty="0" smtClean="0"/>
              <a:t>with Binary Search Trees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0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Implementing Map interface with a Binary Search Tree (BST)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5" y="1162294"/>
            <a:ext cx="7495509" cy="32268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sz="1950" dirty="0" smtClean="0"/>
              <a:t>Binary </a:t>
            </a:r>
            <a:r>
              <a:rPr lang="en-US" sz="1950" dirty="0"/>
              <a:t>Search Trees </a:t>
            </a:r>
            <a:r>
              <a:rPr lang="en-US" sz="1950" dirty="0" smtClean="0"/>
              <a:t>is one option for implementing Map</a:t>
            </a:r>
            <a:endParaRPr lang="en-US" dirty="0"/>
          </a:p>
          <a:p>
            <a:pPr lvl="2"/>
            <a:r>
              <a:rPr lang="en-US" dirty="0" smtClean="0"/>
              <a:t>C++’s </a:t>
            </a:r>
            <a:r>
              <a:rPr lang="en-US" b="1" dirty="0" smtClean="0"/>
              <a:t>Standard Template Library (STL) </a:t>
            </a:r>
            <a:r>
              <a:rPr lang="en-US" dirty="0" smtClean="0"/>
              <a:t>uses a Red-Black tree (a type of BST) for their </a:t>
            </a:r>
            <a:r>
              <a:rPr lang="en-US" dirty="0"/>
              <a:t>m</a:t>
            </a:r>
            <a:r>
              <a:rPr lang="en-US" dirty="0" smtClean="0"/>
              <a:t>ap</a:t>
            </a:r>
          </a:p>
          <a:p>
            <a:pPr lvl="2"/>
            <a:r>
              <a:rPr lang="en-US" dirty="0" smtClean="0"/>
              <a:t>Stanford library also uses a BST</a:t>
            </a:r>
          </a:p>
          <a:p>
            <a:pPr lvl="1"/>
            <a:r>
              <a:rPr lang="en-US" sz="1950" dirty="0" smtClean="0"/>
              <a:t>Another Map implementation is a hash table </a:t>
            </a:r>
          </a:p>
          <a:p>
            <a:pPr lvl="2"/>
            <a:r>
              <a:rPr lang="en-US" sz="1950" dirty="0" smtClean="0"/>
              <a:t>We will talk about this later!</a:t>
            </a:r>
          </a:p>
          <a:p>
            <a:pPr lvl="2"/>
            <a:r>
              <a:rPr lang="en-US" sz="1950" dirty="0" smtClean="0"/>
              <a:t>This is what Stanford’s </a:t>
            </a:r>
            <a:r>
              <a:rPr lang="en-US" sz="1950" dirty="0" err="1" smtClean="0"/>
              <a:t>HashMap</a:t>
            </a:r>
            <a:r>
              <a:rPr lang="en-US" sz="1950" dirty="0" smtClean="0"/>
              <a:t> uses</a:t>
            </a:r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240187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Search in a Linked List?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Exploring a good idea, finding way to make it work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4478705" y="243325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6030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smtClean="0"/>
              <a:t>Imagine storing </a:t>
            </a:r>
            <a:r>
              <a:rPr lang="en-US" dirty="0" smtClean="0"/>
              <a:t>sorted data in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95789" y="1884459"/>
            <a:ext cx="7000808" cy="275390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How long does it take us to find? 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Binary search!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O(</a:t>
            </a:r>
            <a:r>
              <a:rPr lang="en-US" b="1" dirty="0" err="1" smtClean="0">
                <a:solidFill>
                  <a:schemeClr val="accent1"/>
                </a:solidFill>
              </a:rPr>
              <a:t>logn</a:t>
            </a:r>
            <a:r>
              <a:rPr lang="en-US" b="1" dirty="0" smtClean="0">
                <a:solidFill>
                  <a:schemeClr val="accent1"/>
                </a:solidFill>
              </a:rPr>
              <a:t>): </a:t>
            </a:r>
            <a:r>
              <a:rPr lang="en-US" dirty="0" smtClean="0">
                <a:solidFill>
                  <a:schemeClr val="tx1"/>
                </a:solidFill>
              </a:rPr>
              <a:t>awesome!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But slow to insert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Move everyone </a:t>
            </a:r>
            <a:r>
              <a:rPr lang="en-US" b="1" dirty="0" smtClean="0">
                <a:solidFill>
                  <a:schemeClr val="accent1"/>
                </a:solidFill>
              </a:rPr>
              <a:t>over to make space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O(n): </a:t>
            </a:r>
            <a:r>
              <a:rPr lang="en-US" dirty="0" smtClean="0">
                <a:solidFill>
                  <a:schemeClr val="tx1"/>
                </a:solidFill>
              </a:rPr>
              <a:t>not terrible, but pretty bad compared to log(n) or O(1)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In contrast, linked list stores its nodes scattered all over </a:t>
            </a:r>
            <a:r>
              <a:rPr lang="en-US" dirty="0" smtClean="0">
                <a:solidFill>
                  <a:schemeClr val="tx1"/>
                </a:solidFill>
              </a:rPr>
              <a:t>memory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so it doesn’t have to </a:t>
            </a:r>
            <a:r>
              <a:rPr lang="en-US" dirty="0" smtClean="0">
                <a:solidFill>
                  <a:schemeClr val="tx1"/>
                </a:solidFill>
              </a:rPr>
              <a:t>move things </a:t>
            </a:r>
            <a:r>
              <a:rPr lang="en-US" dirty="0" smtClean="0">
                <a:solidFill>
                  <a:schemeClr val="tx1"/>
                </a:solidFill>
              </a:rPr>
              <a:t>over</a:t>
            </a:r>
          </a:p>
          <a:p>
            <a:endParaRPr lang="en-US" dirty="0"/>
          </a:p>
          <a:p>
            <a:endParaRPr lang="en-US" dirty="0" smtClean="0"/>
          </a:p>
          <a:p>
            <a:pPr marL="51435" indent="0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1955524" y="1052223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57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3010" y="446311"/>
            <a:ext cx="5657850" cy="857250"/>
          </a:xfrm>
        </p:spPr>
        <p:txBody>
          <a:bodyPr>
            <a:noAutofit/>
          </a:bodyPr>
          <a:lstStyle/>
          <a:p>
            <a:r>
              <a:rPr lang="en-US" dirty="0" smtClean="0"/>
              <a:t>Q. Can </a:t>
            </a:r>
            <a:r>
              <a:rPr lang="en-US" dirty="0"/>
              <a:t>we do binary search on a linked list to implement a quick insert?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23009" y="1543051"/>
            <a:ext cx="6800114" cy="322067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94335">
              <a:buFont typeface="+mj-lt"/>
              <a:buAutoNum type="alphaUcPeriod"/>
            </a:pPr>
            <a:r>
              <a:rPr lang="en-US" dirty="0" smtClean="0"/>
              <a:t>No.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dirty="0" smtClean="0"/>
              <a:t>The nodes are spread all over </a:t>
            </a:r>
            <a:r>
              <a:rPr lang="en-US" dirty="0" smtClean="0"/>
              <a:t>memory</a:t>
            </a:r>
            <a:r>
              <a:rPr lang="en-US" dirty="0" smtClean="0"/>
              <a:t>, </a:t>
            </a:r>
            <a:r>
              <a:rPr lang="en-US" dirty="0" smtClean="0"/>
              <a:t>and we must follow “next” pointers one at a time to navigate (the treasure hunt). 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Therefore cannot jump right to the middle.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Therefore cannot do binary search.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Find is O(N): </a:t>
            </a:r>
            <a:r>
              <a:rPr lang="en-US" dirty="0" smtClean="0"/>
              <a:t>not terrible, but pretty bad compared to O(</a:t>
            </a:r>
            <a:r>
              <a:rPr lang="en-US" dirty="0" err="1" smtClean="0"/>
              <a:t>logn</a:t>
            </a:r>
            <a:r>
              <a:rPr lang="en-US" dirty="0" smtClean="0"/>
              <a:t>) or O(1)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51435" indent="0"/>
            <a:r>
              <a:rPr lang="en-US" b="1" dirty="0" smtClean="0">
                <a:solidFill>
                  <a:schemeClr val="bg2"/>
                </a:solidFill>
              </a:rPr>
              <a:t>Binary Search Tree can be thought of </a:t>
            </a:r>
            <a:r>
              <a:rPr lang="en-US" b="1" dirty="0" smtClean="0">
                <a:solidFill>
                  <a:schemeClr val="bg2"/>
                </a:solidFill>
              </a:rPr>
              <a:t>roughly like a</a:t>
            </a:r>
            <a:r>
              <a:rPr lang="en-US" b="1" dirty="0" smtClean="0">
                <a:solidFill>
                  <a:schemeClr val="bg2"/>
                </a:solidFill>
              </a:rPr>
              <a:t> </a:t>
            </a:r>
            <a:r>
              <a:rPr lang="en-US" b="1" dirty="0" smtClean="0">
                <a:solidFill>
                  <a:schemeClr val="bg2"/>
                </a:solidFill>
              </a:rPr>
              <a:t>linked list that has pointers to the middle, again and again (recursively), to form a tree structure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16799" y="85725"/>
            <a:ext cx="5268558" cy="671355"/>
          </a:xfrm>
        </p:spPr>
        <p:txBody>
          <a:bodyPr>
            <a:normAutofit/>
          </a:bodyPr>
          <a:lstStyle/>
          <a:p>
            <a:r>
              <a:rPr lang="en-US" dirty="0" smtClean="0"/>
              <a:t>An Idealized Binary Search Tree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72208" y="1051181"/>
            <a:ext cx="6928154" cy="34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TreeMap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This is basically the same as Stanford Map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4478705" y="243325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2203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7150"/>
            <a:ext cx="5268558" cy="85725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ree-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00200" y="1028700"/>
            <a:ext cx="5829300" cy="360045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template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Key,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Value&gt; </a:t>
            </a:r>
          </a:p>
          <a:p>
            <a:pPr marL="51435" indent="0"/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TreeMap</a:t>
            </a:r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public: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TreeMap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~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TreeMap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isEmpty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size()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 return count; }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put(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Key&amp; key,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Value&amp; value);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Value get(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Value&amp; operator[](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Key&amp; key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3137040" y="3586680"/>
              <a:ext cx="1832400" cy="427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7680" y="3577320"/>
                <a:ext cx="1851120" cy="44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720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7150"/>
            <a:ext cx="5268558" cy="85725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ree-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36871" y="1774135"/>
            <a:ext cx="6115050" cy="313034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TreeMap</a:t>
            </a:r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continued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{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Key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Value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node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*left, *right;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};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size;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node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*root; 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3" descr="has data, left, right" title="a node structure"/>
          <p:cNvSpPr/>
          <p:nvPr>
            <p:custDataLst>
              <p:tags r:id="rId3"/>
            </p:custDataLst>
          </p:nvPr>
        </p:nvSpPr>
        <p:spPr>
          <a:xfrm>
            <a:off x="5863104" y="1139461"/>
            <a:ext cx="2125608" cy="2364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key: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value: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left:</a:t>
            </a: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right:</a:t>
            </a:r>
            <a:endParaRPr lang="en-US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7305600" y="1895016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7309097" y="2430710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7305601" y="2950688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8" name="Straight Arrow Connector 7"/>
          <p:cNvCxnSpPr/>
          <p:nvPr>
            <p:custDataLst>
              <p:tags r:id="rId7"/>
            </p:custDataLst>
          </p:nvPr>
        </p:nvCxnSpPr>
        <p:spPr>
          <a:xfrm flipH="1">
            <a:off x="5074490" y="2621318"/>
            <a:ext cx="2488286" cy="816008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>
            <p:custDataLst>
              <p:tags r:id="rId8"/>
            </p:custDataLst>
          </p:nvPr>
        </p:nvCxnSpPr>
        <p:spPr>
          <a:xfrm>
            <a:off x="7565730" y="3166641"/>
            <a:ext cx="371475" cy="71404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>
            <p:custDataLst>
              <p:tags r:id="rId9"/>
            </p:custDataLst>
          </p:nvPr>
        </p:nvSpPr>
        <p:spPr>
          <a:xfrm>
            <a:off x="7309097" y="1410461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Rectangle 11" descr="has data, left, right" title="a node structure"/>
          <p:cNvSpPr/>
          <p:nvPr>
            <p:custDataLst>
              <p:tags r:id="rId10"/>
            </p:custDataLst>
          </p:nvPr>
        </p:nvSpPr>
        <p:spPr>
          <a:xfrm>
            <a:off x="3567452" y="64151"/>
            <a:ext cx="2125608" cy="13675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root: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size: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Rectangle 12"/>
          <p:cNvSpPr/>
          <p:nvPr>
            <p:custDataLst>
              <p:tags r:id="rId11"/>
            </p:custDataLst>
          </p:nvPr>
        </p:nvSpPr>
        <p:spPr>
          <a:xfrm>
            <a:off x="5009948" y="819706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4" name="Straight Arrow Connector 13"/>
          <p:cNvCxnSpPr/>
          <p:nvPr>
            <p:custDataLst>
              <p:tags r:id="rId12"/>
            </p:custDataLst>
          </p:nvPr>
        </p:nvCxnSpPr>
        <p:spPr>
          <a:xfrm>
            <a:off x="5267123" y="529461"/>
            <a:ext cx="758818" cy="54844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>
            <p:custDataLst>
              <p:tags r:id="rId13"/>
            </p:custDataLst>
          </p:nvPr>
        </p:nvSpPr>
        <p:spPr>
          <a:xfrm>
            <a:off x="5013445" y="335151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9" name="Rectangle 18" descr="has data, left, right" title="a node structure"/>
          <p:cNvSpPr/>
          <p:nvPr>
            <p:custDataLst>
              <p:tags r:id="rId14"/>
            </p:custDataLst>
          </p:nvPr>
        </p:nvSpPr>
        <p:spPr>
          <a:xfrm>
            <a:off x="3483816" y="3496175"/>
            <a:ext cx="2125608" cy="2364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key: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value: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left:</a:t>
            </a: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right:</a:t>
            </a:r>
            <a:endParaRPr lang="en-US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" name="Rectangle 19"/>
          <p:cNvSpPr/>
          <p:nvPr>
            <p:custDataLst>
              <p:tags r:id="rId15"/>
            </p:custDataLst>
          </p:nvPr>
        </p:nvSpPr>
        <p:spPr>
          <a:xfrm>
            <a:off x="4926312" y="4251730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21" name="Straight Arrow Connector 20"/>
          <p:cNvCxnSpPr/>
          <p:nvPr>
            <p:custDataLst>
              <p:tags r:id="rId16"/>
            </p:custDataLst>
          </p:nvPr>
        </p:nvCxnSpPr>
        <p:spPr>
          <a:xfrm flipH="1">
            <a:off x="4278884" y="4978032"/>
            <a:ext cx="904603" cy="1176955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>
            <p:custDataLst>
              <p:tags r:id="rId17"/>
            </p:custDataLst>
          </p:nvPr>
        </p:nvSpPr>
        <p:spPr>
          <a:xfrm>
            <a:off x="4929809" y="3767175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3" name="Rectangle 22"/>
          <p:cNvSpPr/>
          <p:nvPr>
            <p:custDataLst>
              <p:tags r:id="rId18"/>
            </p:custDataLst>
          </p:nvPr>
        </p:nvSpPr>
        <p:spPr>
          <a:xfrm>
            <a:off x="4926312" y="4806105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Rectangle 25" descr="has data, left, right" title="a node structure"/>
          <p:cNvSpPr/>
          <p:nvPr>
            <p:custDataLst>
              <p:tags r:id="rId19"/>
            </p:custDataLst>
          </p:nvPr>
        </p:nvSpPr>
        <p:spPr>
          <a:xfrm>
            <a:off x="6874401" y="3907377"/>
            <a:ext cx="2125608" cy="236466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key: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value:</a:t>
            </a:r>
            <a:endParaRPr lang="en-US" dirty="0" smtClean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left:</a:t>
            </a:r>
          </a:p>
          <a:p>
            <a:endParaRPr lang="en-US" sz="1500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latin typeface="Courier New" pitchFamily="49" charset="0"/>
                <a:cs typeface="Courier New" pitchFamily="49" charset="0"/>
              </a:rPr>
              <a:t>right:</a:t>
            </a:r>
            <a:endParaRPr lang="en-US" dirty="0">
              <a:ln>
                <a:solidFill>
                  <a:schemeClr val="tx1"/>
                </a:solidFill>
              </a:ln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" name="Rectangle 26"/>
          <p:cNvSpPr/>
          <p:nvPr>
            <p:custDataLst>
              <p:tags r:id="rId20"/>
            </p:custDataLst>
          </p:nvPr>
        </p:nvSpPr>
        <p:spPr>
          <a:xfrm>
            <a:off x="8316897" y="4662932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8" name="Rectangle 27"/>
          <p:cNvSpPr/>
          <p:nvPr>
            <p:custDataLst>
              <p:tags r:id="rId21"/>
            </p:custDataLst>
          </p:nvPr>
        </p:nvSpPr>
        <p:spPr>
          <a:xfrm>
            <a:off x="8320394" y="5198626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9" name="Rectangle 28"/>
          <p:cNvSpPr/>
          <p:nvPr>
            <p:custDataLst>
              <p:tags r:id="rId22"/>
            </p:custDataLst>
          </p:nvPr>
        </p:nvSpPr>
        <p:spPr>
          <a:xfrm>
            <a:off x="8316898" y="5718604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30" name="Straight Arrow Connector 29"/>
          <p:cNvCxnSpPr/>
          <p:nvPr>
            <p:custDataLst>
              <p:tags r:id="rId23"/>
            </p:custDataLst>
          </p:nvPr>
        </p:nvCxnSpPr>
        <p:spPr>
          <a:xfrm>
            <a:off x="8577027" y="5934557"/>
            <a:ext cx="371475" cy="71404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>
            <p:custDataLst>
              <p:tags r:id="rId24"/>
            </p:custDataLst>
          </p:nvPr>
        </p:nvSpPr>
        <p:spPr>
          <a:xfrm>
            <a:off x="8320394" y="4178377"/>
            <a:ext cx="514350" cy="3886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2" name="Rectangle 31"/>
          <p:cNvSpPr/>
          <p:nvPr>
            <p:custDataLst>
              <p:tags r:id="rId25"/>
            </p:custDataLst>
          </p:nvPr>
        </p:nvSpPr>
        <p:spPr>
          <a:xfrm>
            <a:off x="3732045" y="3724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TreeMap</a:t>
            </a:r>
            <a:r>
              <a:rPr lang="en-US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</p:txBody>
      </p:sp>
      <p:sp>
        <p:nvSpPr>
          <p:cNvPr id="33" name="Rectangle 32"/>
          <p:cNvSpPr/>
          <p:nvPr>
            <p:custDataLst>
              <p:tags r:id="rId26"/>
            </p:custDataLst>
          </p:nvPr>
        </p:nvSpPr>
        <p:spPr>
          <a:xfrm>
            <a:off x="6238529" y="114505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7"/>
            </p:custDataLst>
          </p:nvPr>
        </p:nvSpPr>
        <p:spPr>
          <a:xfrm>
            <a:off x="3981418" y="3496175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  <a:endParaRPr lang="en-US" dirty="0"/>
          </a:p>
        </p:txBody>
      </p:sp>
      <p:sp>
        <p:nvSpPr>
          <p:cNvPr id="35" name="Rectangle 34"/>
          <p:cNvSpPr/>
          <p:nvPr>
            <p:custDataLst>
              <p:tags r:id="rId28"/>
            </p:custDataLst>
          </p:nvPr>
        </p:nvSpPr>
        <p:spPr>
          <a:xfrm>
            <a:off x="7245990" y="3914602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6" name="Ink 35"/>
              <p14:cNvContentPartPr/>
              <p14:nvPr/>
            </p14:nvContentPartPr>
            <p14:xfrm>
              <a:off x="1047240" y="-2160"/>
              <a:ext cx="7906320" cy="505404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40400" y="-7920"/>
                <a:ext cx="7917840" cy="506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017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5" grpId="0" animBg="1"/>
      <p:bldP spid="19" grpId="0" animBg="1"/>
      <p:bldP spid="20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4445" y="302085"/>
            <a:ext cx="5268558" cy="857250"/>
          </a:xfrm>
        </p:spPr>
        <p:txBody>
          <a:bodyPr/>
          <a:lstStyle/>
          <a:p>
            <a:r>
              <a:rPr lang="en-US" dirty="0" smtClean="0"/>
              <a:t>BST put()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32195" y="1329411"/>
            <a:ext cx="3405748" cy="33605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/>
            <a:r>
              <a:rPr lang="en-US" dirty="0" smtClean="0"/>
              <a:t>Pretty simple!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If key &gt; node’s key</a:t>
            </a:r>
            <a:endParaRPr lang="en-US" dirty="0"/>
          </a:p>
          <a:p>
            <a:pPr lvl="2"/>
            <a:r>
              <a:rPr lang="en-US" dirty="0" smtClean="0"/>
              <a:t>Go right!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key &lt; node’s key</a:t>
            </a:r>
          </a:p>
          <a:p>
            <a:pPr lvl="2"/>
            <a:r>
              <a:rPr lang="en-US" dirty="0" smtClean="0"/>
              <a:t>Go left!</a:t>
            </a:r>
          </a:p>
          <a:p>
            <a:pPr lvl="1"/>
            <a:r>
              <a:rPr lang="en-US" dirty="0" smtClean="0"/>
              <a:t>If there is nothing currently in the direction you are going, that’s where you end up</a:t>
            </a:r>
          </a:p>
          <a:p>
            <a:pPr lvl="1"/>
            <a:r>
              <a:rPr lang="en-US" dirty="0" smtClean="0"/>
              <a:t>Example: put(23)</a:t>
            </a:r>
          </a:p>
          <a:p>
            <a:pPr lvl="1"/>
            <a:endParaRPr lang="en-US" dirty="0" smtClean="0"/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4012098" y="95099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Example: insert 2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37943" y="524785"/>
            <a:ext cx="4788546" cy="271139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1332720" y="556920"/>
              <a:ext cx="7089480" cy="4479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27680" y="547560"/>
                <a:ext cx="7097040" cy="449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270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7870" y="175137"/>
            <a:ext cx="5268558" cy="857250"/>
          </a:xfrm>
        </p:spPr>
        <p:txBody>
          <a:bodyPr/>
          <a:lstStyle/>
          <a:p>
            <a:r>
              <a:rPr lang="en-US" dirty="0" smtClean="0"/>
              <a:t>BST put()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67869" y="1377130"/>
            <a:ext cx="6908665" cy="343084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Insert: 22, 9, 34, 18, 3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How many of these result in the same tree structure as above?</a:t>
            </a:r>
          </a:p>
          <a:p>
            <a:r>
              <a:rPr lang="en-US" dirty="0" smtClean="0"/>
              <a:t>22, 34, 9, 18, 3</a:t>
            </a:r>
          </a:p>
          <a:p>
            <a:r>
              <a:rPr lang="en-US" dirty="0" smtClean="0"/>
              <a:t>22, 18, 9, 3, 34</a:t>
            </a:r>
          </a:p>
          <a:p>
            <a:r>
              <a:rPr lang="en-US" dirty="0" smtClean="0"/>
              <a:t>22, 9, 3, 18, 34</a:t>
            </a:r>
          </a:p>
        </p:txBody>
      </p:sp>
      <p:sp>
        <p:nvSpPr>
          <p:cNvPr id="5" name="Content Placeholder 3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3835" y="3797710"/>
            <a:ext cx="2164976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68580" tIns="34290" rIns="68580" bIns="34290" rtlCol="0"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None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1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2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All of these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355480" y="317160"/>
              <a:ext cx="2071800" cy="4315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52960" y="311040"/>
                <a:ext cx="2077560" cy="432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200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19211" y="341632"/>
            <a:ext cx="6623856" cy="488024"/>
          </a:xfrm>
        </p:spPr>
        <p:txBody>
          <a:bodyPr>
            <a:normAutofit/>
          </a:bodyPr>
          <a:lstStyle/>
          <a:p>
            <a:r>
              <a:rPr lang="en-US" dirty="0" smtClean="0"/>
              <a:t>Question about our put() algorithm: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00511" y="2659776"/>
            <a:ext cx="6449425" cy="23612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" indent="0"/>
            <a:r>
              <a:rPr lang="en-US" dirty="0" smtClean="0"/>
              <a:t>Q. What do we do if the key is </a:t>
            </a:r>
            <a:r>
              <a:rPr lang="en-US" u="sng" dirty="0" smtClean="0"/>
              <a:t>equal to</a:t>
            </a:r>
            <a:r>
              <a:rPr lang="en-US" dirty="0" smtClean="0"/>
              <a:t> the node’s key?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dirty="0" smtClean="0"/>
              <a:t>Stanford Map e</a:t>
            </a:r>
            <a:r>
              <a:rPr lang="en-US" dirty="0" smtClean="0"/>
              <a:t>xample:</a:t>
            </a:r>
          </a:p>
          <a:p>
            <a:pPr marL="51435" indent="0"/>
            <a:r>
              <a:rPr lang="en-US" dirty="0"/>
              <a:t>	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Map&lt;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string&gt;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.put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(5, "five");</a:t>
            </a:r>
          </a:p>
          <a:p>
            <a:pPr marL="51435" indent="0"/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mymap.put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(5, "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cinco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       // what should happen?</a:t>
            </a:r>
          </a:p>
          <a:p>
            <a:pPr marL="51435" indent="0"/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mymap.get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(5) &lt;&lt;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 what should print?</a:t>
            </a:r>
            <a:endParaRPr lang="en-US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231566" y="962566"/>
            <a:ext cx="2466856" cy="18849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/>
            <a:r>
              <a:rPr lang="en-US" dirty="0" smtClean="0"/>
              <a:t>Pretty simple!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If key &gt; node’s key</a:t>
            </a:r>
            <a:endParaRPr lang="en-US" dirty="0"/>
          </a:p>
          <a:p>
            <a:pPr lvl="2"/>
            <a:r>
              <a:rPr lang="en-US" dirty="0" smtClean="0"/>
              <a:t>Go right!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key &lt; node’s key</a:t>
            </a:r>
          </a:p>
          <a:p>
            <a:pPr lvl="2"/>
            <a:r>
              <a:rPr lang="en-US" dirty="0" smtClean="0"/>
              <a:t>Go left!</a:t>
            </a:r>
          </a:p>
          <a:p>
            <a:pPr marL="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662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80417" y="759278"/>
            <a:ext cx="8224789" cy="849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Performance analysis: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 smtClean="0"/>
              <a:t>is the WORST CASE cost for doing </a:t>
            </a:r>
            <a:r>
              <a:rPr lang="en-US" dirty="0" err="1" smtClean="0"/>
              <a:t>containsKey</a:t>
            </a:r>
            <a:r>
              <a:rPr lang="en-US" dirty="0" smtClean="0"/>
              <a:t>() in BST?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73216" y="1742739"/>
            <a:ext cx="5082988" cy="2631733"/>
          </a:xfrm>
          <a:prstGeom prst="rect">
            <a:avLst/>
          </a:prstGeom>
        </p:spPr>
        <p:txBody>
          <a:bodyPr/>
          <a:lstStyle/>
          <a:p>
            <a:pPr marL="394335">
              <a:buFont typeface="+mj-lt"/>
              <a:buAutoNum type="alphaUcPeriod"/>
            </a:pPr>
            <a:r>
              <a:rPr lang="en-US" dirty="0" smtClean="0"/>
              <a:t>O(1)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O(log 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 log 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852120" y="2428200"/>
              <a:ext cx="1211040" cy="382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760" y="2418840"/>
                <a:ext cx="1229760" cy="40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366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02946" y="457200"/>
            <a:ext cx="6864421" cy="857250"/>
          </a:xfrm>
        </p:spPr>
        <p:txBody>
          <a:bodyPr/>
          <a:lstStyle/>
          <a:p>
            <a:r>
              <a:rPr lang="en-US" dirty="0" smtClean="0"/>
              <a:t>What is the worst case cost </a:t>
            </a:r>
            <a:r>
              <a:rPr lang="en-US" dirty="0"/>
              <a:t>for doing </a:t>
            </a:r>
            <a:r>
              <a:rPr lang="en-US" dirty="0" err="1"/>
              <a:t>containsKey</a:t>
            </a:r>
            <a:r>
              <a:rPr lang="en-US" dirty="0"/>
              <a:t>() in BST </a:t>
            </a:r>
            <a:r>
              <a:rPr lang="en-US" b="1" i="1" dirty="0"/>
              <a:t>if the </a:t>
            </a:r>
            <a:r>
              <a:rPr lang="en-US" b="1" i="1" dirty="0" smtClean="0"/>
              <a:t>BST </a:t>
            </a:r>
            <a:r>
              <a:rPr lang="en-US" b="1" i="1" dirty="0"/>
              <a:t>is </a:t>
            </a:r>
            <a:r>
              <a:rPr lang="en-US" b="1" i="1" dirty="0" smtClean="0"/>
              <a:t>balanced?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77181" y="1543050"/>
            <a:ext cx="6017342" cy="280772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b="1" dirty="0" smtClean="0"/>
              <a:t>O(</a:t>
            </a:r>
            <a:r>
              <a:rPr lang="en-US" b="1" dirty="0" err="1" smtClean="0"/>
              <a:t>logN</a:t>
            </a:r>
            <a:r>
              <a:rPr lang="en-US" b="1" dirty="0" smtClean="0"/>
              <a:t>)—awesome!</a:t>
            </a:r>
          </a:p>
          <a:p>
            <a:endParaRPr lang="en-US" b="1" dirty="0" smtClean="0"/>
          </a:p>
          <a:p>
            <a:r>
              <a:rPr lang="en-US" b="1" dirty="0" smtClean="0"/>
              <a:t>BSTs </a:t>
            </a:r>
            <a:r>
              <a:rPr lang="en-US" b="1" dirty="0" smtClean="0"/>
              <a:t>are </a:t>
            </a:r>
            <a:r>
              <a:rPr lang="en-US" b="1" dirty="0" smtClean="0">
                <a:solidFill>
                  <a:schemeClr val="bg2"/>
                </a:solidFill>
              </a:rPr>
              <a:t>great when balanced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BSTs are </a:t>
            </a:r>
            <a:r>
              <a:rPr lang="en-US" b="1" dirty="0" smtClean="0"/>
              <a:t>bad </a:t>
            </a:r>
            <a:r>
              <a:rPr lang="en-US" b="1" dirty="0" smtClean="0">
                <a:solidFill>
                  <a:schemeClr val="bg2"/>
                </a:solidFill>
              </a:rPr>
              <a:t>when unbalanced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…and Balance</a:t>
            </a:r>
            <a:r>
              <a:rPr lang="en-US" dirty="0" smtClean="0"/>
              <a:t> </a:t>
            </a:r>
            <a:r>
              <a:rPr lang="en-US" b="1" dirty="0" smtClean="0"/>
              <a:t>depends on order of insert</a:t>
            </a:r>
            <a:r>
              <a:rPr lang="en-US" dirty="0" smtClean="0"/>
              <a:t> of </a:t>
            </a:r>
            <a:r>
              <a:rPr lang="en-US" dirty="0" smtClean="0"/>
              <a:t>elements…</a:t>
            </a:r>
          </a:p>
          <a:p>
            <a:r>
              <a:rPr lang="en-US" dirty="0" smtClean="0"/>
              <a:t>…but </a:t>
            </a:r>
            <a:r>
              <a:rPr lang="en-US" dirty="0" smtClean="0"/>
              <a:t>user controls this, not “us” (author of the Map class)</a:t>
            </a:r>
          </a:p>
          <a:p>
            <a:r>
              <a:rPr lang="en-US" dirty="0" smtClean="0"/>
              <a:t>…no way for “us” (author of Map class) to ensure our Map doesn’t perform terribly! </a:t>
            </a:r>
            <a:r>
              <a:rPr lang="en-US" dirty="0" smtClean="0">
                <a:sym typeface="Wingdings" panose="05000000000000000000" pitchFamily="2" charset="2"/>
              </a:rPr>
              <a:t> 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505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05890" y="285750"/>
            <a:ext cx="6389370" cy="857250"/>
          </a:xfrm>
        </p:spPr>
        <p:txBody>
          <a:bodyPr/>
          <a:lstStyle/>
          <a:p>
            <a:r>
              <a:rPr lang="en-US" dirty="0" smtClean="0"/>
              <a:t>Ok, so, long-chain BSTs are bad, should we worry about it? [math puzzle time]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405890" y="1314450"/>
            <a:ext cx="7067550" cy="367576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One way to create a bad BST is to insert the elements in </a:t>
            </a:r>
            <a:r>
              <a:rPr lang="en-US" i="1" dirty="0" smtClean="0"/>
              <a:t>decreasing </a:t>
            </a:r>
            <a:r>
              <a:rPr lang="en-US" dirty="0" smtClean="0"/>
              <a:t>order: 34, 22, 9, 3</a:t>
            </a:r>
            <a:endParaRPr lang="en-US" dirty="0"/>
          </a:p>
          <a:p>
            <a:r>
              <a:rPr lang="en-US" dirty="0" smtClean="0"/>
              <a:t>That’s not the only way…</a:t>
            </a:r>
          </a:p>
          <a:p>
            <a:endParaRPr lang="en-US" dirty="0"/>
          </a:p>
          <a:p>
            <a:r>
              <a:rPr lang="en-US" dirty="0" smtClean="0"/>
              <a:t>How many </a:t>
            </a:r>
            <a:r>
              <a:rPr lang="en-US" b="1" dirty="0" smtClean="0"/>
              <a:t>distinctly structured </a:t>
            </a:r>
            <a:r>
              <a:rPr lang="en-US" dirty="0" smtClean="0"/>
              <a:t>BSTs are there that exhibit the worst case height (height equals number of nodes) for a tree with the 4 nodes listed above?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2-3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4-5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6-7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8-9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More than 9</a:t>
            </a:r>
          </a:p>
          <a:p>
            <a:pPr marL="394335">
              <a:buFont typeface="+mj-lt"/>
              <a:buAutoNum type="alphaUcPeriod"/>
            </a:pPr>
            <a:endParaRPr lang="en-US" dirty="0"/>
          </a:p>
          <a:p>
            <a:pPr marL="51435" indent="0"/>
            <a:r>
              <a:rPr lang="en-US" i="1" dirty="0" smtClean="0"/>
              <a:t>Bonus question: general formula for any BST of size n?</a:t>
            </a:r>
          </a:p>
          <a:p>
            <a:pPr marL="51435" indent="0"/>
            <a:r>
              <a:rPr lang="en-US" i="1" dirty="0" smtClean="0"/>
              <a:t>Extra bonus question (CS109): what is this as a fraction of all trees (i.e., probability of worst-case tree).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1429298" y="2939760"/>
              <a:ext cx="2738422" cy="5976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4179" y="2935080"/>
                <a:ext cx="2759661" cy="61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67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Midterm Questions?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948776" y="1159329"/>
            <a:ext cx="7067550" cy="36757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Are you nervous? What can I do to help?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62904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9206</TotalTime>
  <Words>926</Words>
  <Application>Microsoft Office PowerPoint</Application>
  <PresentationFormat>On-screen Show (16:9)</PresentationFormat>
  <Paragraphs>198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Topics:</vt:lpstr>
      <vt:lpstr>Binary Search Trees</vt:lpstr>
      <vt:lpstr>Implementing Map interface with a Binary Search Tree (BST)</vt:lpstr>
      <vt:lpstr>Binary Search in a Linked List?</vt:lpstr>
      <vt:lpstr>Imagine storing sorted data in an array</vt:lpstr>
      <vt:lpstr>Q. Can we do binary search on a linked list to implement a quick insert?</vt:lpstr>
      <vt:lpstr>An Idealized Binary Search Tree</vt:lpstr>
      <vt:lpstr>TreeMap</vt:lpstr>
      <vt:lpstr>tree-map.h</vt:lpstr>
      <vt:lpstr>tree-map.h</vt:lpstr>
      <vt:lpstr>BST put()</vt:lpstr>
      <vt:lpstr>BST put()</vt:lpstr>
      <vt:lpstr>Question about our put() algorithm:</vt:lpstr>
      <vt:lpstr>Performance analysis: What is the WORST CASE cost for doing containsKey() in BST?</vt:lpstr>
      <vt:lpstr>What is the worst case cost for doing containsKey() in BST if the BST is balanced?</vt:lpstr>
      <vt:lpstr>Ok, so, long-chain BSTs are bad, should we worry about it? [math puzzle time]</vt:lpstr>
      <vt:lpstr>Midterm Questions?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159</cp:revision>
  <cp:lastPrinted>2016-05-04T20:57:38Z</cp:lastPrinted>
  <dcterms:created xsi:type="dcterms:W3CDTF">2014-04-02T04:36:08Z</dcterms:created>
  <dcterms:modified xsi:type="dcterms:W3CDTF">2016-05-04T23:35:50Z</dcterms:modified>
</cp:coreProperties>
</file>