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ink/ink1.xml" ContentType="application/inkml+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ink/ink2.xml" ContentType="application/inkml+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ink/ink3.xml" ContentType="application/inkml+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ink/ink4.xml" ContentType="application/inkml+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ink/ink5.xml" ContentType="application/inkml+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ink/ink6.xml" ContentType="application/inkml+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ink/ink7.xml" ContentType="application/inkml+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ink/ink8.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48" r:id="rId1"/>
    <p:sldMasterId id="2147483699" r:id="rId2"/>
  </p:sldMasterIdLst>
  <p:notesMasterIdLst>
    <p:notesMasterId r:id="rId23"/>
  </p:notesMasterIdLst>
  <p:handoutMasterIdLst>
    <p:handoutMasterId r:id="rId24"/>
  </p:handoutMasterIdLst>
  <p:sldIdLst>
    <p:sldId id="304" r:id="rId3"/>
    <p:sldId id="330" r:id="rId4"/>
    <p:sldId id="349" r:id="rId5"/>
    <p:sldId id="350" r:id="rId6"/>
    <p:sldId id="352" r:id="rId7"/>
    <p:sldId id="388" r:id="rId8"/>
    <p:sldId id="353" r:id="rId9"/>
    <p:sldId id="354" r:id="rId10"/>
    <p:sldId id="358" r:id="rId11"/>
    <p:sldId id="357" r:id="rId12"/>
    <p:sldId id="359" r:id="rId13"/>
    <p:sldId id="360" r:id="rId14"/>
    <p:sldId id="361" r:id="rId15"/>
    <p:sldId id="362" r:id="rId16"/>
    <p:sldId id="385" r:id="rId17"/>
    <p:sldId id="384" r:id="rId18"/>
    <p:sldId id="387" r:id="rId19"/>
    <p:sldId id="386" r:id="rId20"/>
    <p:sldId id="381" r:id="rId21"/>
    <p:sldId id="383" r:id="rId22"/>
  </p:sldIdLst>
  <p:sldSz cx="9144000" cy="5143500" type="screen16x9"/>
  <p:notesSz cx="7102475" cy="9388475"/>
  <p:custDataLst>
    <p:tags r:id="rId25"/>
  </p:custDataLst>
  <p:defaultTextStyle>
    <a:defPPr>
      <a:defRPr lang="en-US"/>
    </a:defPPr>
    <a:lvl1pPr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5pPr>
    <a:lvl6pPr marL="2286000" algn="l" defTabSz="914400" rtl="0" eaLnBrk="1" latinLnBrk="0" hangingPunct="1">
      <a:defRPr kern="1200">
        <a:solidFill>
          <a:schemeClr val="tx1"/>
        </a:solidFill>
        <a:latin typeface="Source Sans Pro" pitchFamily="1" charset="0"/>
        <a:ea typeface="MS PGothic" panose="020B0600070205080204" pitchFamily="34" charset="-128"/>
        <a:cs typeface="+mn-cs"/>
      </a:defRPr>
    </a:lvl6pPr>
    <a:lvl7pPr marL="2743200" algn="l" defTabSz="914400" rtl="0" eaLnBrk="1" latinLnBrk="0" hangingPunct="1">
      <a:defRPr kern="1200">
        <a:solidFill>
          <a:schemeClr val="tx1"/>
        </a:solidFill>
        <a:latin typeface="Source Sans Pro" pitchFamily="1" charset="0"/>
        <a:ea typeface="MS PGothic" panose="020B0600070205080204" pitchFamily="34" charset="-128"/>
        <a:cs typeface="+mn-cs"/>
      </a:defRPr>
    </a:lvl7pPr>
    <a:lvl8pPr marL="3200400" algn="l" defTabSz="914400" rtl="0" eaLnBrk="1" latinLnBrk="0" hangingPunct="1">
      <a:defRPr kern="1200">
        <a:solidFill>
          <a:schemeClr val="tx1"/>
        </a:solidFill>
        <a:latin typeface="Source Sans Pro" pitchFamily="1" charset="0"/>
        <a:ea typeface="MS PGothic" panose="020B0600070205080204" pitchFamily="34" charset="-128"/>
        <a:cs typeface="+mn-cs"/>
      </a:defRPr>
    </a:lvl8pPr>
    <a:lvl9pPr marL="3657600" algn="l" defTabSz="914400" rtl="0" eaLnBrk="1" latinLnBrk="0" hangingPunct="1">
      <a:defRPr kern="1200">
        <a:solidFill>
          <a:schemeClr val="tx1"/>
        </a:solidFill>
        <a:latin typeface="Source Sans Pro" pitchFamily="1" charset="0"/>
        <a:ea typeface="MS PGothic"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8F8F8"/>
    <a:srgbClr val="8C1515"/>
    <a:srgbClr val="D6DDD3"/>
    <a:srgbClr val="EDE8DD"/>
    <a:srgbClr val="C2B7A1"/>
    <a:srgbClr val="918873"/>
    <a:srgbClr val="3C3623"/>
    <a:srgbClr val="D0A760"/>
    <a:srgbClr val="434A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496" autoAdjust="0"/>
    <p:restoredTop sz="89300" autoAdjust="0"/>
  </p:normalViewPr>
  <p:slideViewPr>
    <p:cSldViewPr snapToGrid="0" snapToObjects="1">
      <p:cViewPr varScale="1">
        <p:scale>
          <a:sx n="96" d="100"/>
          <a:sy n="96" d="100"/>
        </p:scale>
        <p:origin x="614"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4023092" y="0"/>
            <a:ext cx="3077739" cy="469424"/>
          </a:xfrm>
          <a:prstGeom prst="rect">
            <a:avLst/>
          </a:prstGeom>
        </p:spPr>
        <p:txBody>
          <a:bodyPr vert="horz" wrap="square" lIns="94229" tIns="47114" rIns="94229" bIns="47114" numCol="1" anchor="t" anchorCtr="0" compatLnSpc="1">
            <a:prstTxWarp prst="textNoShape">
              <a:avLst/>
            </a:prstTxWarp>
          </a:bodyPr>
          <a:lstStyle>
            <a:lvl1pPr algn="r">
              <a:defRPr sz="1200">
                <a:latin typeface="Calibri" panose="020F0502020204030204" pitchFamily="34" charset="0"/>
              </a:defRPr>
            </a:lvl1pPr>
          </a:lstStyle>
          <a:p>
            <a:fld id="{744DB8F8-E895-410D-A5AD-44A639EFD162}" type="datetimeFigureOut">
              <a:rPr lang="en-US"/>
              <a:pPr/>
              <a:t>5/6/2016</a:t>
            </a:fld>
            <a:endParaRPr lang="en-US"/>
          </a:p>
        </p:txBody>
      </p:sp>
      <p:sp>
        <p:nvSpPr>
          <p:cNvPr id="4" name="Footer Placeholder 3"/>
          <p:cNvSpPr>
            <a:spLocks noGrp="1"/>
          </p:cNvSpPr>
          <p:nvPr>
            <p:ph type="ftr" sz="quarter" idx="2"/>
          </p:nvPr>
        </p:nvSpPr>
        <p:spPr>
          <a:xfrm>
            <a:off x="0" y="8917422"/>
            <a:ext cx="3077739" cy="469424"/>
          </a:xfrm>
          <a:prstGeom prst="rect">
            <a:avLst/>
          </a:prstGeom>
        </p:spPr>
        <p:txBody>
          <a:bodyPr vert="horz" lIns="94229" tIns="47114" rIns="94229" bIns="47114"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4023092" y="8917422"/>
            <a:ext cx="3077739" cy="469424"/>
          </a:xfrm>
          <a:prstGeom prst="rect">
            <a:avLst/>
          </a:prstGeom>
        </p:spPr>
        <p:txBody>
          <a:bodyPr vert="horz" wrap="square" lIns="94229" tIns="47114" rIns="94229" bIns="47114" numCol="1" anchor="b" anchorCtr="0" compatLnSpc="1">
            <a:prstTxWarp prst="textNoShape">
              <a:avLst/>
            </a:prstTxWarp>
          </a:bodyPr>
          <a:lstStyle>
            <a:lvl1pPr algn="r">
              <a:defRPr sz="1200">
                <a:latin typeface="Calibri" panose="020F0502020204030204" pitchFamily="34" charset="0"/>
              </a:defRPr>
            </a:lvl1pPr>
          </a:lstStyle>
          <a:p>
            <a:fld id="{63A117E2-640C-44F3-8A58-135A19B62FD2}" type="slidenum">
              <a:rPr lang="en-US"/>
              <a:pPr/>
              <a:t>‹#›</a:t>
            </a:fld>
            <a:endParaRPr lang="en-US"/>
          </a:p>
        </p:txBody>
      </p:sp>
    </p:spTree>
    <p:extLst>
      <p:ext uri="{BB962C8B-B14F-4D97-AF65-F5344CB8AC3E}">
        <p14:creationId xmlns:p14="http://schemas.microsoft.com/office/powerpoint/2010/main" val="3649715056"/>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06T21:48:32.699"/>
    </inkml:context>
    <inkml:brush xml:id="br0">
      <inkml:brushProperty name="width" value="0.05292" units="cm"/>
      <inkml:brushProperty name="height" value="0.05292" units="cm"/>
      <inkml:brushProperty name="color" value="#0070C0"/>
    </inkml:brush>
    <inkml:context xml:id="ctx1">
      <inkml:inkSource xml:id="inkSrc15">
        <inkml:traceFormat>
          <inkml:channel name="X" type="integer" max="3200" units="cm"/>
          <inkml:channel name="Y" type="integer" max="1080" units="cm"/>
          <inkml:channel name="T" type="integer" max="2.14748E9" units="dev"/>
        </inkml:traceFormat>
        <inkml:channelProperties>
          <inkml:channelProperty channel="X" name="resolution" value="110.34483" units="1/cm"/>
          <inkml:channelProperty channel="Y" name="resolution" value="63.52941" units="1/cm"/>
          <inkml:channelProperty channel="T" name="resolution" value="1" units="1/dev"/>
        </inkml:channelProperties>
      </inkml:inkSource>
      <inkml:timestamp xml:id="ts1" timeString="2016-05-06T21:52:48.831"/>
    </inkml:context>
    <inkml:brush xml:id="br1">
      <inkml:brushProperty name="width" value="0.05292" units="cm"/>
      <inkml:brushProperty name="height" value="0.05292" units="cm"/>
      <inkml:brushProperty name="color" value="#7030A0"/>
    </inkml:brush>
    <inkml:brush xml:id="br2">
      <inkml:brushProperty name="width" value="0.05292" units="cm"/>
      <inkml:brushProperty name="height" value="0.05292" units="cm"/>
      <inkml:brushProperty name="color" value="#FF0000"/>
    </inkml:brush>
  </inkml:definitions>
  <inkml:trace contextRef="#ctx0" brushRef="#br0">16112 8057 1 0,'-5'0'0'0,"-12"3"1"0,8 1-2 0</inkml:trace>
  <inkml:trace contextRef="#ctx0" brushRef="#br0" timeOffset="3752.2472">18577 4328 18 0,'-9'40'9'0,"0"13"8"0,9-40-10 0,0 4-4 16,0-1 0-16,0-6 4 15,0-3 0-15,0-14-5 16,0-6 1-16,9-17-4 16,4-16 1-16,0-11 1 15,0-16 1-15,1-6-3 16,3-21 1-16,1-3 0 15,0-3 0-15,4 20-1 16,-4 13 1-16,4 23-1 16,-4 20 1-16,-1 24 0 0,-4 22 1 15,1 37-2-15,3 14 1 16,1 9 0-16,4 10 0 16,5 4-4-16,-1 3 1 15,1-10-3-15,-5-17 1 16,-4-13-8-16,-1-3 1 15,-8-20-4-15,-4-10 1 16</inkml:trace>
  <inkml:trace contextRef="#ctx0" brushRef="#br0" timeOffset="3919.1358">18519 4089 28 0,'-31'14'14'0,"44"12"4"0,5-23-14 0,13 4-4 15,18-4 1-15,17-9-2 16,23-1 0-16,3-10-17 16,6-2 0-16,-10-5 5 15,-4 4 0-15</inkml:trace>
  <inkml:trace contextRef="#ctx0" brushRef="#br0" timeOffset="4219.6752">19550 3738 23 0,'-53'-20'11'0,"26"13"4"0,23 10-12 15,-5 1-2-15,0 2 0 16,0 1 1-16,5 16 1 15,0 10-1-15,-1 14 0 16,1 13-1-16,-1 9 0 16,1 7-1-16,4 7 1 15,0-10-7-15,4-3 1 16,5-7-2-16,0-10 0 16,0-16-8-16,-5-11 1 15,1-16 8-15,4-13 1 0</inkml:trace>
  <inkml:trace contextRef="#ctx0" brushRef="#br0" timeOffset="4683.5985">19466 3655 19 0,'-31'-20'9'0,"13"20"7"16,18 0-11-16,9 3-5 15,9 0 0-15,13-3 0 16,9 0 1-16,13-3-2 15,9 0 1-15,0-4 0 16,4 0 1-16,-4 7-2 16,-9 7 1-16,-9 3 0 15,-13 10 0-15,-17 10 0 0,-19 6 0 16,-13 17 3-16,-17 0 0 16,-9-6-2-16,0-1 0 15,4-9-1-15,9-7 1 16,9-10-1-16,8-4 1 15,10-6-1-15,13 0 0 16,8-17-1-16,10 7 1 16,4-3 0-16,4 0 1 15,10 0-1-15,-1 3 0 16,0 0 1-16,9 6 0 16,-13 7-1-16,-5 1 1 15,-8-1 2-15,-9 4 1 0,-9 6-2 16,-9 0 1-16,-14 4-3 15,-12 2 1-15,-19-2-1 16,-12 3 0-16,-23-7-1 16,-8 0 1-16,-5-9-8 15,0-11 0-15,13-10-21 16,14-13 1-16</inkml:trace>
  <inkml:trace contextRef="#ctx0" brushRef="#br0" timeOffset="22520.4981">20289 3532 31 0,'-31'-10'15'0,"-4"10"7"16,30 7-15-16,1-1-5 16,-5 11 0-16,5 9-2 15,-1 14 1-15,1 7-2 16,8 12 1-16,1 4-1 0,-5 0 1 16,4-3-1-16,-4-4 0 15,0-2-5-15,-4-5 0 16,-1-9-2-16,1-3 1 15,-1-11-2-15,-4-3 0 16,5-9-6-16,0-8 0 16</inkml:trace>
  <inkml:trace contextRef="#ctx0" brushRef="#br0" timeOffset="23015.4127">20289 3505 10 0,'-13'10'5'0,"-14"-13"2"15,18 3-6-15,-4 0 0 16,0 0 0-16,0 3-1 15,-5 4 1-15,0-4-2 16,0 4 1-16,1 0 0 16,-1-1 1-16,5-3 1 15,-1 1 1-15,10-1 1 16,4-3 0-16,13 3-2 16,14 4 0-16,13 0-2 0,13-1 0 15,9 4 1-15,4 4 0 16,5-1-2-16,-5 7 1 15,1 6 1-15,-1 11 1 16,-13-1 2-16,-13 17 0 16,-9-13-2-16,-13 7 1 15,-9-8-2-15,-14-2 0 16,-4-1 1-16,-8 1 0 16,-14-1-3-16,-9 1 1 15,-9-1-1-15,-13-2 0 16,5-5-4-16,3 1 0 15,10-7-18-15,9-6 0 16,4-4 20-16,4-9 0 0</inkml:trace>
  <inkml:trace contextRef="#ctx0" brushRef="#br0" timeOffset="151320.6682">21249 3545 23 0,'9'-20'11'0,"0"10"4"0,-9 10-12 15,0 0-2-15,0 0 0 16,0 0 1-16,0 4 1 16,0 6-2-16,-4 6 1 15,-1 14-1-15,1 10 0 16,-5 20-1-16,-4-1 1 0,-5 18-2 15,0-8 1-15,0 4 0 16,1-3 0-16,-1-4-1 16,5-13 1-16,4-10 0 15,5-9 1-15,4-8 0 16,4-6 0-16,5-7 1 16,0-3 0-16,4-6 0 15,5-4 0-15,4 0-2 16,4-4 1-16,14 8-1 15,9-8 0-15,4 1-2 16,9-4 0-16,4-3 2 16,1 0 0-16,-1-3-6 15,-8 0 0-15,-10 0-4 16,-8-1 0-16,-9-2-9 0,-13-1 0 16</inkml:trace>
  <inkml:trace contextRef="#ctx0" brushRef="#br0" timeOffset="151620.8176">20984 3469 26 0,'-5'-13'13'0,"58"-1"2"0,-30 18-13 0,8-11-3 16,13-3 1-16,9-7-1 16,18 4 1-16,-1-3 0 15,1 6 1-15,0 0-2 16,-9 0 1-16,-9 3-3 16,-4 4 0-16,-9 3-4 15,-5 0 1-15,-8 0-5 16,-5 3 0-16,-9 4 5 15,-9 6 0-15</inkml:trace>
  <inkml:trace contextRef="#ctx0" brushRef="#br0" timeOffset="151846.1416">21094 3721 22 0,'-22'7'11'0,"22"3"6"0,9-10-10 15,9 3-5-15,8-3 0 16,10 0-2-16,8 0 0 16,14 0-2-16,-5 0 0 15,0 0-1-15,0 0 0 16,0 0-2-16,-4 0 1 16,-10 7-13-16,-8 2 0 15,-8 5 13-15,-10-8 1 16</inkml:trace>
  <inkml:trace contextRef="#ctx0" brushRef="#br0" timeOffset="208281.1196">22400 3621 29 0,'0'0'14'0,"4"0"3"15,-4 0-14-15,9-3 0 16,0-3 0-16,4-4-3 16,5-4 0-16,0-2-1 15,4-1 1-15,-9-3-1 16,-4-3 1-16,-9-7 2 16,-5 0 1-16,-8 7-2 0,-13 0 1 15,-5 3-2-15,-9 3 1 16,-9 11-2-16,-4 6 1 15,0 6 1-15,4 14 0 16,-4 20-1-16,9 16 0 16,4 21-2-16,9 12 1 15,9 8 2-15,13-5 1 16,18-5-1-16,13-4 1 16,13-4-2-16,10-12 1 15,8-8-1-15,4-16 1 16,10-13-2-16,-1 0 1 15,-8-17-10-15,-1-6 0 16,1-14-1-16,-10-12 1 0,-3-8-10 16,-1-6 1-16</inkml:trace>
  <inkml:trace contextRef="#ctx0" brushRef="#br0" timeOffset="211944.0355">22807 3598 11 0,'18'-13'5'0,"4"10"5"0,-13-1-7 0,-1 1 4 15,1-4 0-15,0 1-3 16,4-1 0-16,-4-3-4 16,5 4 1-16,-1-1-1 15,0 4 0-15,0 3 0 16,-4 3 0-16,0 7 1 16,0 10 0-16,-5 13 2 15,-4 23 0-15,-4 14-1 16,-5 13 1-16,-4 3-3 15,0 4 1-15,-1-1-3 16,5-6 1-16,1-13 2 16,-1-4 0-16,0-3-2 15,4-20 1-15,1-9-17 16,8-14 0-16,1-11 2 0,4-18 1 16</inkml:trace>
  <inkml:trace contextRef="#ctx0" brushRef="#br0" timeOffset="212169.2941">22869 3568 33 0,'26'-36'16'0,"67"36"1"0,-57-3-17 15,12-4 1-15,19 4 0 0,8-1-1 16,9-2 0-16,5-4-1 15,-5-4 1-15,-9 8-10 16,-9-1 1-16,-8 4 0 16,-14 0 0-16,-13 6-6 15,-18 3 1-15</inkml:trace>
  <inkml:trace contextRef="#ctx0" brushRef="#br0" timeOffset="212378.1907">22957 3887 27 0,'-8'0'13'0,"38"-33"3"16,-12 26-14-16,9 0 0 0,8-3 0 16,18 4-1-16,5-4 0 15,8 10-5-15,1 0 0 16,-6 3-11-16,-3 4 1 15,-5 6 1-15,-4-3 0 16</inkml:trace>
  <inkml:trace contextRef="#ctx0" brushRef="#br0" timeOffset="243787.3418">4359 10545 21 0,'-40'-6'10'0,"-4"-18"9"16,35 21-11-16,-4-4-2 16,-5 1 0-16,0 2-3 15,5-2 1-15,0-1-3 16,-5 10 0-16,0 7-1 0,0 10 1 15,5 0-2-15,9 7 1 16,4 3-2-16,4 3 1 16,23 3-1-16,17-9 1 15,14-7 0-15,21 0 0 16,27-10 1-16,14-7 0 16,17-6 0-16,18-11 0 15,17-9 2-15,5 0 0 16,14 0-2-16,8-4 0 15,9 1 0-15,4 2 1 16,10-6-1-16,3 4 1 16,10 3 0-16,-5 3 1 0,-13 7-2 15,-14 6 0-15,-17 7 0 16,-22 0 1-16,-18 0 0 16,-5 3 0-16,-3 1 0 15,-10-1 1-15,0-3-2 16,5 0 0-16,13 0-1 15,13 0 0-15,-13-3 0 16,-4-4 1-16,-5 0 1 16,-9-3 0-16,-21-10-1 15,-14 4 0-15,-14-11-1 16,-12 4 0-16,-10-10 1 16,-13 0 0-16,-4-4 0 15,-9-3 0-15,-9-6 1 16,-4-7 0-16,-14 6-5 15,-12 1 0-15,-15 0 4 0,-25-1 0 16,-23-3 0-16,-17 7 0 16,-23 7 0-16,-17-4 1 15,-23 7-1-15,1 6 0 16,-18 4 0-16,-10-4 1 16,-7 8-1-16,-6-1 0 15,-12 0-2-15,-1 10 0 16,1 3 2-16,-1 4 0 15,5-1 0-15,0 8 0 16,4-1 0-16,5 4 0 16,17-7 0-16,-4 0 1 15,0 3-2-15,0-3 1 0,5 0 0 16,-10 0 1-16,1 0 1 16,4 7 1-16,0 3-1 15,0 10 0-15,4 3-2 16,14 3 0-16,9-2 0 15,8 2 1-15,5 4-1 16,13-4 0-16,4 4 0 16,10 0 0-16,4 3 0 15,-1 11 0-15,19-8 1 16,13 10 1-16,26 4 0 16,27 3 0-16,26 14-2 15,40 6 0-15,27 0 0 16,31 10 1-16,44 3-3 15,22-13 0-15,45-10-6 0,34-20 1 16,32-7-19-16,22-9 1 16,18-27 13-16,13-20 1 15</inkml:trace>
  <inkml:trace contextRef="#ctx1" brushRef="#br0">4337 5573 0,'44'0'79,"0"0"-79,22 0 15,23 0-15,-23 0 16,23 0-1,44 0-15,-1 0 16,-21-22-16,66 22 0,-22-22 16,-22 22-1,44-22-15,22-22 0,-44 44 16,-1-22 0,-43-1-16,0 23 15,-67-22-15,-22 22 16,-66 0 203,22-22-204,-22 22-15,-1-22 16,23 22-16,-22-22 15,22 0-15,0 22 16,-1 0-16,1 0 16,0-22-16,0 0 15,0 0-15,0 22 16,-45-23-16,1-21 16,44 44-1,0 0 1,44 0 156,0 0-157,22 0-15,-44 22 16,0 0 15,0 1-15,22-23 15,1 0 0,-1 22-15,22-22-16,-22 22 16,0-22 15,-22 22 47,0 0-62,0 0-1,0 0 1,0 0-1,-22-22 1,22 22-16,-22-22 16,0 23 15,0-1-15,0-22-1,22 22-15,-23-22 31,1 22-15,22 0-16,-22 0 16,-22-22-16,0 0 15,-1 44-15,1-21 16,0 21-16,-22-22 16,21 22-16,1-44 15,0 0-15,0 44 16,-45-22-16,89 1 15,-22-23-15,22 22 16</inkml:trace>
  <inkml:trace contextRef="#ctx0" brushRef="#br0" timeOffset="565825.5172">14660 901 30 0,'-9'-7'15'0,"9"4"0"0,0 3-15 16,0 0 3-16,0 0 0 15,5 7 0-15,-1 9 1 16,5 11-1-16,0 13 0 15,-5 23-3-15,1 13 0 0,-5 10 0 16,-9 4 0-16,0-1-1 16,-4 8 1-16,0-4-5 15,-1-14 1-15,5-9-7 16,1-14 0-16,-1-13-12 16,4-13 0-16</inkml:trace>
  <inkml:trace contextRef="#ctx0" brushRef="#br0" timeOffset="566169.8838">14492 782 26 0,'-13'-14'13'0,"22"14"3"0,0 0-12 16,17 0-3-16,14 0 0 15,13 0 1-15,13-3 1 16,10 3-3-16,-1 3 0 16,-4 4-1-16,-1 0 0 15,1 13 1-15,-18-4 0 16,-13 11 1-16,-13-4 1 16,-18 3-4-16,-18 8 0 15,-13 2 5-15,-14 7 1 16,-8-3-4-16,-5 3 1 0,1-6-1 15,8-14 0-15,4-7-5 16,10-9 0-16,8-7-6 16,9-13 0-16,9-7-8 15,18-7 0-15</inkml:trace>
  <inkml:trace contextRef="#ctx0" brushRef="#br0" timeOffset="566514.6153">15444 719 27 0,'13'-7'13'0,"9"37"1"15,-18-17-14-15,5 7 2 16,-4 13 1-16,4 7-2 16,-1 0 1-16,1 0-1 0,0 6 0 15,-5-3-2-15,1-3 1 16,-5-7 0-16,-5-3 0 15,-3-3-1-15,-6-11 1 16,-3-13 0-16,-5-12 1 16,-1-18 0-16,1-3 1 15,5-16-1-15,3-1 1 16,5-12 0-16,9 12 0 16,9 7-1-16,5 7 0 15,8 7-1-15,9 6 0 16,4 6-3-16,5 4 1 15,0 4-10-15,13 6 0 0,-4-4-11 16,-5 8 1-16</inkml:trace>
  <inkml:trace contextRef="#ctx0" brushRef="#br0" timeOffset="566891.405">15948 865 33 0,'0'10'16'0,"27"16"2"15,-14-16-16-15,5-3 0 16,4-1 0-16,9-6-3 16,0-3 1-16,4-4 1 15,0 1 0-15,1-8-2 16,4-2 1-16,-9-1-1 16,-5 1 0-16,-4-1 2 15,-8-3 0-15,-10 0-1 0,-8 7 0 16,-10 0 2-16,-8 9 0 15,-9 8-2-15,-13 2 0 16,4 11 1-16,-4 10 0 16,4 6 0-16,9 3 1 15,9-3-3-15,9 4 0 16,13 3 2-16,9-10 0 16,8-1 0-16,10-5 0 15,4-8-2-15,4 1 1 16,5-11-8-16,0-2 0 15,8-4-4-15,-3-7 1 0,-1-3-11 16,-4 0 1-16</inkml:trace>
  <inkml:trace contextRef="#ctx0" brushRef="#br0" timeOffset="567221.4191">16899 914 33 0,'0'-6'16'0,"27"9"2"0,-18 0-18 15,4 1 2-15,5 2 0 16,-1-2 0-16,14-1 0 16,5-3-2-16,-1 10 0 15,1-17-3-15,-1 7 1 16,5 0-5-16,0-3 1 16,-5 3-7-16,-4-3 1 15,-4-4-4-15,-5 7 1 16</inkml:trace>
  <inkml:trace contextRef="#ctx0" brushRef="#br0" timeOffset="567626.1047">17793 765 31 0,'-17'0'15'0,"-10"10"2"15,18 0-16-15,-4 0 3 16,-5 3 1-16,5 0-4 16,-5 11 1-16,1 9-2 15,-1 3 0-15,5 7 0 16,4 7 0-16,9-3 0 16,9-1 1-16,8-6-1 15,10-4 0-15,8-9 0 16,18-20 1-16,-4-4-1 15,0-3 0-15,-1-10 0 0,-3-7 0 16,-6-9-1-16,-8-7 0 16,-8-7 2-16,-10-3 0 15,-13 0-2-15,-9-1 0 16,-9 15 2-16,-8-1 0 16,-10 10-3-16,5 7 1 15,0 3-5-15,5 6 0 16,8 1-4-16,9 3 1 15,9-3-13-15,18 3 1 16</inkml:trace>
  <inkml:trace contextRef="#ctx0" brushRef="#br0" timeOffset="567986.1722">18320 808 29 0,'4'7'14'0,"5"39"1"16,0-29-15-16,0 13 1 15,0-4 0-15,0 7-2 16,-1 7 0-16,-3 0 1 16,-1-7 1-16,-8 0-1 15,-1-3 0-15,-3-7 1 16,-6-6 0-16,-3-7 0 16,-6-10 0-16,1-7 1 15,0-6 0-15,4-17 0 16,5 0 0-16,9-6-1 0,8-11 1 15,5 1-2-15,9 10 0 16,4 2 1-16,9 8 0 16,4 6 0-16,5 3 1 15,9 7-2-15,4 4 0 16,0 6-2-16,0 6 1 16,0-2-8-16,-4-1 0 15,8 0-5-15,-8 4 1 16,-5 0-2-16,-4 3 0 15</inkml:trace>
  <inkml:trace contextRef="#ctx0" brushRef="#br0" timeOffset="569068.4118">19240 921 26 0,'18'-7'13'0,"-9"-6"5"0,-9 13-13 0,0 0-5 15,-5-7 1-15,-3 4 0 16,-6-3 1-16,-3 2-3 15,-10 1 1-15,-4 0 1 16,-4 9 1-16,-5 7 0 16,-4 11 0-16,-1 9-1 15,1 10 1-15,9 3-3 16,4-6 0-16,9 0 1 16,8 3 0-16,10-10 0 15,13-6 1-15,4-7-1 16,9-10 0-16,9-14-3 0,4-6 1 15,5-13-2-15,0-10 1 16,4-7 2-16,1-19 1 16,-6-11-1-16,-3-20 1 15,-5 1 0-15,-9 6 1 16,-4 10 4-16,-5 16 0 16,-4 14-5-16,-5 13 0 15,1 7 2-15,-5 10 0 16,0 10-1-16,0 13 0 15,0 13-1-15,-5 13 1 16,5 14-1-16,0 6 1 16,0 11-1-16,5-4 0 15,4 3 0-15,-1-3 0 16,6 0-1-16,8-10 1 0,-5-6 0 16,6-7 1-16,3-7 0 15,5-7 0-15,5-16-1 16,8-10 1-16,0-10-2 15,5-13 0-15,-1-10 2 16,-3-7 0-16,-6-10-1 16,-3 1 0-16,-10 2 2 15,-8 11 1-15,-9 6-2 16,-5 7 1-16,-4-4-2 16,-4 10 0-16,0 7 0 15,-5 4 0-15,-5-1-1 16,1 11 1-16,0 9 0 15,4 10 0-15,0 4 0 16,0 6 0-16,9 0 0 0,5 3 0 31,26 17 0-31,4-9 0 16,5-8-1-16,0-6 0 16,4-7-1-16,5-3 0 15,-1-7 0-15,-3-9 0 16,-1-8 2-16,-4-9 0 15,-1-10 0-15,-3-7 0 16,-1-3 0-16,-4 10 0 16,0 3 0-16,-4 10 0 15,-5 6 0-15,0 4 0 0,-4 4-2 16,-5 12 1-16,0 1 2 16,-4 6 1-16,0 0-4 15,-5 1 1-15,1-5 2 16,-1-2 0-16,1-4-1 15,-5-6 1-15,0-4 0 16,-5-6 0-16,1-7-1 16,-1-10 1-16,1-10 0 15,0-3 0-15,4-10-1 16,0 3 0-16,4 4 1 16,5-1 1-16,4 11-3 15,9 6 0-15,5 3 0 16,4 4 0-16,13 10 2 15,-4-7 0-15,4 13-2 16,-4-10 1-16,0 11-1 0,-9-4 1 16,-5 0-3-16,-4-4 0 15,-8 4-10-15,-10-3 0 16,1-4-12-16,-10 4 0 16</inkml:trace>
  <inkml:trace contextRef="#ctx0" brushRef="#br0" timeOffset="569938.2408">15355 1548 21 0,'-4'-3'10'0,"8"3"9"16,-4 0-12-16,0 0-3 16,-4 0 0-16,-1 0-1 15,-4-10 1-15,1 6-4 16,-1 1 1-16,0-4-2 15,0 4 0-15,5 0 1 16,4 3 1-16,8 6-2 0,10-6 1 16,13 4 1-16,13 2 0 15,9-6 0-15,14 0 0 16,12-3 1-16,14-4 0 16,0 1-2-16,-4 3 1 15,-1-4-1-15,-8 0 1 16,-5 1-1-16,-8 2 0 15,3-2 0-15,-17-4 1 16,-8 6-4-16,-10-2 0 16,-8-1-6-16,-10 0 1 15,-8 1-7-15,-9-1 1 16,-9 4-1-16,-13 0 1 16</inkml:trace>
  <inkml:trace contextRef="#ctx0" brushRef="#br0" timeOffset="570238.9063">15656 1565 16 0,'-75'26'8'0,"17"-19"6"16,45-4-8-16,4-3-6 15,-4 3 1-15,4-3-1 16,5 4 1-16,4-1 3 16,8 4 0-16,6-4-2 15,12 0 1-15,10-3 0 16,17 0 1-16,9-3 0 15,13 0 1-15,9-1-3 16,0 1 0-16,-4 0-3 16,-5 3 1-16,-4-4 0 15,-5-2 0-15,-4-1 0 0,-13 4 0 16,-9-1-1-16,-9 1 0 16,-5 0-7-16,-8 3 0 15,-5-3-16-15,-9 3 0 16,-4 0 18-16,0-10 1 15</inkml:trace>
  <inkml:trace contextRef="#ctx0" brushRef="#br0" timeOffset="594921.4177">18997 1502 27 0,'9'-4'13'0,"-14"-26"5"0,5 30-14 15,0 0-2-15,5 0 1 16,4 0-1-16,4 0 0 16,5 7-2-16,-1 6 0 15,1 7 0-15,0 17 1 16,-1 9-1-16,-3 14 0 15,-5 3-2-15,-1 3 1 0,1 1-5 16,0-1 0-16,0-6-8 16,0-14 1-16,-5-6-2 15,1-14 1-15</inkml:trace>
  <inkml:trace contextRef="#ctx0" brushRef="#br0" timeOffset="595356.2195">18842 1767 22 0,'9'-23'11'0,"53"13"3"15,-40 10-12-15,4 0-2 16,5-7 0-16,0 1-1 16,-4-4 1-16,4 0 1 15,-4 0 1-15,4 6-3 0,-1 1 1 16,-3 6 0-16,0 11 1 15,-1 12-1-15,1 7 1 16,-1 14 2-16,-4 6 0 16,0-3-2-16,5-7 1 15,-5-3-2-15,-4-7 1 16,-5-7 5-16,-4-9 0 16,0-7-6-16,-9-17 1 15,0-6-3-15,0-20 1 16,0-7 2-16,0-10 1 15,0-6-2-15,9 3 1 16,8 0-2-16,6 13 0 16,3 13 1-16,9 11 1 0,-4 6-1 15,0 6 0-15,0 4-4 16,0 7 1-16,-4 0-5 16,-5 6 1-16,0 0-8 15,0-3 0-15,0 0 4 16,5 0 0-16</inkml:trace>
  <inkml:trace contextRef="#ctx0" brushRef="#br0" timeOffset="596121.7629">20139 1837 17 0,'26'3'8'0,"14"-16"2"16,-31 9-8-16,0-6 4 15,-1 0 1-15,1 1-3 0,-9-5 1 16,0-6-4-16,-4 0 1 15,-5 1-3-15,-13-1 1 16,0 6-1-16,-9 1 1 16,-5 3 2-16,1 7 1 15,-5 9-2-15,0 14 0 16,-4 10-2-16,4 7 1 16,9 6 0-16,5 7 0 15,4-4 0-15,13-6 0 16,4-10 1-16,14-4 1 15,5-6-2-15,3-13 0 16,5-11-1-16,0-9 1 16,1-10 0-16,3-7 1 0,1-3-1 15,-5-7 1-15,0 0-1 16,0 1 1-16,0 9-1 16,0 10 0-16,-4 16 1 15,0 11 1-15,-1 13-1 16,1 3 0-16,0 10-1 15,4 1 1-15,4 2-2 16,5-3 0-16,0-6 0 16,0-4 0-16,0-6-4 15,0-7 0-15,-4-7-5 16,-1-10 1-16,-8-9-7 16,-5-8 1-16,1-9 10 15,-10-7 1-15,-4-3 7 16,0 0 1-16,-4 7 5 0,-1 6 1 15,1 7-5-15,-1 3 1 16,1 10 0-16,4 6 1 16,0 11-5-16,4 6 0 15,5 7-1-15,5 7 0 16,-1-1 1-16,5 7 0 16,4 1-1-16,0-5 1 15,4-2-1-15,1-4 1 16,-5-6 0-16,0-7 1 15,-4-4 0-15,0-9 0 16,-1-7-1-16,1-10 0 16,0-6-1-16,-1-11 0 0,-3-6-1 15,3 3 1-15,1 4-2 16,0 3 1-16,4-4-2 16,0 7 0-16,0 4-7 15,0-1 1-15,0 4-10 16,5 0 0-16,-1 13 3 15,-3 3 1-15</inkml:trace>
  <inkml:trace contextRef="#ctx0" brushRef="#br0" timeOffset="596782.8595">21232 1694 25 0,'17'20'12'0,"14"-7"5"15,-22-10-13-15,9 1-4 0,-1-1 0 16,6 0 0-16,3-3 1 15,1-3-1-15,-1 0 0 16,1-7-1-16,-1 0 1 16,1-3 0-16,-5-1 1 15,-4 1 1-15,-5 0 1 16,-4-4-1-16,-9 1 1 16,-9 2-3-16,-9-2 1 15,-4 6-1-15,-4 3 0 16,-5 7-1-16,-5 7 0 15,1 6 2-15,4 7 0 16,4 10-2-16,5 6 1 16,13 1 1-16,9-4 0 0,9-6-2 15,13 2 0 1,14 1-1-16,4-16 1 0,4-11-3 16,0-3 1-16,5-13 1 15,-5-7 1-15,-4-7 0 16,-5-3 0-16,-4-3 0 15,-4 3 0-15,-1 4 1 16,-4 6 1-16,-4 10-1 16,0 7 0-16,-5 6 1 15,-4 10 0-15,0 7-2 16,0 7 0-16,4-1 1 16,-4 1 1-16,0-4 0 15,-1-3 0-15,1 0 4 16,-4-10 0-16,-5-10-4 15,-5-4 1-15,-4-12 0 0,-4-7 0 16,-4-4-2-16,-6-6 1 16,6-7-1-16,-1 3 1 15,5 8 1-15,-1 2 0 16,6 10-2-16,8 11 0 16,4-1-1-16,5 7 1 15,9 7 0-15,4-1 0 16,4 4-5-16,10-3 0 15,-5-4-2-15,8 4 1 16,1 0-7-16,5-4 0 16,-1-3-1-16,4-3 0 15</inkml:trace>
  <inkml:trace contextRef="#ctx0" brushRef="#br0" timeOffset="597173.3435">22736 1518 24 0,'-4'-20'12'0,"-10"34"1"16,6-18-12-16,-10 4-2 15,0-3 1-15,-4 0 1 16,-5-1 1-16,-4 4-2 16,1 10 0-16,-6 3 0 15,5 4 1-15,0 0 0 16,13-1 1-16,10 1 1 15,8-1 0-15,8 1-1 16,10 0 1-16,9-4-3 0,-1 3 1 16,1 1 0-16,-1-4 0 15,-4 4 0-15,-4-4 1 16,-9 0-4-16,-5 1 0 16,-8-1 2-16,-9-3 1 15,-14 0-1-15,-8-3 0 16,-5-4 0-16,-9-3 0 15,1-3 0-15,-1-4 0 16,5-6-8-16,4-4 0 16,13 4 0-16,14 3 1 15,9-3-12-15,17-1 0 16</inkml:trace>
  <inkml:trace contextRef="#ctx0" brushRef="#br0" timeOffset="597819.1225">23174 1634 18 0,'27'0'9'0,"-10"-13"1"16,-12 10-9-16,-5 3 2 16,-5-4 0-16,-3-6 2 15,-6 0 0-15,-3 4-4 16,-10-4 0-16,-8 3-1 15,-10 7 1-15,1 0 1 0,0 10 0 16,0 7 0-16,4 9 1 16,9 4-1-16,9 3 1 15,8 1-4-15,10-8 1 16,8-3-1-16,10-3 1 16,8-7 0-16,0-9 1 15,0-8-1-15,0-5 0 16,-4-8 1-16,0-3 0 15,-5-3-2-15,0 3 1 16,-4 0 0-16,0 7 1 16,0 6-2-16,0 7 1 15,-1 7-1-15,1 6 1 16,9 4 1-16,4 2 0 0,9-2-2 16,4 0 1-16,10-4 0 15,8-10 0-15,4-6-1 16,1-7 1-16,-5-7 1 15,0-3 0-15,-4-3 0 16,-5-10 0-16,-9-3-1 16,-4-14 1-16,-8-23-2 15,-10 0 1-15,-13-3 0 16,-9 6 1-16,-9 7-1 16,-13 16 0-16,-9 21 0 15,-8 19 1-15,4 27 0 16,4 17 0-16,9 29-1 15,13 7 0-15,22 3 0 16,23-3 0-16,17 0 0 0,14-10 0 31,39 0-5-31,-13-20 0 16,-9-13-4-16,-17-10 1 16</inkml:trace>
  <inkml:trace contextRef="#ctx0" brushRef="#br1" timeOffset="811294.5505">15302 6766 20 0,'-18'-6'10'0,"5"-1"5"0,13 7-10 15,0 0-3-15,0 0 1 16,0 0-1-16,-4 0 0 16,4 7 0-16,-5-1 0 15,1 11 0-15,-5 3 0 16,4 16-1-16,10 4 1 15,4 10-3-15,4 0 1 16,9 6 0-16,9 1 1 16,4-1-1-16,5-3 1 15,5-6-1-15,3-8 0 16,1-5 0-16,4-8 0 16,13-6 0-16,1-10 0 0,-1-3 1 15,1-21 0-15,-6-6-2 16,-3-6 0-16,-5-7 0 15,-4-10 1-15,-5-14 0 16,-4 1 1-16,-5-11-1 16,-8 11 0-16,-1 6 0 15,-8 7 0-15,-5 10 0 16,-4 6 0-16,0 7 0 16,-5 1 1-16,1 5-1 15,-5 4 0-15,0 4-1 16,0-1 1-16,-5 0 0 15,1 4 0-15,0 0 1 16,-1-1 1-16,1 4-2 16,-5 0 1-1,0 7-1-15,0 3 0 16,-4 0 0-16,0-3 0 16,-5 9 0-16,0 7 1 15,1-3-2-15,-6 0 1 16,-8 7-1-16,-4-14 0 15,-5 0 2-15,0-6 0 16,-8-4-1-16,-5 4 0 16,0-7-1-16,-1-3 1 15,-3 3 1-15,4 3 0 16,0-10-1-16,-5 4 1 16,9-4 0-16,10-6 0 0,3 0-1 15,5-7 1-15,0-3-2 16,9-7 0-16,0 0 0 15,9 7 0-15,4 3-10 16,5 3 1-16,4 4-5 16,8 3 0-16,6 7 3 15,3 3 0-15</inkml:trace>
  <inkml:trace contextRef="#ctx0" brushRef="#br1" timeOffset="811908.9974">15705 6859 25 0,'0'-10'12'0,"8"30"2"0,-3-26-12 16,-1-8 0-16,-4-5 1 15,0-11 2-15,5-7 0 16,-1-3-2-16,1-13 0 0,-1-6-3 15,5-21 1-15,0 0-1 16,4-13 1-16,5-16-1 16,-1 9 1-16,-3 4-1 15,-5 10 1-15,-5 6 0 16,0 11 0-16,-4 9-2 16,0 7 0-16,-4 10 1 15,0 10 1-15,-1 9-2 16,1 4 1-16,4 7 0 15,0 0 1-15,0 3-1 16,0 0 0-16,0 3-1 16,0 4 1-16,0 0 0 15,0 3 1-15,-5-4-1 16,5 1 1-16,0 3-2 0,0 0 1 16,0-3 0-16,5 3 0 15,-5 0-1-15,0 0 1 16,0 0 0-16,0 0 0 15,0 0-11-15,0 0 1 16,0 6-16-16,9 1 0 16,4-4 24-16,0-6 0 15</inkml:trace>
  <inkml:trace contextRef="#ctx0" brushRef="#br1" timeOffset="813095.5593">15793 5509 13 0,'-13'0'6'0,"26"-6"5"0,-13 6-8 15,5 0 0-15,3 0 0 16,-3 0-1-16,-1 0 0 16,5 0 0-16,-9 0 0 15,9 6 0-15,0 4 0 16,0 7 0-16,0 6 0 16,8 10-2-16,5 4 0 15,5 2 1-15,4 8 1 0,4-4-2 16,5 0 0-16,4-6 0 15,1-4 1-15,-1-3-1 16,0-1 0-16,5-2-1 16,-5 0 0-16,-4 2 2 15,0-2 0-15,-5-4-1 16,5-6 0-16,-5-4-1 16,1-3 1-16,-5-3 0 15,-5-7 1-15,-4 3 0 16,-8-3 1-16,-1 0-2 15,-13 0 0-15,0 3 2 16,-5-3 0-16,-8 4-4 16,-4-1 0-16,-1 4 3 15,-4-1 0-15,-5 4 0 16,-8 0 0-16,-1 3-2 0,-8 11 0 16,-5 12 1-16,-4 7 0 15,-4 4 1-15,-5 6 1 16,9-4-2-16,4-2 1 15,5-7 0-15,8 0 1 16,5-7-3-16,9-10 1 16,0-3-1-16,4-7 1 15,5-6-3-15,0-7 0 16,0-4-5-16,-1-2 0 16,1-1-2-16,4-3 0 15,5 4-3-15,4 6 0 16</inkml:trace>
  <inkml:trace contextRef="#ctx0" brushRef="#br1" timeOffset="826893.3953">15541 7370 10 0,'0'-3'5'0,"0"0"3"15,0 3-5-15,0 0-1 16,0 0 0-16,0 0 1 15,0 0 0-15,-5 0-2 16,1 0 0-16,0 3-1 16,-5 4 1-16,0 6-1 15,-4-3 0-15,-1 0 1 16,1 0 0-16,0 3-1 16,0 0 0-16,-1 4 0 15,1-4 1-15,4 4-1 0,0-1 1 16,0 4 1-16,-4-3 0 15,0-1-3-15,0 8 1 16,4-4 0-16,-4-7 0 16,4 0 0-16,0 0 0 15,0 1 0-15,5 2 0 16,-5-3 0-16,4-3 0 16,5-3 0-16,-4-7 1 15,-5 10-1-15,5-3 1 16,-5 3 0-16,0 0 0 15,0-4-2-15,0 1 1 16,-9 6 1-16,5 4 0 16,0-4-1-16,0 0 0 0,-1-3 0 15,1 3 0-15,0 1 0 16,4-1 1-16,0 0-1 16,-4 0 1-16,0 1-1 15,-1-1 1-15,1 4 1 16,0 3 1-16,-1-1-3 15,1 1 0-15,0 0-2 16,-5 13 1-16,-4-3 1 16,4 3 1-16,1 1-1 15,-1-5 1-15,-4 1-2 16,4 4 1-16,0-5 0 16,5-5 1-16,0 2-2 15,0-3 0-15,-1-3 3 0,1 3 0 16,0-3-3-16,0 4 0 15,-1 2 0-15,1 1 1 16,-5 6 1-16,1-3 0 16,-1 0-2-16,0-1 0 15,-4 1 1-15,9-6 1 16,-1-1-1-16,1 0 1 16,0 4-1-16,0-1 0 15,-1-6 1-15,1 10 0 16,0-7-3-16,0 4 1 15,-5-1 2-15,0 4 0 16,0-3-1-16,1-1 0 16,-5-3-1-16,4 0 1 15,0 1 0-15,1 2 1 0,-1-3-1 16,-4 1 0-16,4-1-1 16,5 0 1-16,-5 0 4 15,0 7 0-15,1-3-8 16,-1 3 0-16,0-1 4 15,5-2 1-15,0 3-1 16,-5 0 0-16,0 3 0 16,1 0 0-16,-1 0 0 15,5 0 0-15,-1-6 0 16,1 0 0-16,0-1-1 16,4 4 1-16,-4 3 0 15,-1 0 1-15,1 4-2 16,0 3 1-16,-5-4 0 0,0 1 1 15,5-1-2-15,-5 1 1 16,1-4 1-16,-1 3 1 16,0-3 0-16,1 1 1 15,-1-1-6-15,0 0 0 16,5 0 4-16,-5 0 1 16,5-6-2-16,0-1 1 15,-1 1-3-15,-3-1 1 16,-5 1 2-16,4 3 0 15,0 0 0-15,1 0 1 16,3-4-2-16,1 7 0 16,-5-3 0-16,5 0 0 15,4-3 0-15,-4 6 0 0,0-7-1 16,-1 4 1-16,1 3 1 16,0-6 1-16,-5-4-3 15,0 4 0-15,1-1 2 16,3-3 0-16,1-3-1 15,-5-3 0-15,10-1 0 16,-1 1 1-16,4 0-1 16,-4-1 0-16,5 4 0 15,0 3 0-15,-1 1-1 16,1 2 1-16,-1 4 1 16,1-7 0-16,-1 0-2 15,1-3 1-15,4 0-2 16,0 0 1-16,0-3 1 15,0 3 0-15,0-4 0 0,0 1 0 16,4-1 0-16,-4 4 1 16,0 3-1-16,0-3 0 15,0 0 0-15,0-3 0 16,-4 3 1-16,4 0 1 16,0 0-3-16,-4 3 1 15,4 0-1-15,0-3 0 16,0 0 1-16,-5 3 0 15,5 0 0-15,0 4 0 16,0-4 0-16,0 7 0 16,5-4 0-16,-1 1 1 15,5 0-2-15,0-1 0 16,-5-3 2-16,5 1 0 0,0-1-2 16,0 3 1-16,0-3 0 15,-1-3 0-15,6 0 0 16,-1 4 0-16,0-1-1 15,1-3 1-15,-1-4 0 16,4 4 0-16,1 0 0 16,0-3 1-16,0 3-2 15,-1-4 1-15,1-6 1 16,0 3 1-16,-1 1-4 16,1-1 1-16,0 3 1 15,-1 1 0-15,1 0 1 16,0-4 0-16,-5 0-2 0,0 0 0 15,1 1 1 1,-1-1 1-16,0 0-2 0,5 1 1 16,0-4 1-16,4-1 1 15,0 5-2-15,0-4 0 16,5 0 0-16,-1 0 1 16,1-4-1-16,-1 1 0 15,1 3 0-15,-1 0 0 16,1 0 0-16,-1-4 0 15,5 1 0-15,0-7 0 16,0 3-2-16,5-3 1 16,4 0 0-16,-5 0 1 15,9 0 0-15,-4 0 1 16,0 4-2-16,0-1 0 0,0 4 0 16,-5-7 0-16,0 3 2 15,-4-3 1-15,0 7-2 16,0-7 0-16,0 0-2 15,5-7 1-15,-1 4 2 16,0-4 1-16,-4 0-3 16,0 4 1-16,0 0 0 15,-4-1 0-15,-5 1 0 16,0 0 0-16,-9-1-2 16,1 1 1-16,-1 0 4 15,0-1 0-15,1 1-3 16,-1-4 0-16,0-2-1 15,0-1 1-15,5-7-1 16,0 0 1-16,-1 4-1 0,1-3 1 16,0 2 1-16,-5 1 0 15,5 0-2-15,-9-1 1 16,4 5-1-16,-4-5 1 16,4-2 0-16,-4 6 0 15,0-7 1-15,-5 4 0 16,1 3 0-16,-1 0 0 15,5-3-1-15,0-1 0 16,0 1 0-16,4-7 0 16,0 0-1-16,0 0 1 15,-4 1 0-15,5-1 1 16,-6 0-2-16,1 0 0 16,0 0 2-16,0 3 0 0,0-6-1 15,0 6 1-15,0 1-1 16,-1-4 0-16,6 0-1 15,-1 0 1-15,-4 0 0 16,0 0 1-16,0 0-1 16,-5 1 1-1,-4-8 0 1,0 7 0-16,0-3-2 16,0 3 1-16,0-3 0 15,4 0 0-15,1-1 0 16,4 4 0-16,-1 1 0 15,1-5 0-15,-4-2-1 16,4 3 0-16,-5-4 2 16,0 4 1-16,1 0-2 0,-1-11 1 15,1 8-2-15,-1-1 0 16,1 4 2-16,3 0 0 16,6-4-1-16,-5 1 0 15,-1-1 0-15,1 4 0 16,0 3 0-16,-4 0 0 15,-1 0 0-15,-4-3 1 16,0 6 1-16,-4 1 0 16,-1-4-3-16,1 3 0 15,-1 1 1-15,1-4 1 16,-1 0-1-16,1 3 0 16,0-2 0-16,-1-5 0 0,1 4-1 15,-5-6 1-15,0-1 0 16,0 1 1-16,0-7-1 15,0 3 0-15,1 3 0 16,-1 4 0-16,4-4-1 16,1 1 1-16,4-1-1 15,0 1 1-15,4-1 1 16,1 1 0-16,-1 2-1 16,1 1 0-16,-1 3 0 15,0-3 0-15,1 0 0 16,-1 6 0-16,1 1 0 15,-5-4 1-15,0 0-2 16,4 3 0-16,1 4 1 16,-1-4 1-16,5 4-1 0,4 0 1 15,-4-10-2-15,0 13 1 16,0 0 0-16,0 3 0 16,-1-3 0-16,1 7 0 15,0 0 1-15,0 6 1 16,0 4-2-16,0-1 0 15,-5 4 1-15,5 3 0 16,0 4-1-16,-5 6 0 16,1 4 0-16,-1-1 0 15,0 1 0-15,5 3 0 16,-4 0 0-16,-1 3 0 16,1 0 0-16,-5-3 0 15,0 3 1-15,-5 3 1 0,1 4-1 16,-1-3 0-16,1-4-1 15,4 3 0-15,0 4-1 16,0-10 1-16,0 10 0 16,0-7 1-16,0-3-1 15,0-4 0-15,0 1 0 16,0 0 0-16,0-4 0 16,0 0 0-16,0-3 0 15,0 3 1-15,0 0-2 16,4 1 1-16,-4-1 0 15,0-3 0-15,5 6 0 16,-1-6 0-16,5 3 0 16,0 1 0-16,0-1 0 0,0-3 0 15,-1 0 0-15,1-4 0 16,5 1 0-16,-6 6 0 16,6-6 0-16,-1 3 0 15,0-4-1-15,5 1 1 16,0-4 1-16,-1 0 1 15,1-3-3-15,0 3 0 16,4 1 0-16,0 2 0 16,0-2 1-16,0-4 0 15,0 3 0-15,0 0 0 16,-4 0 1-16,0 1 0 16,-5-4-1-16,0 0 0 15,1-1-1-15,-5 1 1 0,-1 4 0 16,1-4 1-16,0 0-1 15,0 3 0-15,9-3-1 16,-5 3 0-16,0 0 1 16,0 1 0-16,1 2 0 15,-1-3 1-15,0 1 0 16,1-1 0-16,-6 0-1 16,6 1 0-16,3 2 0 15,-3 1 1-15,3-4-2 16,1 0 1-16,4 1 1 15,0-8 1-15,5 4-2 16,4-7 0-16,-5 4-1 16,1 0 0-16,4-7 1 15,-5 6 0-15,-3-2-1 0,-1-1 0 16,0 0 2-16,0 1 0 16,5-4-1-16,-1 0 1 15,1-7-1-15,4 0 1 16,0-3-3-16,-5 4 1 15,-4-1 1-15,0 0 1 16,-4 1 0-16,-5-1 0 16,1 1-2-16,-1-1 1 15,0-3-1-15,-4 0 1 16,0 0 0-16,4 0 0 16,9-3-1-16,-4 0 1 15,0-4 0-15,-1 4 0 0,-3-1 1 16,-1 5 0-16,-4-1-1 15,0 0 0-15,-5 0-1 16,0-4 0-16,1 1 1 16,-5 3 1-16,4 0-2 15,5-3 1-15,-4-7-2 16,3 7 0-16,1 0 2 16,0-4 0-16,0 0 0 15,0 4 0-15,-5-4 0 16,-4 4 0-16,0 0 1 15,0 0 1-15,0-1-4 16,0-6 1-16,5 1-1 16,4-5 1-16,-1-5-2 15,1-1 1-15,0 3 2 16,4 4 1-16,-4 0-1 0,-4-7 0 16,4 7 0-16,-5-1 1 15,-4 1-2-15,0 0 1 16,-4 0 1-16,-1-1 0 15,1 1-1-15,4-3 0 16,0-1 0-16,0 4 0 16,4-7 0-16,5 4 0 15,0 2 0-15,0-2 0 16,-5-4-1-16,-8 3 1 16,-1-2 4-16,-4 5 1 15,-4-6-4-15,-5 4 0 16,1-1 0-16,-5 7 0 0,4 1-2 15,5-1 0-15,-1 0 2 16,1-3 0-16,0-1-2 16,-9-2 1-16,0-1 0 15,-1 1 0-15,6 2 0 16,-1 1 1-16,0 3-1 16,5-3 1-16,0 3-2 15,-1-3 1-15,6-4-2 16,3 8 1-16,1-8 1 15,-1-3 1-15,5 0-1 16,0 4 0-16,-4-1 1 16,-1 1 1-16,1 2-3 15,-5-5 1-15,0 2 0 16,-4 0 0-16,0 1 0 0,0 3 0 16,-1 0-1-16,1-1 0 15,4-6 1-15,0 7 1 16,5 0-1-16,-1-4 0 15,1 4 0-15,-9 0 1 16,4 0-3-16,0 3 1 16,0-3 2-16,-4-1 1 15,4 8-1-15,0-4 0 16,0 0-1-16,5-3 1 16,0 3-2-16,4-7 0 15,0-3 2-15,0 4 1 16,0 3-3-16,0-7 0 15,0 0 1-15,-5 7 1 0,1 0-1 16,-5-4 0-16,0 4 0 16,0 0 0-16,-4 3 1 15,0 0 0-15,-1 3-2 16,5 1 1-16,1-4 0 16,-1 3 0-16,0 1 0 15,4 2 0-15,1 1 0 16,0 0 0-16,4 3 0 15,-5-4 0-15,5 5 0 16,0-11 0-16,5 3 0 16,-5 0 0-16,4 4-2 15,0-10 1-15,1 3 2 16,4-6 1-16,0 2-3 0,-1-6 0 16,1 1 0-16,0 5 1 15,0-6 1-15,-5 1 0 16,1 5-2-16,-1 1 1 15,-4 0 0-15,0 3 1 16,0 0-1-16,0 7 0 16,0 0-1-16,0-1 1 15,0 1-1-15,5 0 1 16,-1 0 0-16,1 3 0 16,3-4 0-16,1 4 0 15,0 0 1-15,0 4 0 16,0-4-2-16,0 0 0 15,-1 3 1-15,1-3 0 0,5 4-1 16,-1 2 1-16,5 1 0 16,-1 0 1-16,1-1-1 15,0 4 1-15,-1 0-2 16,1 0 0-16,0 4 2 16,-1-4 0-16,-3 6-1 15,-1-2 0-15,-4 2 0 16,4 4 0-16,0-6-1 15,5 6 1-15,4-4 0 16,-4 7 1-16,0 1-2 16,-1-1 1-16,1 4 1 15,-5-1 1-15,1 4-4 16,-1 0 0-16,0 6 3 16,5-2 0-16,-5 2-2 0,5 1 1 15,-5 3 1-15,5 6 0 16,0-6-1-16,-1 0 0 15,1 0-1-15,-5 6 1 16,0-3 0-16,1 1 0 16,-5 2 0-16,-1 4 1 15,1-4-2-15,5 1 1 16,-1-1-1-16,0 1 1 16,5 3 1-16,4-1 0 15,0 5-1-15,0-5 0 16,0-2-1-16,5-4 1 15,-1 4-1-15,-3-11 1 0,-1 1 0 16,-5-1 0-16,1-3 0 16,-5 4 1-16,1-1-2 15,-6 1 1-15,6 0-1 16,-5-1 1-16,4 4 0 16,-4-4 0-1,4 11 0 1,0-7 1-16,-4 3-2 15,0 0 1-15,-5-6 0 16,1-1 1-16,-1 1 0 16,1 6 1-16,-1 0-4 15,5 4 1-15,13 6 2 16,-4-7 0-16,-1-6-2 16,-3-3 1-16,-1-4-1 15,0 0 0-15,-4-3 1 0,0 0 1 16,0 3-1-16,0 0 0 15,0 1 0-15,-1-1 0 16,1 3 0-16,0 1 1 16,0-4-2-16,0 7 0 15,4-3 1-15,-4-1 1 16,0 1-2-16,0-4 1 16,-1 0 1-16,1-3 1 15,0 0-3-15,4 3 1 16,-4 4 0-16,0-7 0 15,0-4 1-15,0 4 0 16,0 3-2-16,0-3 0 0,-1-3 1 16,1 3 1-16,0-4-2 15,0 4 0-15,4 0 2 16,1 0 1-16,-1 0-3 16,4 0 1-16,1 6-1 15,4-6 0-15,0-3 0 16,1-1 1-16,-1 4 1 15,-5 0 0-15,1 0-1 16,-5 0 1-16,5 3-3 16,0-3 1-16,-1 0 1 15,1 3 0-15,-5 0 0 16,5 4 1-16,0-4-2 16,0-3 1-16,-1 3 0 15,1-6 1-15,0 3-1 16,-5 0 1-16,0 3-2 0,0-3 1 15,1 3 0-15,-1 0 0 16,5 4-2-16,-1-1 1 16,1 4 2-16,9-3 0 15,-5-4-1-15,9 4 0 16,0-4 0-16,4-3 0 16,1-4-1-16,-5 4 0 15,-1-7 1-15,1 1 1 16,-4-1-1-16,4-3 0 15,0 0 0-15,4 0 1 16,-4-4-2-16,5 8 0 0,-1-4 2 16,1 3 0-16,-5-6-2 15,0 3 1-15,-1-4-1 16,1 4 1-16,-4 0 0 16,0 0 1-16,-1-3-1 15,1 3 0-15,4 0 0 16,4-4 1-16,0-6-1 15,5 0 0-15,0-6 0 16,0 2 0-16,-5 4-1 16,1-6 1-16,-5-1-1 15,-5-3 1-15,5-7 1 16,0 4 0-16,0 0-3 16,0 0 1-16,9-4-1 15,0 4 0-15,0-7 1 16,-1 0 0-16,1-3 2 0,-4 0 0 15,-10-1-1-15,-4-2 1 16,0-4-1-16,-4-3 0 16,-5 3 0-16,5-3 1 15,0 0-1-15,4-7 0 16,0 0-1-16,0 0 1 16,0 4 0-16,-4-7 1 15,-5 9-2-15,1-2 1 16,-6 6 1-16,-3 0 0 15,-5-6-1-15,0-1 1 16,-5 4 0-16,1-4 0 16,0 8-2-16,4-1 1 15,-5 3-1-15,1-3 1 0,-1 0 1 16,1 7 1-16,-1-7-3 16,-3 4 1-16,-6-4 0 15,-3 0 0-15,-1-3 1 16,-4-7 1-16,0 10-3 15,0-6 1-15,4 3 0 16,0-1 0-16,5-2-1 16,0 3 1-16,-5-4 0 15,5-3 1-15,-5 7-1 16,-4 0 0-16,0-3 1 16,-5-4 0-16,1 0-2 15,-5-3 1-15,0-10 1 16,0 3 0-16,0 0-2 0,0 1 1 15,0-5-1-15,0-2 0 16,-5 6 2-16,-3-3 0 16,-6 3-2-16,-3-6 1 15,-10-10-1-15,5-4 1 16,0 4 0-16,0 3 1 16,4 3-3-16,5 4 0 15,0-4 1-15,-1 10 1 16,6 4-1-16,-6 2 1 15,1-5 0-15,-5 6 0 16,-4 3 0-16,0 0 0 16,4-3-1-16,5 3 1 15,9 0-1-15,4 4 1 0,4 6 1 16,5 0 0-16,4 3-2 16,1 1 0-16,3 3 2 15,1-1 1-15,0 1-3 16,-5-3 1-16,1 3 0 15,3 6 0-15,5-10-1 16,1 7 1-16,3-3-1 16,5 0 0-16,0-4 2 15,0-2 0-15,-4 5-1 16,-1 1 0-16,-4-3 0 16,-4 6 1-16,-9-10 0 15,0 0 1-15,-5 3-1 16,5 1 0-16,0 3-2 15,0-1 1-15,4-2-1 0,1-1 1 16,-6 1 0-16,1-1 1 16,-4-3-2-16,-1-6 0 15,-4 9 2-15,0-2 0 16,0-5-2-16,5 8 1 16,-1-1 1-16,5 1 1 15,0 3-5-15,4-4 1 16,1 4 3-16,-1-7 1 15,0 3-3-15,-8 4 1 16,3-7 1-16,1 0 0 16,0 7-2-16,-4 3 1 15,-1 0 0-15,-4 1 1 0,13 5-2 16,1-2 1-16,3-1 0 16,1 0 0-16,4-2 0 15,-4 2 0-15,0 0 0 16,0-2 1-16,-1 2-2 15,-3 0 1-15,3 4 1 16,1-4 0-16,4 4-2 16,0 0 1-16,0 3-1 15,5-3 1-15,0 3 1 16,-1 0 1-16,1 0-3 16,-1 3 1-16,1-3-1 15,-5 4 1-15,0-4 0 16,0 0 0-16,5 0 1 15,-1 3 0-15,1-6-3 0,-5 0 1 16,5 3 2-16,-1 0 0 16,1-4-1-16,-5 1 1 15,0 0-2-15,5 0 0 16,-1-1 1-16,1 1 1 16,0-7-2-16,-1 7 1 15,1-4-1-15,-1-3 1 16,1 4-6-16,-1-1 0 15,1 4-9-15,0 0 0 16,-1 3-10-16,14-7 0 16</inkml:trace>
  <inkml:trace contextRef="#ctx0" brushRef="#br1" timeOffset="868165.0141">14275 11574 18 0,'0'0'9'0,"18"-4"1"0,-9 4-10 15,4 0 2-15,5 4 1 16,8-1-1-16,1-3 1 16,13 0-3-16,8 7 1 15,6-1-3-15,3 1 1 0,-4-1 2 16,0 1 1-16,-8 0-3 15,-10-4 1-15,-9 0 0 16,-3 1 0-16,-15-1-1 16,-12 0 1-16,-9 1 1 15,-5-1 1-15,-8-3-1 16,-10-7 1-16,-8 4-3 16,4 0 1-16,0-1 0 15,5 1 1 1,-5-4-1-1,9 4 1-15,9 3-1 16,13 0 0-16,9 0 0 16,13 3 1-16,14 1-1 0,13 2 1 15,4 1-2-15,9 0 0 16,5-4 1-16,-5 0 1 16,-5 1-1-16,-8-4 0 15,-4 3 1-15,-10-3 0 16,-8 0 2-16,-9-3 0 15,-9 3-5-15,-9 0 0 16,-13-4 3-16,-14 4 1 16,-12-3-2-16,-14 3 1 15,0 0-1-15,0 0 0 16,9 0 1-16,4 0 1 16,14 3-4-16,8 1 1 0,9-1 0 15,9 4 1-15,14-1 0 16,8 1 1-16,18-1-1 15,9-2 1-15,4-1-2 16,9-3 1-16,-8 3 0 16,3-3 1-16,-8 0-2 15,-9 0 1-15,-4 0 0 16,-10 0 1-16,-8 0-2 16,-13 0 1-16,-10 0 0 15,-8 4 0-15,-9-1 1 16,-4-3 0-16,-9-3 0 15,4-1 1-15,0 4-2 16,5 0 0-16,4-3-2 16,9 3 1-16,4 0 0 15,5 0 1-15,13 0 0 0,17-3 1 16,14-1-3-16,9 1 1 16,9 0-1-16,8-1 1 15,-4 1 0-15,-4-3 1 16,-5 2 0-16,-8 1 1 15,-10 0-1-15,-12-1 0 16,-14 4 2-16,-5 0 1 16,-13 4-1-16,-13-1 0 15,-8 0-2-15,-6-3 1 16,-8 0-1-16,0 0 0 16,4 4 0-16,5-4 1 15,9 0-2-15,8-4 0 16,10 4 0-16,3-3 0 0,10 0-1 15,8-4 1-15,10-3 2 16,12 0 1-16,1 0-4 16,-1 0 1-16,5 3 2 15,0-2 0-15,-4 2-1 16,-10 0 0-16,-3 4 1 16,-5 0 1-16,-14-1-3 15,-8 1 1-15,-9 0-1 16,-14 6 1-16,-3 4-4 15,-1-4 1-15,0 4-2 16,4-1 0-16,5 1-8 16,5-1 1-16,8 1 1 15,9 0 1-15</inkml:trace>
  <inkml:trace contextRef="#ctx0" brushRef="#br1" timeOffset="871933.4237">14187 12134 23 0,'-18'4'11'0,"27"-14"1"0,-9 10-12 0,9 3 0 16,0 0 0-16,0 4 1 16,-1 0 1-16,6-4 2 15,-1 3 0-15,5 1-2 16,-1-4 1-16,10 4-4 15,8 0 0-15,14-4 2 16,4 4 0-16,9-1-1 16,0 1 0-16,4-7-1 15,-8 3 0-15,-5 1 0 16,-9-1 1-16,-8-3 1 16,-10 0 1-16,-8 3 0 15,-9 1 0-15,-9-1 0 16,-14-3 0-16,-12 0-3 15,-14-3 1-15,-13-1 1 0,-5 1 1 16,-8 0-3-16,0 3 1 16,4 3 1-16,9 0 0 15,4 4-1-15,5-4 0 16,13 0-1-16,13 1 0 16,14-1 1-16,4-3 1 15,17 0-1-15,10-3 0 16,17 3 0-16,5-4 1 15,8 4-2-15,-4-3 0 16,1 3 1-16,-10-3 0 16,-9 0 0-16,-8 3 1 15,-10 0 0-15,-12 0 0 16,-10 0-1-16,-12-4 1 0,-23 1-1 16,-4 3 0-16,-9 0 0 15,-1 0 0-15,1 0 1 16,0 3 0-16,0 4-2 15,13-7 1-15,9 3 0 16,9-3 1-16,9 3-2 16,9 1 0-16,12-4 2 15,10 0 0-15,9-4-1 16,12 1 0-16,6 0-1 16,8 0 0-16,-5 3 3 15,-3 0 0-15,-5 0-3 16,-9 0 1-16,-9 0 1 15,-9 0 1-15,-13 0-2 16,-5-4 1-16,-17 4-2 0,-9 0 0 16,-8-3 1-16,-10 0 1 15,0 3-1-15,-4-4 1 16,0 1-1-16,13 3 0 16,5-3-2-16,8-1 1 15,14 4 1-15,9 0 1 16,12-3-1-16,10 3 0 15,13 3 1-15,9-3 1 16,9 7-4-16,17 0 1 16,-4-1 0-16,0 1 0 15,0-1 2-15,-9 1 0 0,-9-4-2 16,-13 1 0-16,-9-1 2 16,-17 0 1-16,-10 1-2 15,-12-4 0-15,-14 0-1 16,-18 0 1-16,-4 0 1 15,-5 0 0-15,1 0-2 16,4 3 0-16,8 0 1 16,6-3 1-16,12 0-2 15,9 4 0-15,9 2 1 16,9-6 1-16,14 4-1 16,12-1 0-16,14-3 0 15,9 0 0-15,8 3-1 16,5-3 0-16,-9-3 2 15,0 3 1-15,-13-3-3 0,-9-1 1 16,-9 4 0-16,-13 0 0 16,-13 0 0-16,-18 0 1 15,-9 4-1-15,-18-1 0 16,0 4 0-16,-4-4 1 16,5 3-2-16,3-2 1 15,10 2-2-15,4-2 1 16,9-1 2-16,9-6 0 15,13 3-2-15,13-4 1 16,9-2 0-16,5-1 1 16,12-3-2-16,6 4 0 15,3 2 1-15,-3 1 0 16,-10-4 0-16,-9 7 0 0,-8 4 0 16,-9 2 1-16,-9 4-1 15,-18 0 1-15,-13 0-1 16,-4 0 1-16,0 0-3 15,-5 0 0-15,4-3-1 16,1-1 0-16,4 1-3 16,9-4 0-16,4-3-2 15,5 0 0-15,0-3-13 16,8-7 0-16</inkml:trace>
  <inkml:trace contextRef="#ctx0" brushRef="#br1" timeOffset="874320.4702">15621 10094 12 0,'-5'-7'6'0,"5"14"2"16,0-7-6-16,0 0 3 16,0 0 0-16,0 0-4 15,0 3 0-15,0-3 1 0,5 4 0 16,3-4-1-16,6 3 1 16,-1-3-2-16,5 0 0 15,-1 0 1-15,5 0 1 16,1-3-2-16,-1-1 1 15,-5 1 1-15,-3 3 0 16,-5 0 0-16,-9 0 1 16,-9-7-3-16,-5 4 0 15,-3-4 3-15,-10 4 1 16,1 0-4-16,-5 3 1 16,4-4-1-16,5 4 1 15,0-3-1-15,4 0 0 16,5 3-2-16,4 0 1 0,5 3 1 15,4-6 1-15,8 3-2 16,6 0 1-16,8-4 0 16,9 1 0-16,0 3-2 15,4 3 1-15,1 1 2 16,-5-4 0 0,-9 0-2-1,-13 0 0-15,-14 0 3 16,-8 0 0-16,-9 3-2 15,-5 0 1-15,-8-3 1 16,-1 4 0-16,1-4-2 16,-5 6 0-16,5-2 0 15,8-1 0-15,10 0 0 16,-1 1 0-16,9-1 0 0,5 4 0 16,4-7 1-16,13 3 0 15,5 0-2-15,8-3 1 16,5 0-1-16,4 4 1 15,14-1 0-15,-13-3 0 16,-6 0 0-16,-3 0 0 16,-5-3 1-16,-9 3 0 15,-13 0-1-15,-4 0 0 16,-9 0 0-16,-5 0 1 16,-9-4 0-16,-3 4 0 15,-6 0-1-15,1 0 1 16,-5 0-3-16,13 7 1 0,5-4 0 15,5 4 1-15,3-1 0 16,5 1 1-16,9-7 0 16,9 0 0-16,5 3-2 15,12-3 1-15,9 0 0 16,10 0 0-16,-1 0 0 16,0 0 1-16,0 0-1 15,-8 4 1-15,-5-1-2 16,-5 0 1-16,-12-6 1 15,-10 3 0-15,-13-3-1 16,-13 3 0-16,-9-4 0 16,-4 8 0-16,-10-1 0 15,-3 0 0-15,-1 1-1 16,0 6 0-16,10-7 2 16,8-3 0-16,9 3-1 0,4 4 0 15,9-10-1-15,9 3 1 16,13-4-1-16,5 1 1 15,9-10 0-15,8 6 0 16,0 0 1-16,5 1 0 16,-9 2-2-16,-4 1 0 15,-10 0 2-15,-3-4 0 16,-10 4-2-16,-8 6 1 16,-5-6 0-16,-9 6 0 15,-4 4-1-15,0-7 1 0,-9 6 0 16,4-2 0-16,1 2-1 15,8 1 1-15,0-7 0 16,5 0 0-16,9-3-3 16,4 3 1-16,9-4 1 15,4-2 1-15,4-1 0 16,6 1 0-16,3 2-1 16,5-2 1-16,-4 2-3 15,-5-2 1-15,-4 2 3 16,-5 4 1-16,-13 0-3 15,-5 0 1-15,-3 0-1 16,-6 7 1-16,-3-4-1 16,-6 4 0-16,-3-4 1 15,4 1 1-15,4-1-9 16,0 3 0-16,1 1-16 0,3 3 1 16</inkml:trace>
  <inkml:trace contextRef="#ctx0" brushRef="#br1" timeOffset="874951.832">12439 13249 27 0,'0'-20'13'0,"4"33"3"0,-4-13-15 15,5 7 3-15,-1 3 1 16,1 3-1-16,-1 17 1 15,-4 13-4-15,0 10 0 0,0 4-2 16,0 16 0-16,0-10 1 16,0-4 0-16,0-6-8 15,0 1 0-15,0-8-7 16,0-16 0-16,-4-7 1 16,-1-13 0-16</inkml:trace>
  <inkml:trace contextRef="#ctx0" brushRef="#br1" timeOffset="875551.1215">12417 13110 27 0,'-13'-10'13'0,"35"-7"2"0,-9 7-15 16,9 0 1-16,9 0 0 16,0 0-2-16,9 7 1 15,0 0 0-15,-1 6 1 16,-8 7-2-16,-4 3 0 15,-5 17 0-15,-13 3 1 16,-13 7 1-16,-10 3 1 16,-8 4-3-16,-9-8 0 0,0-5 3 15,0-5 0-15,9-5-3 16,0-8 0-16,9-6 0 16,4-10 1-16,9 0 1 15,4-6 0-15,10-4 0 16,3 3 1-16,10-3 0 15,4 3 1-15,4 4-2 16,5 6 0-16,4 4 0 16,1 0 0-16,-6 3-2 15,-3 3 1-15,-10 3 0 16,-8 8 1-16,-9 2 0 16,-9 7 0-16,-13-6 1 15,-18 6 0-15,-14 4-4 16,-8-4 1-16,-4-7 2 0,-5-2 0 15,0-1-7-15,-5-10 0 16,-3-6 0-16,8-7 1 16,4 0-10-16,1-7 1 15,-1-6 3-15,9-4 0 16</inkml:trace>
  <inkml:trace contextRef="#ctx0" brushRef="#br1" timeOffset="877638.7581">16364 11730 25 0,'-4'-4'12'0,"4"1"2"0,0 3-13 0,8 3 1 16,1 1 1-16,5 2 2 15,8-3 0-15,4 1-8 16,14 2 1-16,4 1 3 16,5-7 0-16,0 7-2 15,-1-4 1-15,-3-3 1 16,-6 3 1-16,-8-3-1 16,-4 0 0-16,-9 0 1 15,-10-3 1-15,-8 0-2 16,-8-4 0-16,-10 0-2 15,-9-3 0-15,-8 1 2 0,-5-1 0 16,-4 0-1-16,4 0 1 16,0 0-2-1,0 3 1-15,5 0-1 0,4 4 1 16,4 0 0-16,10-1 1 16,3 1-1-16,10 6 0 15,13-3 0-15,13 7 1 16,9 0-2-16,9-4 1 15,4 0 0-15,0-3 0 16,-8 4 1-16,-5-4 0 16,-9 0 2-16,-9 0 1 15,-4-4-3-15,-13 1 0 0,-14 0-2 16,-9-4 0-16,-13 0 3 16,-4 1 1-16,-9-1-4 15,0 1 0-15,4-1 0 16,5 4 1-16,4-1 0 15,5 1 0-15,8 0 0 16,10-4 0-16,3 0 0 16,14 1 0-16,14-1 0 15,8 0 0-15,18-2-1 16,8-1 1-16,5 3-1 16,0 0 1-16,-4 1-1 15,-9-1 1-15,-5 4 1 16,-13-1 0-16,-8 4-1 15,-14 0 1-15,-18 0 0 16,-13 4 0-16,-13 6-1 0,-5-4 1 16,-4 1-1-16,0 3 1 15,4-3-1-15,9-1 0 16,9 1 0-16,9-1 0 16,13 1-1-16,9-7 1 15,14 3 0-15,8 1 1 16,18-4-2-16,4 0 1 15,0 3 0-15,0 0 1 16,-4-3-1-16,-9 4 0 16,-9-1-1-16,-4 0 1 15,-9 1 0-15,-9 2 1 16,-4 1-2-16,-5 0 0 0,-5-1-1 16,-3 1 1-16,-1-4-2 15,-4 0 1-15,0-3-1 16,0 0 1-16,-1 0-8 15,6 0 1-15,4 0-19 16,4 0 1-16</inkml:trace>
  <inkml:trace contextRef="#ctx0" brushRef="#br1" timeOffset="878704.58">13395 13163 18 0,'4'-10'9'0,"-8"-4"5"0,4 8-8 0,0 6-3 16,0 0 1-16,0 0 2 16,0 0 1-16,0 0-8 15,0 0 1-15,0 13 1 16,0 10 0-16,-9 7-2 16,0 3 1-16,0 1 1 15,0 2 1-15,0 4-4 16,1 0 0-16,8 3 2 15,4-7 0-15,5 1 0 16,4-11 0-16,5-6 0 16,4 0 1-16,0-7-1 15,5-3 0-15,4 0 0 0,-5-3 0 16,1-7-1-16,-1-3 1 16,1-1 1-16,4 1 0 15,0-4-1-15,0 4 0 16,0-4-1-16,0 1 1 15,-5-1-2-15,1 4 1 16,-5-4-1-16,-4 1 1 16,-5-1-2-16,-4 0 0 15,-5 1-3-15,-4 2 1 16,0-2-4-16,-4-1 1 16,-1-3-5-16,1-3 0 15</inkml:trace>
  <inkml:trace contextRef="#ctx0" brushRef="#br1" timeOffset="880309.8862">11811 12934 27 0,'17'-4'13'0,"10"28"1"0,-14-14-14 16,-4 16 2-16,-5 11 1 15,-4 6-2-15,0 10 1 0,-4 3-2 16,0 7 1-16,-1-6-8 16,-8-4 0-16,8-3-6 15,-3-11 0-15,-1-5 2 16,0-5 0-16</inkml:trace>
  <inkml:trace contextRef="#ctx0" brushRef="#br1" timeOffset="880581.0402">11598 12867 25 0,'9'-33'12'0,"71"20"1"15,-49 16-12-15,8 1 2 16,10 9 0-16,9 10-2 16,-1 10 0-16,-4 14 3 15,-4-1 0-15,-5 11-3 0,-13 2 1 16,-9 1-2-16,-13 3 1 15,-9-3 0-15,-22-4 1 16,-9 1-4-16,-9-8 1 16,-4-2 3-16,-5-7 0 15,5-14-7-15,0-13 1 16,13-6-8-16,13-10 0 16,14-7-9-16,13-7 1 15</inkml:trace>
  <inkml:trace contextRef="#ctx0" brushRef="#br1" timeOffset="881152.9286">13390 12930 31 0,'-4'-6'15'0,"35"6"0"0,-13-3-16 0,8-1-1 15,5 1 0-15,9 0 3 16,0-4 1-16,0 0-2 16,-1-3 1-16,1 4-2 15,4-1 1-15,-13 4-1 16,-4-1 0-16,-5 1-5 15,-4 3 1-15,-5 3-10 16,-4 1 0-16,-9 2 7 16,-9 1 1-16</inkml:trace>
  <inkml:trace contextRef="#ctx0" brushRef="#br1" timeOffset="881392.4551">13346 13239 32 0,'-4'-7'16'0,"26"1"1"0,-5 2-15 16,14 4-1-16,9-10 1 15,9 0 0-15,4 1 1 16,0 5-3-16,0 1 0 16,-4 0 0-16,0-1 1 15,-5 4-2-15,-4 4 0 16,-5-1-8-16,-8 0 0 15,-10 4-7-15,-3-4 0 16,-14-3 4-16,0-3 1 0</inkml:trace>
  <inkml:trace contextRef="#ctx0" brushRef="#br1" timeOffset="883959.1783">16820 8512 17 0,'0'0'8'0,"22"13"1"0,-13-10-8 0,8 0-1 15,-3 1 0-15,-1 2 2 16,0-2 0-16,1 2 0 15,-1 1 0-15,0 0-1 16,5-1 1-16,-1-2-2 16,6 2 1-16,-1 1-2 15,0-4 1-15,-9 0 0 16,-4-3 1-16,-9-3 0 16,-4 0 1-16,-10-4-3 15,-3 1 1-15,-10-1 2 16,-4 0 0-16,-4 4-1 15,-1 0 0-15,1-1 0 16,-1 1 0-16,10 0-1 0,8-1 1 16,5 1-1-16,4 0 1 15,9-1-2-15,9 1 0 16,9 0 2-16,8-1 0 16,14-2-1-16,0 3 0 15,9-1-1-15,-10 1 0 16,1 3 2-16,-13 0 0 15,-5 0-3-15,-9-3 1 16,-13-1 2-16,-9 1 1 16,-8-4-2-16,-10 4 1 15,-8 3-1-15,-10 0 1 16,-3 0-1-16,-1 0 1 16,-4 0-2-16,13 0 1 0,5 3 0 15,8-3 1-15,9 0-2 16,10-3 1-16,8 0 0 15,13 3 0-15,5-4 0 16,8 1 1-16,10-4 1 16,-1 4 1-16,0 0-6 15,1-1 1-15,-14 1 4 16,-4 0 0-16,-10-1-3 16,-8 4 0-16,-8 0 2 15,-15 0 0-15,-3 4 0 16,-10-4 0-16,5 3-2 15,1 0 1-15,3 1 1 16,0-1 0-16,5-3-2 16,9 3 1-16,13-3-1 15,9-3 1-15,9 3 0 0,8-3 0 16,5-1-1-16,4 1 1 16,1 3 0-16,-1 0 1 15,-13 0-1-15,1 0 0 16,-10 0 0-16,-9 0 0 15,-8 0 1-15,-5 3 0 16,-9 1-2-16,-8-1 0 16,-5 4 2-16,0-1 0 15,0-2-2-15,4 2 0 16,5 1 1-16,4-4 0 16,5 1 0-16,13-4 0 15,9 0 1-15,9-4 0 0,8 1-2 16,10-7 1-16,3 7 0 15,6-1 1-15,-5 1-2 16,-5 0 1-16,-9 3-1 16,-3 0 1-16,-15 0 2 15,-8 0 0-15,-8 0-3 16,-15 0 1-16,-3 3 0 16,-5 0 1-16,0 1-1 15,4-1 0-15,1 0-1 16,8 4 1-16,5-4 1 15,4-3 0-15,5-3-2 16,8-4 1-16,9 1-1 16,9 2 1-16,14-2-1 0,-1 2 0 15,5-2-6-15,0-1 1 16,-5 4-14-16,-8-1 0 16,-5 11 13-16,-9-4 0 15</inkml:trace>
  <inkml:trace contextRef="#ctx0" brushRef="#br1" timeOffset="884994.4931">14262 13637 21 0,'0'10'10'0,"22"30"5"0,-13-37-10 16,4-13-2-16,1 4 0 15,-1-8-1-15,0-2 1 16,5-4-1-16,-5-10 0 15,-4-3 0-15,0-10 1 16,0-10-3-16,4-4 0 16,0-12 0-16,5-1 0 15,0 0 0-15,8 7 0 16,1 3 0-16,-1 11 0 16,-4 6 2-16,1 6 0 15,-1 1-2-15,0 9 0 0,-5 7 2 16,1 7 0-16,4 6-3 15,-4 11 1-15,4 12 0 16,0 14 1-16,5 26-1 16,-1 7 1-16,5 14-2 15,0-4 1-15,0 3 0 16,0-3 1-16,0-7-6 16,0-9 1-16,-4-11-3 15,-5 4 1-15,-4-10-2 16,-5-27 0-16,-4-10-13 15,-5-6 1-15</inkml:trace>
  <inkml:trace contextRef="#ctx0" brushRef="#br1" timeOffset="885235.4179">14501 13322 31 0,'-13'-10'15'0,"26"7"1"0,5 3-16 16,8 3 4-16,5-3 1 16,9 0-3-16,0-3 0 15,9 3-3-15,-5 0 1 16,-4 6 0-16,-1 1 0 16,1 3-9-16,-4 0 1 15,-5-7-5-15,0 7 1 16,-5-3-4-16,-8-11 1 0</inkml:trace>
  <inkml:trace contextRef="#ctx0" brushRef="#br1" timeOffset="887006.4319">17855 9908 11 0,'-13'7'5'0,"13"-10"7"16,0 3-6-16,0 0-2 16,0 0 0-16,0 0-4 15,9 3 1-15,9-3 2 16,4-3 1-16,0 3-4 0,0 13 0 16,4-10 1-1,5 0 0-15,-4 4-1 0,0 3 0 16,-5-3 0-16,-5-4 0 15,-8 0 3-15,-4-6 1 16,-5 0-4-16,-9-1 0 16,-9-2-1-16,-4-1 1 15,-5 4 0-15,-8-1 1 16,0-2-1-16,-1 2 1 16,5-2 0-16,5 3 0 15,4-4-2-15,4 0 1 16,9 1 0-16,9-1 1 15,9 0-1-15,13 4 0 0,5-4 0 16,8 4 1-16,5 0-2 16,4 3 1-16,0 0 0 15,-4 0 0-15,-5 0 1 16,-8 0 0-16,-9 0 0 16,-5 0 1-16,-13 0-2 15,-13 0 0-15,-9 0 0 16,-14 0 0-16,5 0 0 15,-17 3 1-15,3 4-1 16,1-4 0-16,9 0-1 16,8 4 1-16,9 0 0 15,5-1 0-15,13-6 0 16,18 4 1-16,8-4-2 16,5 0 0-16,9 0 1 15,0 3 1-15,0 0-1 0,-9 1 1 16,-5-4 0-16,1 3 0 15,-18 0 1-15,-9 0 1 16,-14 1-3-16,-12-1 0 16,-1-3 0-16,-4 7 0 15,-4 3-1-15,-5-7 1 16,5 4 0-16,4-4 1 16,9 0-1-16,8 1 0 15,10-1 0-15,8 4 0 16,19-4 0-16,3-10 0 15,5 1 0-15,4 2 0 16,1 1 0-16,-5 0 0 0,-5 3 0 16,-4-4 0-16,-8 4 1 15,-10 0 0-15,-8 0 0 16,-10 7 0-16,-8 0-1 16,-4-1 0-16,-5 1 0 15,0-4 0-15,4 4 0 16,5-7 1-16,9 3-2 15,8 0 0-15,14-3 1 16,9 0 1-16,4-10-2 16,9 4 1-16,0-1-1 15,0 1 1-15,-4 2 1 16,-10 1 1-16,-3 0-2 16,-1-1 1-16,-13 11-1 15,-13-4 0-15,-5 4-7 16,-4 3 0-16,-9 3-7 0,-9-3 0 15,0 0-5-15,-4-3 0 16</inkml:trace>
  <inkml:trace contextRef="#ctx0" brushRef="#br1" timeOffset="888056.5008">15899 12944 28 0,'9'16'14'0,"9"27"0"0,-9-26-15 16,4 10 1-16,0-11 1 15,5 1 0-15,-5-4 0 16,1 0 1-16,-1-9 1 16,-4-8-1-16,0-9 0 15,-9-7-4-15,-5-10 1 16,-4-6 3-16,-8-4 0 15,-6-3-1-15,-8 0 1 16,-4 6-2-16,-9 4 0 16,-5 13 0-16,0 13 1 0,-4 17 0 15,0 17 1-15,5 23 1 16,3 16 1-16,14 24-2 16,18-4 0-16,17 3-4 15,23 1 1-15,22-14 2 16,17-3 0-16,18-10-2 15,5-29 0-15,4-11-2 16,0-13 0-16,8-10-2 16,5-14 1-16,-4-9-12 15,-9 0 1-15,-4-4-3 16,-10 11 0-16</inkml:trace>
  <inkml:trace contextRef="#ctx0" brushRef="#br1" timeOffset="889063.1392">19046 11703 23 0,'26'-13'11'0,"32"16"6"16,-36 0-12-16,0 1-3 16,4-1 1-16,1 4-3 15,0 3 1-15,4 0 2 16,0-1 1-16,8 5-5 15,1 6 1-15,4-7 0 0,1 3 0 16,-6-2 0-16,-3 2 0 16,-10-9 1-16,-3-7 0 15,-10 0 1-15,-9-13 0 16,-17 3-3-16,-18-7 0 16,-4 1 2-16,-14-1 1 15,0 4-2-15,-8 6 1 16,-10-3-2-16,14 4 1 15,0-1-1-15,9 0 1 16,9 4-1-16,8 0 1 16,9 3 0-16,14-4 0 15,13 1 0-15,17 0 0 16,49-1 0 0,5 4 1-16,0 0-2 15,-14-3 1-15,-13 3 0 16,-9 0 1-16,-13 0 1 15,-13-3 0-15,-18 3-2 16,-18 0 1-16,-17 0 1 16,-14 3 0-16,-13 7 0 15,-13 0 0-15,9-3-3 16,-1-4 0-16,10 4 1 16,8-1 1-16,14-3-2 15,4 1 0-15,18-1 1 16,13-3 1-16,17-3 0 15,19 3 0-15,12-4-2 16,5 1 0-16,1 3 1 0,-1 0 1 16,-9 0-2-16,0 3 1 15,-17 1-1-15,-10-4 0 16,-17 0 2-16,-8 3 1 16,-10 0-2-16,-22 4 0 15,0 0 0-15,-4-7 0 16,0 0-2-16,4 3 0 15,5-3 2-15,12 7 1 16,10-7-2-16,4 0 1 16,9 0-3-16,14-4 1 15,3 1-9-15,5-4 1 16,-4 1-18-16,-9 2 1 0</inkml:trace>
  <inkml:trace contextRef="#ctx0" brushRef="#br1" timeOffset="889679.035">16629 12911 28 0,'5'-7'14'0,"17"27"1"16,-13 0-14-16,0 3 0 15,4 7 0-15,0 13 2 16,1 7 1-16,-1 3-4 15,0 3 0-15,0 4 0 16,-4-4 1-16,0-3-7 0,0-6 1 16,0-4-6-16,-5-10 0 15,1-6-6-15,-1-11 0 16</inkml:trace>
  <inkml:trace contextRef="#ctx0" brushRef="#br1" timeOffset="889978.5424">16483 12755 38 0,'-53'-34'19'0,"22"41"-1"0,36-4-20 16,4-3 1-16,8 0 0 15,10 4 2-15,8-8 0 0,5 4 2 16,9-3 0-16,4 3-1 15,4-3 0-15,1 3-3 16,-1 0 0-16,-3 0 1 16,3 0 0-16,-8 0-1 15,-9 3 1-15,-1 4-3 16,-3-4 1-16,-5 0-7 16,0 1 0-16,-9 2 0 15,-4 1 0-15,-10 0-10 16,-3-1 0-16</inkml:trace>
  <inkml:trace contextRef="#ctx0" brushRef="#br1" timeOffset="890219.9095">16647 12993 18 0,'-22'7'9'0,"26"-4"8"0,5 1-9 16,5 2-2-16,3-2 0 15,5-4 0-15,14 0 0 16,8 0-6-16,5 0 1 16,4-4-1-16,9 8 1 15,-5-4-2-15,-4 3 1 16,-8 0-5-16,-5-3 0 16,-10 4-3-16,-7-1 0 15,-6-3-17-15,-3 0 0 16</inkml:trace>
  <inkml:trace contextRef="#ctx0" brushRef="#br2" timeOffset="904361.5921">15492 7463 9 0,'-4'-6'4'0,"4"6"4"16,0 0-4-16,0 0-4 16,-5 6 0-16,5-6 4 15,-4 3 0-15,0 1 1 16,-1-1 0-16,5-3-1 16,0 0 1-16,-4 0-4 0,4 0 0 15,0 0-1-15,0 7 1 16,4-1 1-16,-4 1 1 15,-4 6-2-15,-1 4 1 16,-4-1-1-16,1 11 1 16,-6 3 0-16,-3 0 1 15,3 0-4-15,1-1 1 16,4-2 0-16,5-7 0 16,-5 0-1-16,4-7 1 15,5-3 2-15,0-7 0 16,5-6-2-16,-5-10 0 15,0-7 0-15,4-13 1 16,1-4-1-16,4-9 0 16,-5 9 0-16,0 4 1 0,1 7 0 15,-1 6 1-15,-4 3 0 16,-4 7 1-16,-1 7-3 16,-3 9 1-16,-6 1 0 15,5 13 1-15,-4-3-3 16,4 9 1-16,1 1 0 15,3-1 0-15,1-6 0 16,-1 3 1-16,5-3 0 16,0-13 0-16,0-4-1 15,-4-6 1-15,-1-7-1 16,1-13 1-16,0-11-2 16,-1-2 0-16,5-1 2 15,0 4 0-15,0 3-2 0,0 11 1 16,0 5-1-16,0 4 1 15,0 7 0-15,-4 16 1 16,-5 4-2-16,0 3 1 16,0 6 0-16,-4-2 1 15,4 9 0-15,-4-3 0 16,4-1-2-16,4-2 0 16,1-7 1-16,4 0 0 15,4-14-1-15,5-2 1 16,5-11 0-16,-1-6 0 15,0-4 0-15,0-9 1 16,1-7-2-16,-1-1 1 16,-4 1 0-16,4 3 0 15,-4 10 0-15,0 4 1 0,-5 6-1 16,1 7 0-16,-10 6 0 16,5 10 0-16,-4 10-1 15,-1 7 1-15,1 7 0 16,-5-7 1-16,0 3-2 15,5-7 1-15,-1 1 1 16,1-7 1-16,0-10-1 16,4 0 1-16,0-10-1 15,8-4 0-15,1-16-2 16,5-6 0-16,-1-11 0 16,0 1 1-16,-4-1 0 15,4 1 0-15,-8 6 0 0,-1 7 0 16,0 3-1-16,1 7 1 15,-5 13 0-15,0 6 1 16,0 14-1-16,-5 0 0 16,5 7 0-16,-4-4 0 15,4 3 0-15,-4-6 0 16,4-6-1-16,0 2 1 16,0-6-4-16,0 3 1 15,0-13-14-15,4-6 0 16,-4-1-9-16,4-3 1 15</inkml:trace>
  <inkml:trace contextRef="#ctx0" brushRef="#br2" timeOffset="906073.7878">14373 8843 10 0,'-5'0'5'0,"5"-10"3"0,0 10-4 16,0 0-1-16,0-3 1 15,0-4 1-15,0 4 0 16,0 0-4-16,-4 3 1 16,4 6 0-16,-5 4 1 15,-3 4-1-15,-1 9 1 0,0 3-1 16,0 11 0-16,-4-1-1 16,4 7 0-16,0 1-1 15,5-8 1-15,-1 1-1 16,1-8 0-16,-1-5 2 15,5-8 0-15,0-9-3 16,5-10 1-16,4-11-3 16,-1-9 1-16,6-13 2 15,3-4 1-15,1-13 0 16,0 6 1-16,-5 7-3 16,-4 7 1-16,-5 0 1 15,1 7 0-15,-1 9-1 16,-4 7 1-16,-4 10 1 15,-1 13 0-15,-3 7-1 16,-1 3 0-16,0 7 1 0,-9 0 0 16,5 0-2-16,0 0 1 15,-1-7-1-15,5-6 1 16,1 3-1-16,3-11 0 16,1-2-1-16,4-7 1 15,4-7-1-15,5-9 1 16,4-11 0-16,1-9 0 15,3-1-2-15,5-2 0 16,-8 2 3-16,-1 7 0 16,-4 7 0-16,0 3 0 15,-5 13-1-15,-4 7 0 16,0 10 1-16,0 10 1 16,-4 7 0-16,-5 3 0 0,0 0-3 15,5-4 1-15,-1-3 1 16,1-3 0-16,-1-3-3 15,1-4 1-15,4-6 2 16,0-7 0-16,9-7-2 16,0-10 0-16,4-9 1 15,0-7 1-15,0-7-2 16,1-6 0-16,-6 9 1 16,1 4 1-16,-4 3-2 15,-5 10 1-15,-5 10 2 16,-4 17 0-16,1 13-1 15,-6 13 1-15,1 3-2 16,0 1 1-16,4-1-2 16,0-2 1-16,5-8 0 0,-1-3 1 15,5-6-2-15,5-4 1 16,4-6-1-16,4-11 1 16,0-2-1-16,0-7 0 15,1-7 1-15,3 3 0 16,-3 4-1-16,-1-7 0 15,-4 3 0-15,-5 4 0 16,1 0 2-16,-5 3 1 16,-5 3-3-16,-4 4 1 15,0 9-1-15,-4 4 1 16,0 4 0-16,0 2 1 0,-1 4-1 16,1 3 1-16,4-9-1 15,0-1 1-15,1 0-1 16,3-6 1-16,1-10-2 15,-1-4 1-15,5-3 0 16,5-3 0-16,-1-4-2 16,1-6 0-16,-1 0-3 15,-4 3 1-15,-4 6-9 16,-1 5 0-16,1 5-10 16,-1 1 0-16</inkml:trace>
  <inkml:trace contextRef="#ctx0" brushRef="#br2" timeOffset="907665.2611">13439 10738 10 0,'-4'-4'5'0,"8"-2"-1"15,-4 2-5-15,0 4 3 16,0 4 0-16,0-8 6 16,-4 4 0-16,-5 4-3 15,4-4 0-15,1 6-3 0,-1-6 1 16,1 14-2-16,-5-1 0 16,5 10 2-16,-5 4 0 15,0 6-1-15,0 3 0 16,-4 4-3-16,4 0 0 15,9 0 1-15,-4-10 0 16,-1-7 1-16,5-7 1 16,0-6-1-16,0-10 1 15,5-10-2-15,-1-13 0 16,5-10-1-16,0-7 0 16,-5-3 1-16,1 3 1 15,-5 4-1-15,4 6 1 16,-4 7-1-16,-4 9 1 15,-1 8 1-15,1 9 1 0,-5 10 0 16,-4 14 0-16,-1 9-2 16,1 4 0-16,4 0 0 15,0 0 0-15,5 3-2 16,4-10 0-16,0-6 2 16,4-8 1-16,5-5-3 15,0-8 1-15,0-12 0 16,-5-17 0-16,5-11-1 15,4-2 1-15,-8-14-1 16,4 7 1-16,-5 6 0 16,1 11 1-16,-1 9-1 15,-4 4 1-15,0 10-1 16,-4 13 1-16,-5 6-1 0,-9 14 0 16,0 3 1-16,5 1 1 15,4-5-3-15,0 1 1 16,5-10-1-16,0-3 1 15,4-4 0-15,4-6 0 16,5-14 0-16,0-10 1 16,4-9-1-16,0-11 0 15,0 1-1-15,5-4 0 16,-5 7 1-16,-4 10 0 16,0-1-2-16,-4 15 1 15,3 9 3-15,-8 6 0 0,0 7-1 16,-4 7 0-16,-5 7 0 15,5 3 0-15,-1 3-1 16,10 0 0-16,4 0 0 16,-5-10 0-16,5-6-1 15,0-4 1-15,0-13-1 16,-1-10 1-16,6-10-1 16,-1-9 1-16,0-8-1 15,-4 7 0-15,0 0 1 16,-5 10 0-16,1 14 0 15,-10 9 0-15,-3 10-6 16,-1 11 1-16,0 6-7 16,0-1 0-1</inkml:trace>
  <inkml:trace contextRef="#ctx0" brushRef="#br2" timeOffset="909092.4417">15691 10774 18 0,'0'10'9'0,"9"0"1"0,-9-13-8 15,0 3 0-15,5-4 0 16,-5 4 0-16,4-3 0 16,0 3-2-16,1 0 0 15,-1 0 0-15,1 0 0 16,-1 0 0-16,1-3 0 16,-5 3 2-16,4 3 1 15,-4-3 0-15,0 0 0 16,4-3-3-16,-4 3 1 15,5-4-1-15,-5 4 0 16,0-3 0-16,0 3 0 16,0 0-2-16,4 0 1 0,1 0-1 15,-5 0 0-15,4 0-4 16,1 3 1-16,-5-3-5 16,0 0 0-16,0 0 0 15,0 0 0-15</inkml:trace>
  <inkml:trace contextRef="#ctx0" brushRef="#br2" timeOffset="910172.5545">15753 10824 7 0,'5'-7'3'0,"12"1"4"0,-8 9-4 0,0-3 2 15,4 0 0-15,-4 7-1 16,0-7 1-16,0 3-2 16,0 3 1-16,-5 1-3 15,5 3 0-15,-4 7 1 16,-5 6 1-16,4 7-1 15,-4 3 1-15,4 3-4 16,1 4 1-16,-1-7 2 16,-4-3 1-16,0-7-2 15,0 4 0-15,0-7 1 16,0-7 0-16,0-6-2 16,0-7 1-16,0-10-2 15,0-10 0-15,0-13 0 16,0-7 0-16,-4-3-1 0,-1 0 1 15,1 10 2-15,0 3 1 16,4 3-2-16,0 11 1 16,-5 2 1-16,-4 11 1 15,5 3-3-15,-1 10 1 16,1 6-1-16,0 11 0 16,4 3-1-16,0 3 1 15,4 7 1-15,0-10 0 16,1-4 0-16,-1-3 0 15,1-6-1-15,-1-7 0 16,-4 0 0-16,0-10 1 0,0-3-2 16,-4-14 1-16,4-9-2 15,0-4 1-15,0-3 2 16,4-7 0-16,-4 16-3 16,0 1 1-16,0 7 1 15,0 2 0-15,-4 8 1 16,-1 2 0-16,1 4-1 15,-1 7 0-15,1 6 0 16,4 7 0-16,0 3 0 16,0 1 0-16,4 6-1 15,-4-7 1-15,0-7 1 16,0 1 1-16,0-7-3 16,0 0 0-16,0-4 1 15,0-9 1-15,0-3-2 16,0-4 0-16,5-7 0 0,-5-6 0 15,0-7 1-15,0 3 1 16,-5 4 0-16,5 7 0 16,-4 2 0-16,4 1 1 15,-4 3-2-15,4 3 1 16,0 1-2-16,-5-1 1 16,5 4 1-16,0 0 1 15,0 3-2-15,0 0 0 16,0 6 0-16,5-3 0 15,-1 4-2-15,0 0 0 16,1-4-5-16,-5-3 0 16,0 0-9-16,0 0 0 15,4 3 2-15,-4-3 0 0</inkml:trace>
  <inkml:trace contextRef="#ctx0" brushRef="#br2" timeOffset="913475.5076">17368 9139 9 0,'0'3'4'0,"-4"-10"6"0,4 7-5 0,0 0-1 15,4 7 0-15,1-1-3 16,-1 4 1-16,1 4 0 16,4 6 0-16,4 6 0 15,0 7 0-15,5 7-2 16,0 17 0-16,-1-14 0 16,1 0 0-16,-5-3 0 15,-4-14 0-15,-5 1 4 16,-4-7 1-16,0-7-4 15,-4-13 0-15,0-7-1 16,-5-6 1-16,4-7-3 16,1-10 1-16,0-6 2 15,-5-7 0-15,4-4-1 0,1-3 0 16,-1 7 0-16,1 13 0 16,0 4-1-16,-1 6 1 15,1 7 0-15,4 13 1 16,0 6-2-16,0 14 1 15,4 3 0-15,5 11 1 16,0 5-2-16,0 1 1 16,4-7 1-16,-9-9 0 15,1-4 4-15,-5-7 1 16,0-7-6-16,0-9 1 16,0-4-2-16,0-6 1 15,0-17 0-15,0-3 1 16,0-7-2-16,0 7 1 0,0 3 0 15,0 7 1-15,0 10-2 16,0 10 1-16,0 9 0 16,0 7 0-16,0 14 0 15,0-1 1-15,0 1-3 16,4 6 1-16,1-10 2 16,-5-6 0-16,0-4 2 15,0-6 0-15,0-7-2 16,0-7 0-16,-5 4-1 15,1-17 1-15,-5-3-2 16,-4 0 1-16,4-11-1 16,4 11 1-16,-3 7-1 15,3 2 0-15,1 4 1 16,-5 7 1-16,4 0-6 16,1 3 1-16,0 0-8 0,4 3 0 15,0 0-9-15,4 4 0 16</inkml:trace>
  <inkml:trace contextRef="#ctx0" brushRef="#br2" timeOffset="915351.3019">18245 10794 9 0,'4'-7'4'0,"14"11"1"0,-14 2-4 15,1 4 8-15,3 4 1 16,1 5-2-16,-4 11 1 0,4 10-6 16,-1 10 1-16,1 10-4 15,0 3 0-15,0-14-1 16,-5-2 1-16,5-7 3 16,-4-11 1-16,-1-9-2 15,-4 0 1-15,0-13-3 16,0-10 1-16,0-14-5 15,0-16 1-15,0-10 0 16,0-10 0-16,0-4 3 16,-4 7 0-16,-5 7 0 15,4 7 1-15,-3 16 1 16,-1 7 1-16,-5 13 1 16,1 13 0-16,4 17-3 15,0 10 1-15,9 6-1 0,0-6 0 16,5 3-2-16,4-7 0 15,0-6 3-15,-5-6 1 16,0-8-2-16,-4-6 0 16,5-13-2-16,-1-10 0 15,1-14-1-15,-1-13 0 16,1-6 0-16,3-4 0 16,-3 7 2-16,-1 10 1 15,-4-4 0-15,-4 21 0 16,-1 6 1-16,1 16 1 15,0 14-2-15,-1 7 0 16,1 9-1-16,4 4 0 16,4-4-1-16,5 1 1 0,0-10 1 15,0-8 1-15,0-5-1 16,-5-4 0-16,5-10-1 16,0-7 0-16,0-10 0 15,-1-12 0-15,1-11-3 16,4-7 1-16,-4 11 1 15,0 6 1-15,-9 3 1 16,0 17 1-16,-9 20-1 16,0 10 1-16,-4 4-3 15,4 5 1-15,1-2 0 16,3-1 1-16,1 1-8 16,4 3 1-16,4-10-19 15,5-4 0-15,4-2 12 16,5-11 1-16</inkml:trace>
</inkml:ink>
</file>

<file path=ppt/ink/ink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06T21:55:42.112"/>
    </inkml:context>
    <inkml:brush xml:id="br0">
      <inkml:brushProperty name="width" value="0.05292" units="cm"/>
      <inkml:brushProperty name="height" value="0.05292" units="cm"/>
      <inkml:brushProperty name="color" value="#0070C0"/>
    </inkml:brush>
  </inkml:definitions>
  <inkml:trace contextRef="#ctx0" brushRef="#br0">16528 4444 24 0,'9'-3'12'0,"17"16"0"0,-17-6-11 0,0-4 1 15,4 7 0-15,0 0 3 16,1 17 0-16,-1 12-3 16,0 18 1-16,0 16-3 15,-4 13 0-15,-4 7-1 16,-5 0 1-16,0-14 0 15,0-6 0-15,-5-10-8 16,5-13 1-16,-4-13-10 16,4-11 1-16,-5-19 7 0,5-10 0 15</inkml:trace>
  <inkml:trace contextRef="#ctx0" brushRef="#br0" timeOffset="299.8766">16377 4192 23 0,'-13'-20'11'0,"48"10"2"0,-13 14-13 16,23-1 0-16,21-3 0 15,18 0 0-15,14 6 0 16,21 8 0-16,9 9 0 16,-4 4 0-16,-4 16 0 0,-10 16 0 15,-8 8 0-15,-18 2 0 16,-22 1 0-16,-22 6 2 15,-27 1 0-15,-17-4 4 16,-23-4 0-16,-17 8-3 16,-22-8 0-16,-5-6-3 15,-9-10 1-15,5-6-7 16,9-4 0-16,4-13-8 16,4-7 0-16,5-6-1 15,9-1 1-15</inkml:trace>
  <inkml:trace contextRef="#ctx0" brushRef="#br0" timeOffset="25163.1111">18161 4239 23 0,'-5'-4'11'0,"-4"-2"5"15,5 6-12-15,-1 0-2 16,1 0 1-16,0 0-2 16,4 3 1-16,0 7 0 0,0 6 1 15,-5 18-3-15,1 15 0 16,-5 14 0-16,-4 10 1 15,-5 10-2-15,0 14 1 16,5 9 0-16,0-3 1 16,4-7-2-16,4-13 1 15,10-14 1-15,8-2 0 16,9-14 2-16,9-10 0 16,13-10-2-16,5-10 1 15,13-13-1-15,4-13 1 16,14-7-3-16,4-7 1 15,0-3-1-15,0-3 0 0,-8 10-1 16,3 0 1-16,-12 6-6 16,-14 4 0-16,-5-1 1 15,-8 1 0-15,-9 3-6 16,-4-3 0-16,-14-4 0 16,-4 1 0-16</inkml:trace>
  <inkml:trace contextRef="#ctx0" brushRef="#br0" timeOffset="25479.7145">18231 4335 26 0,'9'-17'13'0,"49"37"1"0,-36-20-12 16,13 3-2-16,5-6 0 15,9 0-1-15,-1-1 0 16,1-2 2-16,4-4 0 16,-4 3-2-16,0 1 1 15,4 6-4-15,-9-4 1 16,-4 1-2-16,-5 0 1 15,-8 3-6-15,-5 0 0 16,-9 3 1-16,-13 0 1 0</inkml:trace>
  <inkml:trace contextRef="#ctx0" brushRef="#br0" timeOffset="25733.3723">18107 4696 18 0,'-31'7'9'0,"40"6"6"16,0-13-9-16,13 4-5 15,0-4 1-15,5 0-2 16,8-4 1-16,5 4 0 16,4-3 1-16,5 0-1 15,4-1 0-15,5 4-2 16,-5 0 0-16,-4 0 0 0,-5 0 0 15,-9 0-8-15,-4 4 0 16,-9-4-8-16,-4 3 0 16</inkml:trace>
  <inkml:trace contextRef="#ctx0" brushRef="#br0" timeOffset="36377.6378">19285 4229 27 0,'8'-14'13'0,"23"21"2"0,-17 0-15 0,3 9 1 16,-3 7 0-16,-1 17-1 16,0 13 1-16,0 7 0 15,1 10 1-15,-1 6-2 16,-4 7 0-16,0 0 0 15,4 0 1-15,0-4-5 16,1-16 0-16,3-6-8 16,-4-17 1-16,1-14-4 15,-5-9 0-15</inkml:trace>
  <inkml:trace contextRef="#ctx0" brushRef="#br0" timeOffset="36933.1154">19307 4268 19 0,'-36'-20'9'0,"10"7"4"0,21 13-11 15,1 0 0-15,4 0 0 16,9-3 0-16,13-4 1 16,9 1-3-16,9-1 1 15,22 4 0-15,0 3 0 16,13 0 1-16,0 0 0 15,0 3 0-15,-4 4 0 0,-5 6-1 16,-13 7 1-16,-13 6-3 16,-13 11 0-16,-14 6 2 15,-17 0 1-15,-14 7-2 16,-9-7 1-16,-8-3 1 16,0-4 1-16,8-3-4 15,5-9 0-15,4-8 1 16,5-6 0-16,9-6 0 15,4-8 0-15,8 1 1 16,10-4 0-16,4-3-2 16,9 0 0-16,9 7 1 15,9 0 0-15,13 6 0 16,0 4 0-16,0 9 0 16,-9 4 0-16,-9 7 0 15,-9 6 0-15,-4 7 1 16,-9 3 0-16,-8 3 0 0,-14 4 0 15,-5 0 1-15,-12-4 0 16,-14-6-2-16,-14 0 0 16,-12 0 0-16,-10-20 1 15,-12-1-2-15,-1-15 1 16,-4-14-9-16,0-7 1 16,9-16-16-16,8-3 1 15,19-1 16-15,12-3 0 16</inkml:trace>
  <inkml:trace contextRef="#ctx0" brushRef="#br0" timeOffset="58087.0512">20630 4179 15 0,'-9'-10'7'0,"4"16"3"0,5-6-9 16,0 7 0-16,0 0 0 15,5-1 2-15,-1 4 0 16,1 0-2-16,-1 0 1 15,5 7 0-15,0-1 1 16,0 18-1-16,0 15 0 16,-1 11-2-16,-3 13 1 15,4 7 0-15,0 9 0 16,4 4-1-16,5 0 0 16,-1 3-1-16,1-13 1 15,0-10-2-15,-1-10 0 16,1-6-8-16,0-11 0 15,-1-13-5-15,-3-13 0 0</inkml:trace>
  <inkml:trace contextRef="#ctx0" brushRef="#br0" timeOffset="58461.5606">20395 4179 19 0,'-9'-17'9'0,"18"17"3"0,-4 0-11 15,8 0 0-15,9 0 1 16,9 0 0-16,4 4 0 15,10 2 1-15,17 1 0 16,4 3-3-16,9 0 1 16,5 0 1-16,4 0 1 15,0-4-4-15,-4 1 1 16,-5-4 0-16,-9 4 0 16,-4-1-1-16,-13 4 1 15,-9 0-6-15,-9 0 1 16,-9 4-7-16,-13-1 0 0,-9 7 1 15,-14-4 0-15</inkml:trace>
  <inkml:trace contextRef="#ctx0" brushRef="#br0" timeOffset="58687.1947">20550 4517 24 0,'5'-3'12'0,"39"49"3"16,-18-39-12-16,5 3-3 16,18-3 1-16,9 6-1 15,3-7 0-15,6 1 0 16,4 0 1-16,-5-1-4 16,0 1 1-16,-4 3-8 0,0-3 1 15,-4-1-7-15,-10 7 1 16</inkml:trace>
  <inkml:trace contextRef="#ctx0" brushRef="#br0" timeOffset="67905.3119">22019 4156 12 0,'36'6'6'0,"3"34"7"0,-25-30-5 16,-1 3-2-16,0 4 1 16,-4 3-3-16,0-4 0 15,-5 1-1-15,1-4 1 16,-5-3 1-16,-5 0 0 16,1-10-4-16,-5-10 0 0,-13-6 0 15,0-14 0-15,-14 0-1 16,1-7 1-16,-9 1-1 15,-5 13 0-15,0 6-2 16,-8 17 1-16,-1 20 2 16,1 23 1-16,-1 30-1 15,1 20 1-15,4 16-3 16,17 18 1-16,14 12 0 16,18-13 0-16,21 0-1 15,19-17 1-15,13-6 0 16,13-23 1-16,8-17 0 15,10-10 1-15,13-20-1 16,-5-13 1-16,-4-23-3 16,-4-14 1-16,-5-9-7 0,-8-11 0 15,-10-6-3-15,-8-3 1 16,-9-4-19-16,-9 0 1 16</inkml:trace>
  <inkml:trace contextRef="#ctx0" brushRef="#br0" timeOffset="75082.1267">5584 5287 21 0,'0'-13'10'0,"5"16"2"0,-1-3-11 16,1 3-2-16,-1-6 0 15,-4 3 2-15,0 10 1 16,5 0-2-16,3 3 1 16,-3 7 1-16,-5 7 1 15,4 6-3-15,5 3 0 16,0 4 0-16,4 0 0 0,5-7 2 15,0-3 1-15,-1-7 2 16,5-13 0-16,1-10-3 16,3-7 1-16,5-9-1 15,9-7 0-15,9-11-2 16,4-9 0-16,13-6 0 16,-4 5 0-16,0 5-2 15,-4 5 1-15,-1 5-8 16,-13 2 0-16,-8 4-18 15,-10 3 1-15</inkml:trace>
  <inkml:trace contextRef="#ctx0" brushRef="#br0" timeOffset="77199.3933">5691 5997 13 0,'-27'3'6'0,"5"14"1"0,18-14-7 15,4 0 0-15,-5 1 1 16,5-4-1-16,0 0 1 16,-4 0 3-16,4 0 1 0,0 3-4 15,0-3 0-15,0 0 2 16,0 0 0-16,0 0 0 16,0 0 1-16,9 0-1 15,-1 0 0-15,1-3-1 16,5 3 0-16,-1 0-1 15,-4 0 0-15,0 0 0 16,-1 0 1-16,1 3-1 16,-9-3 1-16,0 10-2 15,0 7 0-15,0 2 1 16,-4 5 1-16,-1-1-2 16,1 10 1-16,0-3-1 15,-1-7 1-15,1 4 1 16,4-7 1-16,0-4 0 0,0-3 0 15,0-3-2-15,4-10 1 16,5-6-2-16,9-11 1 16,8-9-2-16,14-8 0 15,18-5 1-15,8-4 0 16,14-4-1-16,-1 1 1 16,-4 6-5-16,-8 3 0 15,-1 7-4-15,-17 7 1 16,-9 3-11-16,-18 4 0 15</inkml:trace>
  <inkml:trace contextRef="#ctx0" brushRef="#br0" timeOffset="79044.6826">5584 6597 24 0,'18'-20'12'0,"-5"17"3"0,-13 3-11 16,0 0-3-16,5 7 1 15,-5-1 3-15,4 4 0 0,1 4-4 16,-1 5 1-16,1 1-2 15,-1 7 0-15,5 3 1 16,0 6 1-16,0 1-1 16,-1-1 1-16,1 1 0 15,0-4 1-15,0-3-4 16,0-7 1-16,0-6 2 16,-1-4 0-16,1 0-1 15,0-6 0-15,4-7 0 16,1-7 1-16,3-9-2 15,6-8 0-15,8-2 0 16,8-11 1-16,6-6-2 16,12-10 1-16,5 7-1 0,0 6 1 15,-4-3-11-15,-10 13 0 16,-8 0-21-16,-18 13 1 16,-9 1 29-16,-4-11 1 15</inkml:trace>
  <inkml:trace contextRef="#ctx0" brushRef="#br0" timeOffset="80983.0915">22510 5436 22 0,'-8'10'11'0,"3"17"1"0,5-21-11 0,5 1 1 16,-1 0 1-16,-4-7 0 16,4 0 1-16,5-7-2 15,0-10 0-15,4-9 1 16,10-17 0-16,3-10-3 16,5-27 1-16,4-20 0 15,5-19 1-15,0-4-3 16,0-13 0-16,-9 30 6 15,-5 17 0-15,-8 25-5 16,0 18 0-16,-5 16 0 16,0 24 1-16,-4 12-1 15,5 17 0-15,3 21-1 16,5-1 1-16,5 10-1 0,8 3 0 16,1 7 1-16,-1 7 1 15,1 9-3-15,-1-2 0 16,-4-14-6-16,-5 3 1 15,1-6-2-15,0 0 1 16,-10-11-13-16,1-9 0 16</inkml:trace>
  <inkml:trace contextRef="#ctx0" brushRef="#br0" timeOffset="81192.9674">22360 4948 36 0,'-4'0'18'0,"35"20"-1"0,-9-16-17 0,9-1 3 16,26 0 0-16,5 1-4 16,4-4 1-16,1 3-13 15,-1-6 1-15,1 3-13 16,-5 0 0-16</inkml:trace>
  <inkml:trace contextRef="#ctx0" brushRef="#br0" timeOffset="109717.7664">5483 11338 18 0,'26'-10'9'0,"-8"-26"6"0,-14 29-10 16,1-10 0-16,-10 1 1 16,-3-4-2-16,-6 0 0 15,-12 3-2-15,-10 1 1 16,-12-1-2-16,-10 7 0 15,-8 7 0-15,-10 13 0 0,-12 10-1 16,-9 3 1-16,-18 7-2 16,4 6 1-16,5 4 0 15,4-3 0-15,5 2 0 16,13-2 1-16,-5-1-1 16,18 4 0-16,9 7-1 15,14 2 1-15,12 5 0 16,23-8 1-16,17-3 2 15,23 4 0-15,17-11-2 16,27 4 1-16,22-17-1 16,35-3 0-16,14 3-1 15,22-6 0-15,17-4 1 16,18-3 0-16,14-10-2 16,21-10 0-16,9-3 0 15,14-7 0-15,0-10 1 0,-1 4 1 16,-8-4-2-16,-9 0 1 15,-22 10 0-15,-13 3 0 16,-27 7 1-16,-14 7 1 16,-8 3-2-16,0 0 1 15,-9 0 0-15,0 0 0 16,13 0-2-16,5 0 0 16,-9-3 0-16,-9-1 1 15,-4 4 0-15,-14-6 0 16,-9-4 0-16,-17-3 0 15,-13-1 0-15,-19 1 1 16,-12-4-1-16,-14 1 1 0,-8-4 0 16,-5-3 0-16,-14-7-2 15,-8-3 0-15,-18-10-1 16,-13-4 0-16,-26-3 1 16,-28-3 1-16,-21 10 0 15,-31 7 1-15,-27-4-1 16,-22 17 1-16,-22 3-1 15,-23 3 0-15,-17 4 1 16,-13 3 1-16,-13 7-3 16,-14 3 1-16,-13 6 0 15,-9-2 0-15,-4 5-1 16,-10 5 1-16,1-4 0 16,18 3 1-16,21-6-1 0,23-1 0 15,35-6-2 1,36-3 1-16,26 6-19 0,27 7 1 15,13 20-4-15,17-13 0 16</inkml:trace>
  <inkml:trace contextRef="#ctx0" brushRef="#br0" timeOffset="151349.4515">6257 7257 25 0,'44'-6'12'0,"85"-4"2"0,-81 10-13 15,28-10-1-15,16 7 0 0,19-11-1 16,17 11 1-16,14 0-1 16,4-4 1-16,9-3 0 15,13 0 1-15,-4 7-3 16,0-4 1-16,-5 1-14 15,-13 2 1-15,-27 1 5 16,-26-4 0-16</inkml:trace>
  <inkml:trace contextRef="#ctx0" brushRef="#br0" timeOffset="151770.4337">6399 7387 15 0,'-9'-10'7'0,"18"10"3"0,0 0-8 15,4 0-2-15,5 0 1 16,4-3 0-16,4-4 1 15,5 0 2-15,0 1 0 16,5-1-1-16,-5 0 0 16,-1 1 1-16,1-1 0 15,5 1-2-15,-1-1 0 16,10 0-1-16,12 1 1 0,23 2-1 16,17 1 0-16,23-4-2 15,12 1 0-15,23 9 1 16,18-6 0-16,-1 3 0 15,14 3 0-15,9-3-3 16,-14-3 1-16,-13-4-4 16,-22 4 0-16,-22-4 2 15,-35 0 0-15,-27 4-17 16,-27-10 1-16</inkml:trace>
  <inkml:trace contextRef="#ctx0" brushRef="#br0" timeOffset="153286.172">15116 1100 25 0,'5'13'12'0,"25"74"2"0,-16-44-14 0,-1 23 1 16,0 4 0-16,1 13-2 16,3 6 1-16,5-2-3 15,5-1 0-15,0-7-15 16,-1-9 1-16,1-7 12 16,-5-13 0-16</inkml:trace>
  <inkml:trace contextRef="#ctx0" brushRef="#br0" timeOffset="153615.9933">14864 1084 17 0,'-22'-67'8'0,"57"17"4"0,-17 40-9 15,13-3 4-15,13-3 0 16,22 2-4-16,14 8 0 15,9-4-3-15,-1 13 1 16,1 14-2-16,-10-1 1 16,-8 7-1-16,-13 11 1 15,-14 2 1-15,-22 11 1 16,-18-8-2-16,-17 14 1 16,-18 4 0-16,-18-4 0 15,-4-17-2-15,-4-2 1 16,-1-11-1-16,5-13 0 15,9-10-8-15,17-10 1 0,14-10-12 16,18-7 0-16,17-6 18 16,13-7 0-16</inkml:trace>
  <inkml:trace contextRef="#ctx0" brushRef="#br0" timeOffset="153946.7015">15793 941 25 0,'13'-17'12'0,"-4"24"5"15,-4 3-13-15,-1-3-2 16,1 12 0-16,-5 21-2 16,4-3 0-16,5 6 0 15,4 10 0-15,5-10-1 16,8 0 1-16,14 0 0 16,4-13 0-16,5-7 0 0,9-9 0 15,-1-8 0-15,-8-9 1 16,-1-17-1-16,-8-6 0 15,-18-18 0-15,-13 1 1 16,-13-3 1-16,-14 3 0 16,-13 0-2-16,-13 13 0 15,-5 10-1-15,-4 3 1 16,-4 4 0-16,-1 10 0 31,5 6-18-31,26-3 0 16,19 0 3-16,16 0 1 15</inkml:trace>
  <inkml:trace contextRef="#ctx0" brushRef="#br0" timeOffset="154352.5529">16678 875 18 0,'44'-20'9'0,"-13"30"1"15,-22-10-9-15,-4 0-1 16,-1-4 1-16,-8 1-1 15,-5 0 1-15,-9 3-2 16,-8 3 1-16,-10 4 4 16,-4 3 0-16,5-4-2 15,8 1 0-15,5 6 0 16,9-3 0-16,4 3 1 16,14 4 0-16,8-1-1 0,13 1 0 15,5 0-1-15,0-1 1 16,5 1-5-16,4-1 1 15,-1-2 4-15,1 6 1 16,-4-7-4-16,-1 7 1 16,-8-7 1-16,-10 0 0 15,-12 1 0-15,-14-1 1 16,-13 0-2-16,-14 4 1 16,-8-7-3-16,-5-10 1 15,-4-4-2-15,5-6 1 16,8-3-10-16,4-13 1 15,14-4-8-15,13 3 0 0,14-3 17 16,13 0 1-16</inkml:trace>
  <inkml:trace contextRef="#ctx0" brushRef="#br0" timeOffset="154607.3914">17081 496 22 0,'-27'-10'11'0,"23"20"4"16,4-3-12-16,0 3 0 16,0 3 0-16,0 4 0 15,9 16 0-15,4 13-2 16,0 7 0-16,5 14-1 16,-5-7 1-16,1 3-1 0,-6 0 0 15,1 0-4-15,-4-7 1 16,-5-9-4-16,0 2 0 15,0-9-4-15,0-7 0 16,-5-6 0-16,1-4 0 16</inkml:trace>
  <inkml:trace contextRef="#ctx0" brushRef="#br0" timeOffset="154818.0448">16873 981 20 0,'-31'-7'10'0,"31"0"7"0,0 7-11 15,18 7-3-15,4-7 1 16,9 3-3-16,13-3 0 16,13 0-2-16,10-3 1 0,4 3 0 15,-1 0 1-15,-8-7-2 16,-4 1 1-16,-9 6-4 16,-10-4 0-16,-3-2-5 15,-1 3 1-15,-8-1-10 16,-5 1 1-16</inkml:trace>
  <inkml:trace contextRef="#ctx0" brushRef="#br0" timeOffset="155418.6724">18059 941 25 0,'0'-33'12'0,"9"46"3"0,-9-13-12 16,0 0-1-16,0 0 0 15,0 0-2-15,0 0 1 16,0 0-1-16,0 0 1 16,0 0-2-16,-5 3 1 15,1-3 0-15,-1-3 1 16,1 0 2-16,0-1 0 15,-1-2 0-15,1-1 1 16,-1 0-2-16,1 4 0 16,-1-3-3-16,1 2 1 0,4 1 0 15,-4 3 1-15,4 0-1 16,0 0 1-16,0 0-2 16,-5 0 0-16,5 0 1 15,0 0 0-15,0 0 0 16,0 0 0-16,0 0-1 15,0 0 1-15,0 0 0 16,0 0 1-16,0 0-1 16,0 0 0-16,5 7 0 15,-5-7 1-15,8 3-1 16,10 3 0-16,9-2-1 16,4-4 1-16,13 10 0 15,0-10 0-15,5 0 0 16,4 3 1-16,0-6-1 0,0 6 1 15,-9-3-1-15,-4 7 0 16,-9-11-1-16,-9 4 1 16,-4-3 0-16,-5 3 1 15,-4-3-1-15,-4-4 0 16,-5 7-10-16,0 0 0 16,0 0-8-16,8 0 1 15</inkml:trace>
  <inkml:trace contextRef="#ctx0" brushRef="#br0" timeOffset="155793.6138">18908 851 25 0,'14'-16'12'0,"-10"22"7"0,-4-6-14 0,-4 0-6 16,-5 4 0-16,0 2 2 15,-4 4 0-15,-1 7-1 16,1 6 1-16,-5 7-2 15,1 6 0-15,8 11 1 16,0-4 1-16,9 0-1 16,9 0 0-16,9-3 2 15,8-10 0-15,5-4-3 16,0-19 0-16,0-7 1 16,0-13 0-16,-4-7 1 15,-5-7 1-15,-9-6-2 0,-9-3 0 16,-12-7 0-16,-6-7 0 15,-8 0-2-15,-4 7 1 16,-1 13 1-16,5 7 0 16,0 6 0-16,9 7 0 15,4 4-8-15,4 6 1 16,14-4-6-16,9 4 0 16,8 0 2-16,5 0 1 15</inkml:trace>
  <inkml:trace contextRef="#ctx0" brushRef="#br0" timeOffset="157084.8928">19289 841 21 0,'35'20'10'0,"14"20"5"0,-36-23-10 16,5 6-3-16,4 10 0 0,5 0-2 15,-1 4 0-15,5-1 0 16,-4-6 0-16,-5-7 0 16,-9 1 1-16,-4-8 0 15,-9-9 1-15,-4-7 0 16,-5-14 1-16,-5-5-1 15,-3-8 1-15,-1-9-1 16,0-4 0-16,5-7-1 16,4 4 0-16,5 10-1 15,4 3 1-15,4 14-1 16,14-1 0-16,8 7 0 16,14 3 1-16,9 1-2 15,4 2 0-15,5 4-8 16,-1 0 0-16,5 4-1 15,-4 2 1-15,4 4 1 0,0 0 0 16,-9 4 2-16,-5-11 0 16,-3 10 2-16,-6-3 0 15,-3 0 4-15,-5 0 0 16,-5-3 10-16,-4-4 1 16,-4 7-4-16,-9-7 1 15,-9-3-3-15,-9 0 0 16,0-3-4-16,-8 3 1 15,-10-7-1-15,0 4 0 16,-4 3 1-16,5 0 1 16,-1 10-3-16,1 0 1 15,-1 6-1-15,10 8 1 16,3-1-1-16,10 3 0 16,4-6 0-16,13 7 1 0,5-1 2 15,8 1 0-15,1-17-7 16,4 3 0-16,0-3-1 15,0-10 1-15,0-13-2 16,0-4 0-16,0-6 5 16,-5-3 1-16,1-14-1 15,-5-13 0-15,-4-14 1 16,-1-9 0-16,-3-4 4 16,-5 11 1-16,-9 9 1 15,0 14 0-15,-5 12-4 16,1 11 1-16,-5 13-3 15,-4 17 0-15,-1 6 2 0,5 20 1 16,-4 10-3-16,4 10 0 16,9 7 0-16,5 3 0 15,8-6-2-15,5 2 1 16,8-2 1-16,5 2 0 16,5-19-1-16,8 0 1 15,9-7 3-15,0-10 0 16,5-9-3-16,4-11 1 15,0-13-1-15,0-10 1 16,-5-10-1-16,-4-3 0 16,-4-10-1-16,-9 3 0 15,-9 4 4-15,-9 3 1 16,-9 9-3-16,-4 1 0 16,-9 7 0-16,-9 9 0 0,-4 7-2 15,-5 7 1-15,0 6 0 16,5 7 1-16,4 3-1 15,0 0 0-15,9 4 0 16,5-4 0-16,8 3-1 16,9-6 1-16,5-3-1 15,4-4 1-15,13-6-1 16,0-4 0-16,5-6 0 16,0-7 0-16,-1-3-1 15,-4-11 0-15,5 14 1 16,-9-3 1-16,0 7 0 15,-5 2 1-15,-4 8-2 16,-4 5 1-16,-5 8 0 0,0 10 1 16,-4-4-2-16,-1 3 0 15,1 1 2-15,-5-4 0 16,1 4-1-16,-1-14 1 16,-9 0 3-16,-4-6 1 15,-4-7-4-15,-9-7 1 16,-1-9-1-16,1-11 0 31,-5-43-1-31,5 1 0 16,4 2-1-16,5 18 0 15,8 9 1-15,10 7 1 16,12 9-2-16,10 8 1 16,3 3 0-16,1 6 0 0,9 7-5 15,0-3 0-15,-5 9-4 16,0 4 1-16,-9-3-19 15,-4 6 0-15</inkml:trace>
  <inkml:trace contextRef="#ctx0" brushRef="#br0" timeOffset="157521.1495">19594 1581 25 0,'-9'-20'12'0,"14"20"5"0,-5 0-14 15,9 0-2-15,0 7 1 16,-1 0 0-16,1-1 0 16,0 7-3-16,0 11 0 0,0 9 4 15,-5 7 1-15,1 9-5 16,-1-2 1-16,1 3-1 15,-1-7 1-15,0 3-2 16,1-6 0-16,-5 0-4 16,0-7 0-16,-5-6-15 15,-3-4 0-15,-1-10 17 16,0-3 0-16</inkml:trace>
  <inkml:trace contextRef="#ctx0" brushRef="#br0" timeOffset="157955.7652">19130 1837 17 0,'4'-7'8'0,"54"7"4"0,-36 0-10 16,13-3-2-16,9-7 1 16,5 6-1-16,13-2 0 15,0 6 0-15,4-4 0 16,-4 4 1-16,5 0 0 15,-5 4-2-15,-5 2 1 16,-4 11 0-16,-4 0 1 16,-9 6 3-16,-5 10 1 15,-4-3-3-15,-9 0 0 16,-4 3-2-16,-5-7 0 16,0-2 1-16,-4-4 1 15,-4-7-1-15,-5-7 1 0,0-6-1 16,-5-10 0-16,1-13 0 15,-1-13 1-15,1-4-4 16,0-6 1-16,-1-4 0 16,1 7 1-16,4 6 2 15,4 11 1-15,5 9-3 16,9 7 1-16,8 7-2 16,5 6 0-16,5 4-11 15,4-4 0-15,-1 0-8 16,10 1 1-16,0 2 18 15,4-6 0-15</inkml:trace>
  <inkml:trace contextRef="#ctx0" brushRef="#br0" timeOffset="158646.5338">20771 1754 21 0,'0'-7'10'0,"0"4"3"0,-4-1-11 15,-5-2-2-15,-4-1 0 16,0 1 4-16,-10-1 0 15,-3 0-2-15,-5 7 0 16,-5 10-1-16,-3 13 1 16,-1 4 0-16,0 9 0 15,9 8-3-15,4-8 0 16,10-3 2-16,8-3 0 16,0-3-2-16,9-4 0 15,5-7 1-15,8-6 0 16,0-10 2-16,5-6 0 0,-1-11-4 15,1-9 1-15,0-4 2 16,0-3 0-16,-1 3-1 16,1 7 0-16,-5 9-2 15,1 8 0-15,-1 9 5 16,4 7 1-16,-3 10-5 16,-1 0 1-16,0 3-3 15,5 0 1-15,4-3-2 16,0 0 1-16,5-7-4 15,-5-6 0-15,4-4-1 16,-3-6 0-16,-1-7 4 16,0-3 1-16,-4-11 2 15,4-5 1-15,-5-8 1 0,6-3 0 16,-6 0 6-16,1 14 1 16,0 6-3-16,-5 7 1 15,0 13-2-15,0 10 1 16,1 6-3-16,-5 8 0 15,-1 5-4-15,6 1 1 16,-1 3 1-16,0-6 0 16,1-1 1-16,-1-6 1 15,0-3 3-15,-4-7 0 16,0-10-3-16,0-7 1 16,-5-9-1-16,0-8 0 15,5-9-2-15,0-10 0 16,0-7 0-16,4 4 0 15,9-4 0-15,-4 7 1 0,0 10-3 16,0 10 0-16,4 6-4 16,-5 7 1-16,1 0-4 15,0 10 1-15,4 3-15 16,4 7 0-16</inkml:trace>
  <inkml:trace contextRef="#ctx0" brushRef="#br0" timeOffset="159307.7732">21758 1850 23 0,'5'3'11'0,"17"14"3"15,-13-17-13-15,-1 3 1 16,6-3 0-16,-1 0-3 0,0-3 1 16,1-4 0-16,-1-6 1 15,-4 0-2-15,-1-7 1 16,-3 0 0-16,-5-3 0 15,-5-4 0-15,1 4 1 16,-5-4 0-16,-4 4 1 16,-9-3-2-16,0 2 1 15,0 11 0-15,-9 3 1 16,-5 13-3-16,1 11 1 16,4 12 0-16,4 11 0 15,5 6 0-15,13 7 1 0,9 3-1 16,18-4 0-16,9-5-4 15,8-8 0-15,0-3-3 16,5-10 1-16,0-6 5 16,0-14 1-16,0-3-2 15,-5-10 1-15,-4-9 1 16,0-15 0-16,0-2-1 16,0-1 1-16,-5 7 1 15,1 11 1-15,-5 9-1 16,-4 10 1-16,-5 10-2 15,-4 6 1-15,0 7-1 16,0 4 0-16,-5-1 0 16,-4-2 0-16,0-4 3 15,-4-7 1-15,-1-3-3 16,1-7 1-16,-1-9 0 16,-3-11 1-16,-1-6-2 0,0-14 0 15,0-9 0-15,5-11 0 16,-1-2 0-16,5 12 1 15,9 7-2-15,4 14 0 16,5 9 2-16,4 4 0 16,9 6-4-16,0 7 1 15,0 4-1-15,0 2 0 16,0 1-5-16,-4 0 1 16,4-1-13-16,-1 1 1 15,6 3 13-15,4-4 1 16</inkml:trace>
  <inkml:trace contextRef="#ctx0" brushRef="#br0" timeOffset="159667.8793">22931 1591 23 0,'-44'-16'11'0,"-23"32"3"16,54-16-13-16,-5 7 1 15,-4 3 0-15,0 3-2 16,-5 4 1-16,5 2-2 16,0 5 0-16,9 2 2 15,8 4 0-15,10-3 0 16,8 3 0-16,9 3 2 16,9 0 0-16,5-7-2 15,-5-2 0-15,-5-1-2 0,-4-3 1 16,-4-4 0-16,-14-2 1 15,-12-1 0-15,-10-3 1 16,-9-7-6-16,-4-6 1 16,-4 0-3-16,4-7 1 15,4 0-5-15,10 0 1 16,3-10 1-16,10 3 1 16,13-3 0-16,13 4 0 15</inkml:trace>
  <inkml:trace contextRef="#ctx0" brushRef="#br0" timeOffset="160343.4263">23466 1770 25 0,'0'-6'12'0,"-26"2"2"15,17 1-13-15,-4-4-1 16,-5-3 1-16,-4-3 0 15,0 3 0-15,-5 7-2 16,-4 0 0-16,0 9 1 16,-4 4 1-16,-1 3-3 15,5 7 1-15,9 0 1 16,5-3 0-16,8-1 0 16,4 4 1-16,5-10-1 15,5-3 1-15,8 0-1 0,0-7 0 16,5-4 0-16,8-2 0 15,1-4-1-15,8-4 0 16,1 1 1 0,-1 6 0-16,-4 4 1 0,-4 10 0 31,4 19 1-31,-5 4 1 16,5-3-3-16,0-4 0 15,0-3 0-15,0-4 1 16,0-6-2-16,0-10 1 15,0-13-1-15,0-3 1 16,-4-4 0-16,4-10 0 0,0-7 0 16,0-12 1-16,-5-11-2 15,1-7 0-15,-10-12 2 16,-3-11 0-16,-10 11-2 16,-8 9 1-16,-5 17 1 15,0 6 0-15,-9 18-2 16,-4 15 1-16,-4 21 1 15,-1 29 0-15,0 21 0 16,10 12 0-16,3 8-4 16,14 6 1-16,9 0-1 15,9 0 0-15,4-7 3 16,9 0 0-16,9-13 0 16,4-10 1-16,5-19-4 0,0-5 1 15,4-15-1-15,0-4 0 16,0-7-6-16,0-13 0 15,-4 3-2-15,-5 1 0 16</inkml:trace>
  <inkml:trace contextRef="#ctx0" brushRef="#br0" timeOffset="161063.3916">15691 1512 27 0,'-22'-14'13'0,"36"34"4"0,-6-13-14 0,10 6-3 16,13-3 0-16,18 0 0 15,13-10 0-15,13 0 1 16,13-7 0-16,19 7-2 15,8-3 0-15,0-7 1 16,-5 3 1-16,-3 4-2 16,-10-7 0-16,-13 4 1 15,-13 2 1-15,0 1 0 16,-18 0 0-16,-18-4-4 16,-13 4 1-16,-13-1-16 15,-5 1 0-15,-8 0 8 16,-14 6 0-16</inkml:trace>
  <inkml:trace contextRef="#ctx0" brushRef="#br0" timeOffset="161333.6997">15824 1657 21 0,'-31'10'10'0,"53"4"4"0,-8-11-11 16,12-3-1-16,14 0 0 15,13-3 0-15,9-4 1 16,9 4-4-16,8-4 1 16,14 7-1-16,5 0 1 15,-5 0-1-15,0 0 1 16,-1 3 0-16,-3 1 1 0,-5-1-2 16,0 4 1-16,-17-7-1 15,-10 0 0-15,-8-4-15 16,-5 1 1-16,-13-4 5 15,-5 4 0-15</inkml:trace>
</inkml:ink>
</file>

<file path=ppt/ink/ink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06T21:58:46.252"/>
    </inkml:context>
    <inkml:brush xml:id="br0">
      <inkml:brushProperty name="width" value="0.05292" units="cm"/>
      <inkml:brushProperty name="height" value="0.05292" units="cm"/>
      <inkml:brushProperty name="color" value="#0070C0"/>
    </inkml:brush>
  </inkml:definitions>
  <inkml:trace contextRef="#ctx0" brushRef="#br0">4704 6173 35 0,'-44'3'17'0,"13"0"6"0,31-3-19 15,0 0-3-15,4 0 1 16,14-3-1-16,8-4 1 16,10 1 0-16,12-1 0 15,19 0-2-15,12 4 1 16,28 6-1-16,8 1 1 15,9 2-2-15,-1 1 0 16,6 6 2-16,4-3 0 16,-14-3-2-16,-4-7 0 15,-9 0 1-15,-13-7 1 0,-4 1-2 16,-5-8 0-16,-13 1-2 16,-14-7 1-16,-8-3 1 15,-18-4 1-15,-22-2-1 16,-18 5 1-16,-18 1 0 15,-13 6 1-15,-13-2 3 16,-4 9 0-16,-5 6-3 16,13 1 0-16,9 3-2 15,9 3 1-15,14 4 1 16,12 3 0-16,10-3-1 16,12 6 0-16,14-3 0 15,9 0 0-15,0 0-1 16,9 6 0-16,-10 1 1 15,-8 3 1-15,-8 0-1 16,-15 0 1-16,-16 6-7 0,-15 4 1 16,-16 3-3-16,-10 0 1 15,9-3-26-15,14-20 0 16</inkml:trace>
  <inkml:trace contextRef="#ctx0" brushRef="#br0" timeOffset="720.505">14351 977 25 0,'8'0'12'0,"1"20"8"16,-9-10-14-16,0 7-3 16,5 6 1-16,-1 10-3 15,1 4 0-15,-1 9-1 16,5 4 1-16,-5-10-9 15,5 3 0-15,-4-7-11 16,-1-6 0-16,0-3 10 0,1-17 0 16</inkml:trace>
  <inkml:trace contextRef="#ctx0" brushRef="#br0" timeOffset="870.6099">14315 589 28 0,'-26'4'14'0,"17"22"-8"0,9-9-15 15,0-7-10-15,0 0 0 16</inkml:trace>
  <inkml:trace contextRef="#ctx0" brushRef="#br0" timeOffset="1306.0181">14563 994 22 0,'22'17'11'0,"13"32"2"16,-21-32-11-16,-1 6 2 15,0 4 0-15,-4-1-2 16,0 7 1-16,0-3-2 15,-5 3 0-15,1-3-1 16,-5 0 0-16,-5-7 0 0,5-3 1 16,-9-10 2-16,5-3 0 15,0-7-1-15,4-17 1 16,4-13-3-16,5-13 1 16,4-13-1-16,5 6 1 15,0 0-1-15,4 11 1 16,0 5 1-16,4 11 0 15,-4 13-1-15,1 10 1 16,-1 7-2-16,-5 9 0 16,1 4 0-16,0 14 1 15,0 2-2-15,-1 7 1 16,-4 4 0-16,5-1 1 16,-5-3-5-16,1-10 1 0,3-6-13 15,1-7 0-15,0-17-7 16,8-3 0-16</inkml:trace>
  <inkml:trace contextRef="#ctx0" brushRef="#br0" timeOffset="1576.5994">15364 1027 27 0,'-5'13'13'0,"1"-3"5"15,8-3-14-15,5-4-1 16,9 1 0-16,9-1-1 16,4-3 1-16,13 0-3 15,4-3 0-15,1 3-1 0,4-4 0 16,-8 1 2-16,-6 3 0 16,-8 0-2-16,-9 3 0 15,-4 1-4-15,0-4 1 16,-5 3-13-16,0 4 0 15,5-14 3-15,4 7 1 16</inkml:trace>
  <inkml:trace contextRef="#ctx0" brushRef="#br0" timeOffset="1922.1413">16293 944 36 0,'-4'-13'18'0,"-10"33"2"0,10-14-19 0,-9 4 0 16,-1 4 1-16,-8 12-2 16,5 7 1-16,3 1-1 15,6 5 0 1,16 28 0 0,10-14 1-16,9-7-1 15,-1-16 1-15,1-17-1 16,4-3 1-16,0-16-1 15,0-11 0-15,-5-3 0 16,-4-16 0-16,-8-1 0 16,-6-6 0-16,-8-3-1 15,0 9 1-15,0 7-1 0,-4 10 1 16,4-3-10-16,-4 3 1 16,4 4-4-16,0 2 1 15,4 8-6-15,0-1 1 16</inkml:trace>
  <inkml:trace contextRef="#ctx0" brushRef="#br0" timeOffset="2251.5119">16528 961 26 0,'9'20'13'0,"4"13"2"0,-4-20-14 16,4 4 0-16,5 13 1 0,4-4-2 15,0 4 0 1,0-3 0-16,-4-8 0 0,-5-2 2 15,0-4 0-15,-4 1 3 16,-4-8 1-16,-1-9-4 16,0-7 1-16,-4-10-1 15,5-10 1-15,-1-3-4 16,5 0 1-16,0-4 0 16,0 1 0-16,4 6 1 15,5 10 1-15,8 7-3 16,5 6 0-16,9 1-1 15,-4 12 0-15,-1 1-4 16,5-4 1-16,-5 7-3 16,1-10 1-16,-5 3-6 15,0 1 0-15,-1-4 0 16,6 0 0-16</inkml:trace>
  <inkml:trace contextRef="#ctx0" brushRef="#br0" timeOffset="3197.9435">17528 1030 19 0,'17'4'9'0,"-8"-8"8"0,-9 4-11 16,5-3-3-16,-5 0 0 16,-5 0-2-16,1-4 1 15,-5 0-1-15,-4-16 0 16,-5 6-1-16,-4 7 0 16,-9 7 0-16,0 0 0 15,0 9 1-15,0 4 0 0,0 14-1 16,5 2 0-16,3 4-1 15,15 3 0-15,3 4 0 16,14-4 1-16,4-7 1 16,9-9 1-16,5-7-7 15,4-7 1-15,4-9 3 16,-4-11 0-16,0-13 1 16,0-3 1-16,-4-13-1 15,-5-17 0-15,0-14 1 16,-9-2 0-16,1 2 4 15,-6 14 1-15,1 14-5 16,-4 12 1-16,-5 20-1 16,-5 14 1-16,-4 10-3 15,1 23 1-15,-1 6-1 16,0 11 0-16,4 6 1 0,5 6 1 16,5-6-1-16,13 10 0 15,4 1 0-15,9-11 0 16,8-14 0-16,1 1 1 15,9-17 0-15,-5-6 0 16,1-14-1-16,-1-6 1 16,0-14-2-16,0-6 0 15,-4-10 1-15,-5-7 1 16,-4 0 0-16,-13 7 1 16,-9 0-1-16,-9 10 1 15,-9 13-1-15,-4 3 1 16,-9 21-1-16,4 5 1 15,5 15-2-15,4 5 0 0,9 1 0 16,9 0 0-16,13 3 0 16,13-3 0-16,-4-7-4 15,5-3 1-15,4-20-1 16,4-17 0-16,0-13 2 16,-4-6 0-16,9-14-1 15,-1-3 1-15,-4 10 2 16,1 3 0-16,-5 13-1 15,-1 11 1-15,-3 12 1 16,-5 11 0-16,-5 13-2 16,1 3 0-16,-9 3 1 15,-5 4 0-15,-4-7 0 16,-1 1 0-16,-8-8 3 16,-4-16 0-16,-5-10-2 0,-4-16 0 15,-5-14 4-15,-8-17 0 16,4-3-5-16,-1-3 0 15,6 7 3-15,12 3 1 16,5 3-4-16,9 10 0 16,4 10 0-16,14 7 0 15,8 3-1-15,1 7 1 16,4 3-1-16,4 0 1 16,0 0-3-16,0 0 1 15,-8 0-8-15,-1 0 1 16,-8-4-4-16,-5 4 1 15,-4-3-5-15,-5 6 0 0</inkml:trace>
  <inkml:trace contextRef="#ctx0" brushRef="#br0" timeOffset="3887.5715">19608 1017 20 0,'-5'0'10'0,"32"7"2"16,-14-1-9-16,0 4-1 0,1-3 1 15,3 10 1-15,1 13 0 16,0 16-2-16,-1 14 0 15,1 9-3-15,0 4 1 16,-1 0 0-16,1 4 1 16,0-1-3-16,0-6 0 15,-1-7-6-15,-4-4 1 16,-4-12-14-16,0-11 0 16</inkml:trace>
  <inkml:trace contextRef="#ctx0" brushRef="#br0" timeOffset="4698.6583">19316 1538 30 0,'-5'7'15'0,"63"6"0"16,-36-10-15-16,18-3 1 15,13-3 0-15,9-4-2 16,8-13 0-16,1 4 0 15,0-7 1-15,-5-1 0 16,1 8 1-16,-5 6-1 16,-5 13 0-16,-13 7-1 15,-4 13 0-15,-9 11 2 16,-4 9 0-16,-5 0 0 16,-4 3 0-16,-1-3-1 15,-3-3 0-15,-6-3 0 0,1-11 0 16,-4-6 3-16,-5-7 0 15,0-23-3-15,-5-6 0 16,1-17 1-16,-5-10 1 16,5-7-1-16,-1 3 1 15,5 4-2-15,5 7 1 16,3 9 0-16,6 11 0 16,3 6 0-16,6 6 0 15,3 11-3-15,10 0 0 16,-1-1-8-16,5 4 1 15,4 0 1-15,0-3 0 16,5 3-4-16,8-7 0 16,-3-3 8-16,-1 0 0 0,0 3 10 15,0-3 0-15,-9-13 6 16,-4 3 0-16,-9 3-3 16,-5 1 0-16,-3-4-7 15,-15 0 0-15,-8 3-4 16,-8 1 1-16,-10-1 2 15,-4 4 1-15,-14 9-2 16,-3 11 1-16,-1 9-2 16,0 8 1-16,0-1-1 15,9 3 0-15,5 1 2 16,8-4 1-16,9-6 0 16,9-8 0-16,9-9-2 15,4-10 0-15,9-10 0 0,0-9 0 16,5-8 1-16,-1 0 1 15,5-6-2-15,-4 7 1 16,0 2-1-16,-1 8 0 16,-4 13 1-16,0 9 1 15,0 11-2-15,-4 6 0 16,9 7 0-16,-1 3 0 16,1 0-9-16,-1-3 1 15,5-7 0-15,-4-6 1 16,-1-7-8-16,1-13 0 15,0-7 7-15,-10-7 1 16</inkml:trace>
  <inkml:trace contextRef="#ctx0" brushRef="#br0" timeOffset="5449.7958">21338 1475 25 0,'4'-33'12'0,"1"39"5"0,-1 8-13 0,-4 2-2 16,4 11 0-16,5 3-2 15,5 10 0 1,21 13 2-1,0-14 0-15,-4-9 1 16,0-13 1-16,-4-17 0 16,-5-7 0-16,-4-9-2 15,-1-8 0-15,1-5-2 16,4-1 0-16,-4-3-1 16,0 9 1-16,-5 1-1 15,0 13 0-15,0 7 1 16,1 6 0-16,-1 4-1 15,0 3 1-15,5 6 0 0,4-6 1 16,0 0-1-16,5-3 0 16,4-4 0-16,-5-6 0 15,1 0 0-15,-1-7 1 16,-3-20-2-16,-10 3 0 16,-9 1 1-16,-8 2 1 15,-5 5-1-15,-4 5 0 16,-5 8-1-16,-9 9 1 15,5 14 0-15,0 2 0 16,5 8-1-16,-1 3 1 16,13 3 0-16,10-6 1 0,13 2-2 15,4-2 0-15,9-7-5 16,4-7 1-16,0-6 4 16,5-11 1-16,0-6-1 15,0-6 1-15,0-1 0 16,0 4 1-16,-5 10-1 15,-4 3 0-15,-5 3 0 16,-3 7 0-16,-6 7 0 16,1 2 0-16,-5 1 0 15,-4 0 0-15,0-3 0 16,-9-4 1-16,-4-6-2 16,-5-7 1-16,-5-10 1 15,-8-7 0-15,-9-6 2 16,0-7 0-16,5-6-2 15,-5-7 1-15,9-1-1 0,4 11 0 16,9 7-1-16,9 9 1 16,9 7-1-16,13 7 0 15,9 6-3-15,9 4 1 16,9 6-8-16,4-3 1 16,0 3 2-16,4-3 0 15,10-3 3-15,-10 0 0 16,1-1-6-16,-1 1 0 15,1-4 3-15,-5-3 0 16</inkml:trace>
  <inkml:trace contextRef="#ctx0" brushRef="#br0" timeOffset="5780.2372">23081 1492 14 0,'9'-14'7'0,"-18"11"5"0,5 3-8 0,-9-7 0 16,-5 1 1-16,-9-4-1 15,-4-3 0-15,-8 3-2 16,-10 0 0-16,-4 6 0 15,0-6 0-15,4 10 0 16,5 4 1-16,8 6-3 16,10 0 0-16,8 9 0 15,14 5 0-15,12-1 0 16,15 0 0-16,8 7 1 16,8-10 0-16,14 3 3 15,-8-3 0-15,-5 0-4 16,-5-3 1-16,-8 2-2 15,-10-5 1-15,-8 2 1 16,-9-6 0-16,-13 4-1 0,-9-8 1 16,-5 1-7-16,1-7 1 15,-1-4-1-15,5 1 0 16,4-7-5-16,14 0 1 16,8-3-8-16,9-4 1 15</inkml:trace>
  <inkml:trace contextRef="#ctx0" brushRef="#br0" timeOffset="6381.1556">23320 1638 21 0,'18'-17'10'0,"-9"-3"7"0,-9 13-11 0,-5 1-4 16,-4-7 0-16,-4 6-1 15,-4-3 0-15,-6 7 0 16,-3 3 1-16,-1 6-1 15,-4 4 1-15,5 7-2 16,4-1 1-16,4 4-1 16,9 4 0-16,5-5 0 15,8-2 0-15,9-4 1 16,5-3 0-16,4-6-2 16,5-8 1-16,-1-2 0 15,5-4 0-15,0-4 1 16,-4 1 1-16,-1 6-2 15,1 4 0-15,-5 3 1 16,5 10 1-16,4 0-4 0,0 7 1 16,-1-4 1-16,6 0 0 15,-1-3-1-15,5-3 1 16,0-7-1-16,0-7 0 16,8-6 2-16,-3-7 1 15,-5-3-2-15,-5-10 0 16,-9-14 0-16,1-29 0 15,-9-10 1-15,-9-14 1 16,-9-3-3-16,-14 20 1 16,-8 20 1-16,-9 23 0 15,-9 21-1-15,-4 25 0 16,4 27 0-16,0 30 0 0,14 17-7 16,13 16 1-16,21-6 2 15,15-7 0-15,21-4 3 16,9-16 1-16,9-16 0 15,0-14 1-15,0-13-4 16,-5-13 1-16,-4-17-3 16,-8-7 0-16,-5-3-5 15,-9 3 1-15,-5 4-1 16,-17-3 1-16</inkml:trace>
  <inkml:trace contextRef="#ctx0" brushRef="#br0" timeOffset="7054.6862">14426 1508 29 0,'44'-10'14'0,"22"20"1"0,-39-10-14 15,8 4 0-15,14-1 1 16,9 0 0-16,8-3 1 16,9 7-3-16,5 3 0 15,4 0 0-15,-9 0 0 16,-13-7 0-16,-9 4 0 16,-13-4-4-16,-13-3 0 15,-14 0-7-15,-13-7 1 0,-9 1-9 16,-9-1 1-16</inkml:trace>
  <inkml:trace contextRef="#ctx0" brushRef="#br0" timeOffset="7266.0076">14395 1654 29 0,'-9'3'14'0,"49"14"6"16,-23-14-15-16,23-3-4 15,13 0 1-15,18-6-2 16,4 2 0-16,5-2 0 0,0 2 1 16,-5 1-10-16,5 0 0 15,-10 6-17-15,-3 4 0 16,-10 3 25-16,-12-4 1 16</inkml:trace>
  <inkml:trace contextRef="#ctx0" brushRef="#br0" timeOffset="113036.3685">15514 4112 30 0,'0'0'15'0,"0"4"2"0,0-4-16 0,5 6 2 16,-5 8 1-16,0 6 0 15,0 9 1-15,-5 18-4 16,1 13 1-16,-5 16-1 15,-4 0 1-15,0 7-1 16,8 7 0-16,1-7-1 16,8 0 1-16,5-14-1 15,0-2 1-15,0-14-3 16,0-7 1-16,-1-6-15 16,1-7 1-16,0-6-12 15,4-11 0-15</inkml:trace>
  <inkml:trace contextRef="#ctx0" brushRef="#br0" timeOffset="126742.2392">15948 4348 21 0,'0'0'10'0,"22"10"2"0,-9-10-12 0,10-3 0 15,3-4 1-15,1-3-1 16,-1-3 0-16,1-4 4 16,4 4 0-16,-5 0-2 15,5-1 0-15,9 1-1 16,0 3 1-16,9 0-2 15,-5 7 0-15,0 3 0 16,-9 3 0-16,-4 4 1 16,-8 9 1-16,-10 4 0 15,-13 14 0-15,-9 12-3 16,-9 0 1-16,-13 7-1 16,-9 4 1-16,-4-4 0 0,0 3 0 15,0-6 0-15,-5 3 0 16,-4-3 0-16,9-7 0 15,4-6 0-15,4-1 0 16,14-9 1-16,5-1 0 16,8-9 3-16,9-4 1 15,9-3-3-15,13-3 0 16,9-7-1-16,17-4 1 16,19 1-1-16,21-4 0 15,10-3-1-15,3-6 1 16,6-1 0-16,-6 4 0 15,-16 3-2-15,-1 7 1 0,-18-1-2 16,-9 4 0-16,-12 0-14 16,-10 0 1-16,-8 0-10 15,-5-3 0-15</inkml:trace>
  <inkml:trace contextRef="#ctx0" brushRef="#br0" timeOffset="129851.1897">17528 4129 28 0,'4'-17'14'0,"14"21"-1"15,-9-4-13-15,0 0 1 16,4 0 1-16,0-7-2 15,0 4 0-15,1 3 0 16,-5-3 1-16,-9 3 2 16,-9 13 1-16,-9 3-2 0,-9 8 1 15,-8 9-1-15,-14 7 0 16,-13 6-2-16,0-3 0 16,-8 10 0-16,8-10 1 15,4-6 0-15,14-1 0 16,9-6-2-16,12 0 0 15,10-7 2-15,9-6 1 16,17-7 0-16,9 0 1 16,9-7-2-16,9-3 1 15,4 0-1-15,5 0 1 16,0 0-2-16,-1 3 0 0,1 1-1 16,-5-1 1-16,0 4 0 15,-4-1 0-15,0 1-4 16,-9-7 1-16,0 3-6 15,-4-6 1-15,-5-4-4 16,-9-3 0-16,-4-3-8 16,-5-10 0-16</inkml:trace>
  <inkml:trace contextRef="#ctx0" brushRef="#br0" timeOffset="130179.97">17426 4083 19 0,'-9'0'9'0,"14"3"5"0,-5-3-10 15,0 7 0-15,4 3 0 16,0 3-1-16,-4 7 0 16,0 10-1-16,0 9 0 15,0 18 0-15,0 16 1 16,0 0-2-16,0 3 0 15,5 4 0-15,4 6 0 16,0 0-1-16,4-10 0 16,5 1 1-16,-10-18 0 15,1-9-1-15,0-10 0 16,0-3 0-16,0-8 0 16,0-9-6-16,4-6 1 15,0-4-18-15,0-14 1 0,5-2 13 16,0-14 0-16</inkml:trace>
  <inkml:trace contextRef="#ctx0" brushRef="#br0" timeOffset="139563.6946">18700 4116 22 0,'0'0'11'0,"-8"6"3"0,3-6-10 0,-8 0-4 15,-14-3 0-15,-8 3 0 16,-9-7 0-16,-1 1 4 15,-8-4 0-15,5 7-3 16,-1 3 0-16,-4 3-2 16,0 0 1-16,0 7 1 15,4 3 0-15,5 7 2 16,4-3 0-16,13 3-3 16,5 0 0-16,5-4 1 15,3 4 0-15,5 0-2 16,5-3 1-16,4-1 1 0,0 8 1 15,0 5-1-15,0-9 1 16,0 3-1-16,0-6 1 16,4 3-2-16,1-7 0 15,-1 4 0-15,5-7 0 16,0-4 0-16,4-2 1 16,5-1-1-16,8-3 0 15,5-3 0-15,0 3 0 16,0 6 0-16,0-6 0 15,5 7 0-15,4 0 0 16,-5-4 0-16,5 7 1 16,0 0-2-16,-1 0 1 15,6 3 0-15,-5 4 0 0,-5 3 0 16,-4 0 0-16,-5 6 1 16,-8-6 0-16,0 3-1 15,-5 4 1-15,-4-1-1 16,-5 1 1-16,-8-1-2 15,-5 4 1-15,-13 0 2 16,-9 0 0-16,-9 0-1 16,-13-7 0-16,-4-6 0 15,-10-4 0-15,-4-3-1 16,1-7 0-16,3-6 0 16,-12-4 1-16,8-6-6 15,13-4 0-15,14-3-17 16,13 7 0-16,18 0 4 15,8 3 0-15</inkml:trace>
  <inkml:trace contextRef="#ctx0" brushRef="#br0" timeOffset="148060.992">19608 4278 19 0,'13'-13'9'0,"-18"0"6"16,1 6-10-16,-9-3-3 16,-9 0 1-16,-5-3-1 15,-8-4 0-15,-5 1 0 0,0 3 1 16,0 3-3-16,-9-4 0 16,10 11 2-16,3 6 0 15,10 7-2-15,4 10 0 16,8 7 3-16,5 9 0 15,9 4-2-15,14 13 1 16,8 7 0-16,9 3 0 16,9 0-2-16,8 0 1 15,5 7-1-15,1-4 0 16,-6-6 0-16,-12-4 1 16,-5-3-2-16,-14-6 0 15,-3-1 2-15,-14-9 1 0,-18-1-2 16,-13-3 0-16,-9-10-1 15,-4-3 0-15,0-10 2 16,-5-13 0-16,-4-7-1 16,17-7 0-16,10-9 0 15,8-14 0-15,14-10-1 16,13 1 0-16,8-1 2 16,10-3 0-16,13 3 1 15,13 7 1-15,0 3-2 16,0 3 0-16,4 1-2 15,5 0 1-15,-8 9-1 16,-10 0 1-16,-9 4 0 16,-4 0 1-16,-9-7-1 15,-13 0 1-15,-13 0-1 0,-14-3 1 16,-13 3-2-16,-13-6 0 16,-14 3-1-16,1 3 0 15,4 3-14-15,4 7 0 16,14 7-10-16,8 10 1 15</inkml:trace>
  <inkml:trace contextRef="#ctx0" brushRef="#br0" timeOffset="157220.2166">20665 4517 12 0,'18'-16'6'0,"13"-8"1"0,-18 21-6 15,5 3-1-15,0-3 0 16,-1-1 1-16,5 1 1 15,0 0 4-15,-4-4 0 16,0-3-1-16,-5 4 0 16,0-1-5-16,-4-6 1 15,-9-4 0-15,-4 0 1 0,-5 1-3 16,-9-1 1-16,-4 1-1 16,-4-4 1-16,-10 3 0 15,-4 4 1 1,-4 3 0-16,-5 7 0 0,-12 6-2 15,-1 7 0-15,-5 7 1 16,1 12 1-16,4 5-2 16,4 2 1-16,5 4 0 15,9-4 1-15,13-2-2 16,9-5 0-16,13 5 2 16,9-5 0-16,13-9-1 15,9 0 0-15,5-3 0 16,4-11 1-16,9-6-1 0,0 0 1 15,4-6-3-15,0-1 1 16,0-6 3-16,1 0 1 16,-1 6-5-16,-4-6 1 15,0 0 1-15,-1-1 0 16,-3 4 0-16,-5 0 0 16,0 7 0-16,0-4 0 15,-9 1 0-15,-5-1 1 16,-3 0-1-16,-1 1 1 15,-4-1-2-15,0 1 1 16,4-1 0-16,-4 0 1 16,0 1-1-16,0-4 0 15,-1 0 2-15,1 0 0 0,0 3 0 16,0-3 1-16,-5 7-2 16,1 0 1-16,-5 3-3 15,0 0 1-15,0 0 1 16,4-4 0-16,-4 14-1 15,-4 7 0-15,-1 13 2 16,-3 16 1-16,-6 24-2 16,-3 16 1-16,-1 14-2 15,5 9 0-15,4-16 1 16,0-4 0-16,4-2 0 16,5-14 0-16,0-10 0 15,0-7 1-15,5-9-3 16,-1-8 1-16,-4-12-1 15,5-10 1-15,4-17-17 16,-5-20 1-16,5-10-9 0,-5-13 0 16</inkml:trace>
  <inkml:trace contextRef="#ctx0" brushRef="#br0" timeOffset="165492.0219">8903 8681 31 0,'0'0'15'0,"14"3"1"0,-14-3-17 0,0 0 1 15,0 0 1-15,-5 0-1 16,-13 0 0-16,-8 0 0 16,-23 0 0-16,-17 0 0 15,-27 3 0-15,-18-6 2 16,-13 3 0-16,-26 0-4 15,-18-7 1-15,-9 4 1 16,-9 0 0-16,-4-1-1 16,-1 1 1-16,10-4 0 15,-5 4 1-15,5 3-2 0,8 10 1 16,5 3-1-16,-5 4 1 16,1 13 0-16,8 6 1 15,-4 11-1-15,-5-4 0 16,5 3 0-16,13 4 0 15,5 0 1-15,8 6 0 16,5 1 1-16,18 6 0 16,3 0-3-16,6 6 0 15,4-2 1-15,-1-8 1 16,15 1-1-16,3-7 1 16,9 0-1-16,10 0 0 15,12-3 2-15,9 0 0 16,18-4-1-16,5-6 0 0,21-3 0 15,19 3 1-15,17-7-2 16,26 0 1-16,23-3-1 16,17-7 1-16,14-3-1 15,22 6 1-15,17-6 0 16,9-10 1-16,18 0 0 16,14-3 1-16,-1-4-4 15,13 4 1-15,10-11 0 16,-5 4 0-16,0-3 1 15,4-3 0-15,-17-4-1 16,8 0 0-16,-3-4 0 16,-6 1 0-16,-8 0 0 15,0 0 0-15,0-1 0 16,-9-6 0-16,4 4 0 16,5-1 0-16,-13 1 0 0,4-8 1 15,-5 4-2-15,5-3 1 16,-13-3 0-16,-5 9 0 15,-4-3 0-15,-13 0 0 16,-18 0 0-16,-18-3 0 16,-13 0 0-16,-18 0 0 15,-17-4 0-15,-19-13 0 16,-16-6 0-16,-10-24 0 16,-31 1-1-16,-13-14 1 15,-18-7 0-15,-26 7 1 16,-13 0-1-16,-14 7 0 15,-13 3-6-15,-22 17 1 0,-5-1-3 16,1 17 0-16,3 4-10 16,6 6 0-16,3 7 5 15,14 0 1-15</inkml:trace>
</inkml:ink>
</file>

<file path=ppt/ink/ink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06T22:04:30.779"/>
    </inkml:context>
    <inkml:brush xml:id="br0">
      <inkml:brushProperty name="width" value="0.05292" units="cm"/>
      <inkml:brushProperty name="height" value="0.05292" units="cm"/>
      <inkml:brushProperty name="color" value="#FF0000"/>
    </inkml:brush>
  </inkml:definitions>
  <inkml:trace contextRef="#ctx0" brushRef="#br0">18037 2381 11 0,'-18'-17'5'0,"14"17"6"16,4 0-6-16,0 0-2 16,0 0 0-16,0 0-1 15,0 7 1-15,-5 3-1 0,1 0 0 16,-5 3-1-16,0 4 0 16,-13 6 0-16,0 7 1 15,4-1-1-15,0 1 1 16,5 0-1-16,4 0 0 15,5 0 1-15,-1 3 1 16,14 0-3-16,4-6 0 16,5-1 2-16,4-2 0 15,5-5-2-15,4 1 1 16,9-3 0-16,-1 0 0 16,6-1-1-16,-5-3 1 0,4 1 0 15,0-4 0-15,0 0 0 16,1 0 1-16,3-4-1 15,5-3 1-15,0 1-1 16,5-1 0-16,-1-3-1 16,1 0 1-16,8 0 0 15,-4 0 1-15,5 7-2 16,-1-14 0-16,5 7-1 16,-5 0 1-16,1 7-1 15,-1-1 1-15,-4-2 0 16,9 2 0-16,8 4 0 15,-8 0 1-15,0-3-1 16,0-1 0-16,-5 1 0 16,1 0 1-16,-1-4-2 15,0 4 0-15,5-1 2 0,9 1 1 16,-5-7-4-16,0 3 1 16,-4-3 1-16,-5 0 1 15,-4 0-1-15,-4 0 0 16,-5 0 1-16,-4 0 0 15,-5 0-2-15,0 0 0 16,-4 0 0-16,0 0 0 16,-5-3 2-16,5 0 1 15,4-1-3-15,1-2 1 16,-1-1 0-16,-4 4 1 16,-5-4-2-16,-4-3 0 15,-4 4 1-15,-5-1 0 16,-5 0 0-16,1 4 1 0,-5-4-2 15,1 1 1-15,-6 2 0 16,1-2 1-16,-4-4-2 16,-1 3 1-16,1-3 0 15,-5 0 0-15,-5 0 0 16,1 0 0-16,-5-3 0 16,0 0 0-16,0 3-2 15,0-3 1-15,1-1 2 16,-1 8 0-16,4-1-3 15,1 4 1-15,4-1-1 16,0-2 0-16,4 2 1 16,1 8 1-16,8 2-1 15,0-2 0-15,5-1-1 16,4 4 0-16,0-1 1 0,0 1 1 16,5 0-1-16,-9 3 0 15,-5-1 3-15,-4 8 0 16,0 3-2-16,-5 7 0 15,-4 2-1-15,0-2 1 16,0-1 0-16,0-2 0 16,-4-4 0-16,-1-4 1 15,1 1-2-15,-5-4 1 16,4-3-19-16,1 3 0 16,0-3 5-16,-1 0 0 15</inkml:trace>
  <inkml:trace contextRef="#ctx0" brushRef="#br0" timeOffset="1411.0923">17683 3436 16 0,'17'-4'8'0,"5"11"2"0,-17 0-9 16,-1-1-1-16,-4-2 1 0,0-4 0 16,0 10 1-16,-4 3 0 15,-5 10 0-15,0 7-2 16,-4 3 0-16,-5 7 1 16,-4 6 1-16,4-3-2 15,1 7 1-15,3-3 1 16,1-1 0-16,4-6 0 15,5 0 1-15,-1-7-1 16,5 0 0-16,0-3-1 16,5 3 0-16,4-10-1 15,0 1 1-15,4 2-1 16,5-3 1-16,8 1 0 16,9-5 1-16,5 1-4 0,13-6 1 15,1-8 2-15,-1 1 1 16,4 0-2-16,5-4 0 15,0 3 1-15,9-2 1 16,-5 2-1-16,5-2 1 16,9-4-2-16,-5 3 0 15,5 0 0-15,-1 4 1 16,5-4-1-16,9-3 1 16,-4 4-1-16,8-4 0 15,0 0-1-15,1-4 1 16,-1 4 0-16,9 0 1 0,-4 0-1 15,0 0 0-15,0 0 0 16,-1 0 0-16,6 7 0 16,8-4 0-16,-5-3-1 15,1 0 0-15,0 0 0 16,-1 4 1-16,5-1 0 16,0 0 0-16,-8-3 0 15,-6 4 0-15,-3-1 0 16,-1 4 0-16,-9-4-1 15,1 0 1-15,-9 4 0 16,-10-4 1-16,-8 0-2 16,-4-9 1-16,-5-1 0 15,-9 1 1-15,-4-1-2 16,-4 0 1-16,-10-3-1 16,1 0 1-16,-5 0 0 0,-5 0 1 15,-3-3-2-15,-1-3 0 16,0-1 0-16,1 4 0 15,-1 3 1-15,5 0 1 16,-5 0-2-16,0 3 1 16,-4 1 0-16,0-1 0 15,-5 0 1-15,-4 1 0 16,-4-1-2-16,-1-3 1 16,-4-3-1-16,-4 0 1 15,0-4 1-15,-5-3 0 16,5-3 0-16,0 10 0 15,4-4 1-15,0 4 0 16,5 3-2-16,4 10 0 0,0 0 0 16,13 6 1-16,5 1-2 15,4 3 1-15,9 0 0 16,0 0 0-16,0 3-1 16,0 0 1-16,0 1 1 15,-5-4 1-15,-8 3 0 16,-1 4 1-16,-3 6-1 15,-10 0 0-15,1 3-3 16,-1 1 0-16,0 0 2 16,1-1 0-16,-5-3-1 15,0-3 0-15,-5-3-9 16,-3 6 0-16,-6-6-1 16,-8-4 1-16,0-3-6 15,-4-10 0-15,-1 6 6 16,-4 4 0-16</inkml:trace>
  <inkml:trace contextRef="#ctx0" brushRef="#br0" timeOffset="2686.4707">17006 4955 29 0,'0'7'14'0,"0"39"3"0,0-33-16 16,0 7-1-16,-5 4 0 15,-4 9 1-15,-4 7 0 16,-5 9-1-16,-4 4 1 16,-4 7-2-16,-1 0 0 15,5 6 2-15,-5 4 1 16,5-4 2-16,5-6 1 15,3-4-2-15,10-3 0 16,0-3-1-16,8-10 1 16,5-4-5-16,4 1 1 0,5-4 1 15,8-3 1-15,10 0 0 16,-1 0 0-16,18-7-2 16,9 0 1-16,9-6 0 15,9-7 1-15,13-4 0 16,8 1 1-16,19-4-2 15,4-3 1-15,0 0-1 16,0 0 0-16,4 4 0 16,5-4 0-16,-5 3-1 15,-4-3 0-15,4 7 2 16,9-1 0-16,9-2-1 16,0-1 0-16,5 0-1 15,-1-3 1-15,5 0 0 16,-13 0 0-16,-9 0 0 0,-1 0 1 15,-3 0-1-15,-1-3 1 16,-9 0-2-16,1 3 0 16,-1 3 1-16,5 0 0 15,5 4 1-15,-10-4 0 16,1 0-2-16,3 7 1 16,1-3 0-16,9 0 1 15,-9-1-1-15,-5-2 1 16,5 9-1-16,-4-10 0 15,4 4 2-15,-14-7 0 16,-8 0-4-16,0-3 0 16,-5 6 2-16,-4-3 0 0,0 3 0 15,-9-3 1-15,-9 0-2 16,-4-10 1-16,-13-3-1 16,-14-4 1-16,-9-3-1 15,-8-6 0-15,-9-4 0 16,-9 0 0-16,-9-3 2 15,-9-4 0-15,0 1-2 16,-4 3 1-16,-10 3 0 16,1 0 0-16,-4 4 0 15,4-1 1-15,-1 4-2 16,1 6 1-16,5 1 0 16,3 2 0-16,6 11-1 15,12-4 1-15,9 4 0 16,14 10 0-16,13 3 1 0,8 3 1 15,5 4-3-15,5 2 0 16,-5 1 0-16,0 4 1 16,-4-5 0-16,-9 1 1 15,-14 0-1-15,-8 0 0 16,-14 3 2-16,-8 4 0 16,-9 3-2-16,-10-4 0 15,-3 4-1-15,-9-3 0 16,4-1-3-16,-5 1 0 15,-4-4-10-15,5 4 1 16,4-4-14-16,4 3 1 0</inkml:trace>
</inkml:ink>
</file>

<file path=ppt/ink/ink5.xml><?xml version="1.0" encoding="utf-8"?>
<inkml:ink xmlns:inkml="http://www.w3.org/2003/InkML">
  <inkml:definitions>
    <inkml:context xml:id="ctx0">
      <inkml:inkSource xml:id="inkSrc0">
        <inkml:traceFormat>
          <inkml:channel name="X" type="integer" max="3200" units="cm"/>
          <inkml:channel name="Y" type="integer" max="1080" units="cm"/>
          <inkml:channel name="T" type="integer" max="2.14748E9" units="dev"/>
        </inkml:traceFormat>
        <inkml:channelProperties>
          <inkml:channelProperty channel="X" name="resolution" value="110.34483" units="1/cm"/>
          <inkml:channelProperty channel="Y" name="resolution" value="63.52941" units="1/cm"/>
          <inkml:channelProperty channel="T" name="resolution" value="1" units="1/dev"/>
        </inkml:channelProperties>
      </inkml:inkSource>
      <inkml:timestamp xml:id="ts0" timeString="2016-05-06T22:07:04.409"/>
    </inkml:context>
    <inkml:brush xml:id="br0">
      <inkml:brushProperty name="width" value="0.05292" units="cm"/>
      <inkml:brushProperty name="height" value="0.05292" units="cm"/>
      <inkml:brushProperty name="color" value="#FF0000"/>
    </inkml:brush>
  </inkml:definitions>
  <inkml:trace contextRef="#ctx0" brushRef="#br0">13674 10505 0,'22'0'47,"0"0"-47,0 0 16,22 0-16,-22 0 15,23 0-15,21 0 16,-22 0-16,23 0 16,21 0-16,-44 0 15,45 22-15,-23-22 16,67 0-16,22 0 15,-45 0-15,1 0 16,22 0-16,-23 0 16,-43 0-1,-1 0-15,23-22 16,-23 22-16,-44 0 16,22 0-16,23 0 15,-45 0-15,0 0 16,0 0-16,22 0 15,-21 0 1,-1 0-16,22 0 16,0 0-16,0 0 15,23 0-15,-45 0 16,44 0-16,-44 0 16,23 0-16,21 0 15,-44 0-15,45 0 16,-1 0-16,0 0 15,23 0-15,-1 0 16,23 0-16,0 0 16,21 22-16,-21-22 15,-23 0-15,-43 0 16,65 0-16,-43 0 16,21-22-1,-21 22-15,21 0 0,1 0 16,-1-22-1,-44 22-15,45 0 16,-23 0-16,-44 0 16,0 0-16,1 0 15,-1 0 1,0 0 62,22 0-78,-22 0 16,0 0-1,0 0-15,1 0 16,-1 0-16,0 0 16,0 0 187,0 0-156,0 0-32,0 0 1,0 0-1</inkml:trace>
</inkml:ink>
</file>

<file path=ppt/ink/ink6.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06T22:07:57.904"/>
    </inkml:context>
    <inkml:brush xml:id="br0">
      <inkml:brushProperty name="width" value="0.05292" units="cm"/>
      <inkml:brushProperty name="height" value="0.05292" units="cm"/>
      <inkml:brushProperty name="color" value="#FF0000"/>
    </inkml:brush>
  </inkml:definitions>
  <inkml:trace contextRef="#ctx0" brushRef="#br0">4983 6667 35 0,'0'0'17'0,"-31"23"2"0,26-16-17 16,1-1-4-16,4 4 1 15,4 4 2-15,10-1 0 16,8 4-1-16,17-1 0 15,15 7-1-15,16 7 0 16,19-3 1-16,13-11 1 16,22 4-1-16,17-3 1 15,23-1 0-15,8-2 0 16,23 2 0-16,18-2 1 16,12-8-2-16,19-3 0 0,12-3-1 15,14 4 1-15,0-8-1 16,9 4 1-16,-5-3 1 15,-4 3 1-15,-9 7-1 16,-8 6 1-16,-10 0-3 16,-4 4 1-16,-13 6 1 15,-5 0 1-15,0 1-3 16,-4 2 1-16,4-3-1 16,-4-3 0-16,-5 3 2 15,5-3 0-15,-4 0-1 16,-1-3 1-16,0-7-2 15,1-10 0-15,4-3 1 16,-1-11 1-16,1-2-1 16,0-1 0-16,0 0 0 0,-13-6 1 15,-10-3-2-15,-12-1 1 16,-14-3-1-16,-22 0 1 16,-18-6 0-16,-17-7 0 15,-18 3 0-15,-9 0 0 16,-22 4 1-16,-14-1 1 15,-17 11-3-15,-13-1 0 16,-13 1-3-16,-19-1 1 16,-17-3 1-16,-22-3 0 15,-31 0 2-15,-27-7 0 16,-17-10 0-16,-27-3 0 16,-22 0 0-16,-22-10 0 15,-22 7 0-15,-5-7 0 16,-22 10 0-16,-8 3 0 0,-14 0-1 15,-9 10 1-15,-9-3-1 16,-4 7 1-16,5-1-1 16,-14 7 1-16,18-6 1 15,-9 9 1-15,8 4-3 16,1 16 1-16,9-3 0 16,8 10 0-16,1 0 0 15,13 7 1-15,-10 6-2 16,6 4 1-16,-5-7 0 15,4 6 1-15,0-9 2 16,10 6 1-16,3 4-4 16,10 0 0-16,8-11 0 15,14 11 1-15,12-4 0 16,23 7 0-16,9-3-3 0,18 12 1 16,4 5 1-16,18 9 1 15,12 3-2-15,19 4 1 16,13 13 1-16,26-7 1 15,19-6-3-15,30 0 0 16,35 3 1-16,41 0 1 16,43 3-4-16,45-9 0 15,53 6-6-15,44-10 0 16,36 7-3-16,35-4 0 16,18 4-4-16,22-7 1 15</inkml:trace>
</inkml:ink>
</file>

<file path=ppt/ink/ink7.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06T22:08:42.118"/>
    </inkml:context>
    <inkml:brush xml:id="br0">
      <inkml:brushProperty name="width" value="0.05292" units="cm"/>
      <inkml:brushProperty name="height" value="0.05292" units="cm"/>
      <inkml:brushProperty name="color" value="#FF0000"/>
    </inkml:brush>
  </inkml:definitions>
  <inkml:trace contextRef="#ctx0" brushRef="#br0">9881 12625 28 0,'-9'-13'14'0,"1"13"1"0,8 7-15 16,4-11-1-16,-4 4 0 0,0 7 4 15,-4 0 0-15,-1 3 0 16,-4-1 1-16,-4 1-3 16,-5 4 1-16,-4-4-1 15,4 0 0-15,1 0 0 16,3-7 0-16,6 3 0 16,12-9 0-16,9-3-2 15,9-4 1-15,14-7 1 16,4-3 0-16,4 4 0 15,5 6 0-15,-1 6-1 16,-3 11 0-16,-6 0 3 16,-8 9 0-16,-4 7-2 0,-14 4 1 15,-13 9-2-15,-9 4 0 16,-8-3 0-16,-6-1 1 16,1-6-1-16,0-7 0 15,0-6 0-15,4-7 0 16,5-7-1-16,9-3 1 15,4-7-1-15,4 4 1 16,5 0 2-16,4 0 0 16,5 6 0-16,0 0 0 15,4 4 1-15,0 6 0 16,4 0-3-16,-8 7 0 0,-9 0-1 16,-9 3 1-1,-13 7-1-15,-14 3 0 0,-13 1 1 16,-8-5 0-16,-10 1-5 15,5-7 0-15,-4-13-4 16,8 0 0-16,5-10-1 16,8 0 0-16,14-6-15 15,9-4 0-15</inkml:trace>
  <inkml:trace contextRef="#ctx0" brushRef="#br0" timeOffset="273.2786">10855 12512 37 0,'-22'4'18'0,"-9"19"2"0,26-13-20 16,1 7 0-16,-1 2 0 15,1 11-1-15,0 7 0 16,-1 6 1-16,1 3 1 16,-1 4-1-16,1 0 0 15,-1 3-10-15,5-3 0 16,0-10-17-16,0-11 1 16</inkml:trace>
  <inkml:trace contextRef="#ctx0" brushRef="#br0" timeOffset="480.3427">10554 12844 42 0,'-13'7'21'0,"44"6"2"16,-14-13-22-16,14-3 2 15,5-1 1-15,8 1-6 16,0-3 1-16,0 2-4 15,1 1 1-15,-1-4-10 16,-4 1 0-16,4-1-13 16,0-3 1-16</inkml:trace>
  <inkml:trace contextRef="#ctx0" brushRef="#br0" timeOffset="856.1047">11558 12509 27 0,'9'-3'13'0,"9"-4"6"0,-18 7-14 16,0 10-2-16,-9 3 1 16,-4 7-1-16,-9 0 0 15,-9 10-3-15,-5 0 1 0,-4 3 0 16,5 7 0-16,0-7-1 15,4-3 1-15,9-4-1 16,8-6 1-16,10-3 2 16,8-7 1-16,14-3-2 15,8-4 0-15,14-3 2 16,9-3 0-16,4-1-5 16,5-2 1-16,-1 6-2 15,-4-7 0-15,-4 0-6 16,-9 4 1-16,-5-4-5 15,-8 1 1-15,-5-8-8 16,-9 1 0-16,-4-3 9 16,-9-8 1-16</inkml:trace>
  <inkml:trace contextRef="#ctx0" brushRef="#br0" timeOffset="1065.7338">11501 12413 38 0,'-13'13'19'0,"17"44"1"0,0-34-19 16,1 3 1-16,4 17 1 16,0 4-1-16,-1 13 1 15,1 3-5-15,0 3 1 16,-5 7-4-16,-4 3 0 16,0-6-4-16,-4-14 1 15,-5-9-11-15,0-7 0 16,-13-1 9-16,-4-15 1 0</inkml:trace>
  <inkml:trace contextRef="#ctx0" brushRef="#br0" timeOffset="1486.7002">9855 12184 30 0,'-9'-13'15'0,"-9"9"7"0,14 4-16 16,-5 0-4-16,-4 7 1 15,-10 0 1-15,-8 6 1 16,-8 7-3-16,-6 10 0 16,1 3-2-16,-9 20 1 31,-22 60 0-31,13 0 0 16,13 9-2-16,9-6 1 15,18-9-1-15,18-5 1 16,13-12-2-16,17-17 1 15,18-7-5-15,23-9 1 0,21-11-15 16,10-13 1-16,12-13 0 16,19-6 0-16</inkml:trace>
  <inkml:trace contextRef="#ctx0" brushRef="#br0" timeOffset="1907.0263">11766 12094 29 0,'14'7'14'0,"39"20"3"0,-31-21-15 16,13 8 0-16,5 5 1 16,9 11 1-16,4 10 0 15,4 0 0-15,1 13 1 16,-9 10-4-16,-10 0 0 16,-12 0 1-16,-9-3 1 15,-10 3-2-15,-8 10 1 16,-13 0-3-16,-9 3 1 15,-13 7 0-15,-10-10 1 0,-3-10-2 16,-1-3 1-16,5-4-5 16,4-9 1-16,5-8-8 15,8-9 0-15,9-10-3 16,14-7 1-16,4-13-1 16,13-9 0-16</inkml:trace>
  <inkml:trace contextRef="#ctx0" brushRef="#br0" timeOffset="2374.2451">12634 12476 31 0,'0'-13'15'16,"44"33"2"-16,-26-10-16 0,4 6 0 16,4 4 1-16,5 17 0 15,0-1 0-15,0 10-1 16,5 8 0-16,-5-5-2 15,0 1 0-15,-5-7-3 16,-8-3 1-16,-5 0-6 16,-4 0 1-16,-5-17-15 15,-4-10 0-15</inkml:trace>
  <inkml:trace contextRef="#ctx0" brushRef="#br0" timeOffset="2792.9603">12921 12522 41 0,'-31'30'20'0,"18"27"2"0,13-34-21 16,0 10-1-16,-4 0 0 16,-1 7 1-16,1 3 0 15,-5 4-2-15,0-8 1 16,-4 1-2-16,-1-3 0 15,-3-4-5-15,-1-10 0 16,0-10-2-16,-4-13 0 0,0-6 4 16,0-14 0-16,0-10 6 15,0-10 0-15,0 7 5 16,-1 0 1-16,6 13 0 16,4-3 1-16,-1 9-4 15,5 4 1-15,5 7-1 16,8 0 1-16,10 3-2 15,3 0 0-15,10-3-3 16,13 3 1-16,4 0-2 16,5 0 1-16,-1-4-4 15,-8 4 1-15,-4-3-3 16,-5 6 1-16,-9 1-9 16,-5-8 0-16,-3 4-9 15,-5 4 0-15</inkml:trace>
  <inkml:trace contextRef="#ctx0" brushRef="#br0" timeOffset="3452.4998">14094 12048 36 0,'4'-7'18'0,"5"4"3"0,-9 3-17 16,0 7 2-16,-4-7 1 16,-5 0-4-16,-9 6 0 15,-8 4-2-15,-10 10 0 16,-4 13-1-16,-4 10 0 15,0 17-1-15,0 20 1 16,4 19 1-16,9 4 0 16,9 3-2-16,8-9 0 15,6 5 1-15,21-9 0 0,5-3 0 16,4-20 0-16,4-11-3 16,10-6 1-16,-1-13-8 15,0-10 0-15,1-10-23 16,4-17 0-16,0-9 29 15,-5-18 1-15</inkml:trace>
  <inkml:trace contextRef="#ctx0" brushRef="#br0" timeOffset="4038.8951">14501 12486 37 0,'-13'0'18'0,"8"0"-2"0,1 7-19 16,-1-1 3-16,-8-3 0 15,0 1 3-15,-5 2 1 16,1 1-3-16,-1 0 0 16,5 3-1-16,-1 0 1 15,5 0-1-15,1 6 1 16,16 4-1-16,6 3 1 15,3 4-1-15,6 9 0 16,12 1 1-16,5 3 1 16,0 6-2-16,-1-3 1 0,-3 0-1 15,-5 0 0 1,-14 1 1-16,-8-15 0 0,-9-2-2 16,-9 0 1-16,-13-8-1 15,-9-12 1-15,-8-10 0 16,-6-11 0-16,1-5-1 15,4-11 0-15,9-3 2 16,5-1 0-16,4 1-2 16,13 3 1-16,9-3 1 15,17 3 1-15,10 0 0 16,8 1 0-16,14-5-1 16,4-2 0-16,5-14-2 15,-5 10 1-15,-9-3 0 16,-4 7 0-16,-14 3-1 0,-12 3 1 15,-14 3 0 1,-14 4 0-16,-8 0-4 0,-13 6 0 16,-5 4-2-16,-4 0 1 15,0 6-4-15,4 0 1 16,9 1-18-16,4 2 0 16,9 1 25-16,14 0 1 15</inkml:trace>
  <inkml:trace contextRef="#ctx0" brushRef="#br0" timeOffset="4338.3825">15444 12084 31 0,'13'-3'15'15,"-18"20"6"-15,1-7-15 0,-5-4-2 16,-4 4 0-16,-5 4 0 15,-8 5 0-15,-5 11-3 16,-5 13 0-16,-8 17 0 16,0 20 1-16,-1 13-1 15,1-4 0-15,0 11 0 16,0 3 0-16,4-7-2 16,0-10 1-16,9-3-6 15,9-27 1-15,4-2-7 16,9-21 0-16,14-17-17 15,8-19 1-15,5-10 26 16,8-30 0-16</inkml:trace>
  <inkml:trace contextRef="#ctx0" brushRef="#br0" timeOffset="4759.4438">15359 12665 37 0,'-13'-17'18'0,"35"1"-1"0,-8 9-18 15,8 1 2-15,13-11 1 16,9-3 0-16,5 0 1 0,0 7-1 16,8 0 0-16,-8 9-1 15,-14 4 0-15,-8 10 0 16,-14 7 1-16,-17 9-3 15,-10 8 0-15,-8-1 1 16,-9 3 0-16,-4-3 0 16,4 1 0-16,-4-5-2 15,8-2 0-15,9-4 2 16,14-3 0-16,8-7 2 16,10-3 1-16,12 0-2 15,18-6 1-15,14-1 0 16,13-3 0-16,8 0-1 15,5 0 0-15,-4 0-6 16,-5 0 0-16,-8 0-2 16,-5-3 0-16,-5-1-10 0,-13-6 0 15,-13-3-2-15,-8 0 1 16</inkml:trace>
  <inkml:trace contextRef="#ctx0" brushRef="#br0" timeOffset="5090.1041">16298 12061 35 0,'26'-20'17'0,"63"44"-1"0,-58-18-18 0,8 11 2 15,15 3 1-15,-1 10 4 16,9 6 1-16,0 11-1 15,0 12 0-15,-5 1-2 16,-4 16 0-16,-17 4 0 16,-10-1 1-16,-17 4-1 15,-18 4 0-15,-17 2-3 16,-10-6 1-16,-4-13-2 16,0-7 1-16,1-10-9 15,3-13 0-15,5-4-2 16,5-9 0-16,4-4-21 15,8-13 0-15,10-13 31 16,8-7 0-16</inkml:trace>
  <inkml:trace contextRef="#ctx0" brushRef="#br0" timeOffset="5899.5642">13173 12675 20 0,'5'-3'10'0,"-5"-1"5"16,0 4-9-16,0 7-1 15,-5-7 0-15,-3 3-1 16,-1 1 0-16,-4-1-2 15,-1 0 1-15,-3-3-4 16,-14 7 1-16,-5 6-3 16,-8-3 1-16,-9 0-2 15,-5 3 1-15,5 7-1 0,9-3 0 16,9-4-22-16,8-3 0 16</inkml:trace>
  <inkml:trace contextRef="#ctx0" brushRef="#br0" timeOffset="251024.2907">9173 7596 35 0,'0'0'17'0,"-17"-40"4"16,12 20-18-16,-8-3-3 16,-14-10 1-16,-13-7-2 15,-22-3 1-15,-22-7-1 16,-35 7 1-16,-32 6 0 15,-26 8 0-15,-31-1 0 16,-22 10 0-16,-17 0 1 0,-10 10 1 16,-17 0-3-16,-1 7 1 15,-17 3-1-15,0 13 1 16,-4-6 1-16,8 6 0 16,0 3-2-16,10-2 0 15,8 2 1-15,0 4 0 16,17 10 1-16,-8 3 0 15,5 4-1-15,-1 12 0 16,14 1 2-16,21 0 0 16,23 3-1-16,36-6 0 15,34-1-2-15,36 4 1 16,40-7-1-16,36 7 1 0,30 6 0 16,40 10 0-16,44 17 0 15,40-3 0-15,45 13-1 16,44 3 1-16,35 4-2 15,26-8 1-15,41 15 1 16,21-11 0-16,14-17-2 16,27-12 1-16,17-21 1 15,-9-23 1-15,18-23-2 16,-9-26 1-16,-9-24 0 16,-8-23 1-16,-41-20-2 15,-26-19 1-15,-40-31 1 16,-44-3 0-16,-44-7 0 15,-53 4 0-15,-54 10 0 16,-48 13 0-16,-58 23-1 16,-70 13 1-16,-76 17-3 0,-75 17 0 15,-75 13-6-15,-36 9 0 16,-17 15-23-16,0 9 1 16</inkml:trace>
</inkml:ink>
</file>

<file path=ppt/ink/ink8.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06T22:14:33.386"/>
    </inkml:context>
    <inkml:brush xml:id="br0">
      <inkml:brushProperty name="width" value="0.05292" units="cm"/>
      <inkml:brushProperty name="height" value="0.05292" units="cm"/>
      <inkml:brushProperty name="color" value="#FF0000"/>
    </inkml:brush>
  </inkml:definitions>
  <inkml:trace contextRef="#ctx0" brushRef="#br0">7872 8279 43 0,'-40'4'21'0,"-4"12"1"15,40-9-23-15,-10-1 1 16,1 1 1-16,-5-4-1 0,-8-3 1 15,-14-3-2-15,-13-7 1 16,-22 0 0-16,-27-6 0 16,-17 2-1-16,-28-2 1 15,-30 9-1-15,-26 0 1 16,-14 7-1-16,-17 7 0 16,-5 3-1-16,9-10 0 15,8 0 1-15,10-7 0 16,8-6 0-16,10-7 0 15,3-10 1-15,10 4 0 16,-1-4-2-16,1 7 1 16,-5 9-1-16,0 8 1 15,0-1-3-15,9 17 1 0,0 0 2 16,18 20 1-16,0 6 1 16,31 18 0-16,12-8-1 15,24 7 0-15,21 7-1 16,18 3 1-16,17 10 0 15,23 3 1-15,22 4 0 16,22 6 0-16,35 0 2 16,32 1 0-16,30-5-3 15,49 11 1-15,40-13-1 16,39-4 0-16,41 1-2 16,21-18 1-16,23-19 0 15,4-7 0-15,14-10-1 16,-5-3 0-16,4 0 2 15,-8 0 1-15,-9-13 0 0,-10-10 1 16,-12-1 0-16,-14-6 1 16,-8-20-3-16,-23-9 1 15,-26-5 2-15,-18-9 0 16,-26-16-3-16,-36 2 0 16,-35-6-2-16,-36-6 1 15,-40-17 1-15,-39-1 0 16,-49-2 1-16,-49-7 0 15,-48 3-2-15,-62-7 1 16,-49 14 0-16,-35 13 0 16,-32 27-5-16,-12 6 1 15,3 27-5-15,32 16 0 16,44 7-15-16,31 10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4023092" y="0"/>
            <a:ext cx="3077739" cy="469424"/>
          </a:xfrm>
          <a:prstGeom prst="rect">
            <a:avLst/>
          </a:prstGeom>
        </p:spPr>
        <p:txBody>
          <a:bodyPr vert="horz" wrap="square" lIns="94229" tIns="47114" rIns="94229" bIns="47114" numCol="1" anchor="t" anchorCtr="0" compatLnSpc="1">
            <a:prstTxWarp prst="textNoShape">
              <a:avLst/>
            </a:prstTxWarp>
          </a:bodyPr>
          <a:lstStyle>
            <a:lvl1pPr algn="r">
              <a:defRPr sz="1200">
                <a:latin typeface="Calibri" panose="020F0502020204030204" pitchFamily="34" charset="0"/>
              </a:defRPr>
            </a:lvl1pPr>
          </a:lstStyle>
          <a:p>
            <a:fld id="{7D959B15-C4D8-452E-B1D0-B21E01944347}" type="datetimeFigureOut">
              <a:rPr lang="en-US"/>
              <a:pPr/>
              <a:t>5/6/2016</a:t>
            </a:fld>
            <a:endParaRPr lang="en-US"/>
          </a:p>
        </p:txBody>
      </p:sp>
      <p:sp>
        <p:nvSpPr>
          <p:cNvPr id="4" name="Slide Image Placeholder 3"/>
          <p:cNvSpPr>
            <a:spLocks noGrp="1" noRot="1" noChangeAspect="1"/>
          </p:cNvSpPr>
          <p:nvPr>
            <p:ph type="sldImg" idx="2"/>
          </p:nvPr>
        </p:nvSpPr>
        <p:spPr>
          <a:xfrm>
            <a:off x="422275" y="704850"/>
            <a:ext cx="6257925" cy="3519488"/>
          </a:xfrm>
          <a:prstGeom prst="rect">
            <a:avLst/>
          </a:prstGeom>
          <a:noFill/>
          <a:ln w="12700">
            <a:solidFill>
              <a:prstClr val="black"/>
            </a:solidFill>
          </a:ln>
        </p:spPr>
        <p:txBody>
          <a:bodyPr vert="horz" lIns="94229" tIns="47114" rIns="94229" bIns="47114" rtlCol="0" anchor="ctr"/>
          <a:lstStyle/>
          <a:p>
            <a:pPr lvl="0"/>
            <a:endParaRPr lang="en-US" noProof="0" dirty="0"/>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wrap="square" lIns="94229" tIns="47114" rIns="94229" bIns="47114" numCol="1" anchor="b" anchorCtr="0" compatLnSpc="1">
            <a:prstTxWarp prst="textNoShape">
              <a:avLst/>
            </a:prstTxWarp>
          </a:bodyPr>
          <a:lstStyle>
            <a:lvl1pPr algn="r">
              <a:defRPr sz="1200">
                <a:latin typeface="Calibri" panose="020F0502020204030204" pitchFamily="34" charset="0"/>
              </a:defRPr>
            </a:lvl1pPr>
          </a:lstStyle>
          <a:p>
            <a:fld id="{33624DA8-8ED8-4BD6-A1F2-96D76919A0B2}" type="slidenum">
              <a:rPr lang="en-US"/>
              <a:pPr/>
              <a:t>‹#›</a:t>
            </a:fld>
            <a:endParaRPr lang="en-US"/>
          </a:p>
        </p:txBody>
      </p:sp>
    </p:spTree>
    <p:extLst>
      <p:ext uri="{BB962C8B-B14F-4D97-AF65-F5344CB8AC3E}">
        <p14:creationId xmlns:p14="http://schemas.microsoft.com/office/powerpoint/2010/main" val="2887876195"/>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4883150"/>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792517"/>
            <a:ext cx="8229600" cy="618473"/>
          </a:xfrm>
          <a:prstGeom prst="rect">
            <a:avLst/>
          </a:prstGeom>
        </p:spPr>
        <p:txBody>
          <a:bodyPr>
            <a:noAutofit/>
          </a:bodyPr>
          <a:lstStyle>
            <a:lvl1pPr algn="ctr">
              <a:defRPr sz="3600">
                <a:solidFill>
                  <a:schemeClr val="tx1"/>
                </a:solidFill>
              </a:defRPr>
            </a:lvl1pPr>
          </a:lstStyle>
          <a:p>
            <a:r>
              <a:rPr lang="en-US"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0990"/>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3315714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8013" y="4883150"/>
            <a:ext cx="1544637"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15888609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02858591"/>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2pPr marL="0" indent="0">
              <a:buFont typeface="Arial"/>
              <a:buNone/>
              <a:defRPr baseline="0"/>
            </a:lvl2pPr>
            <a:lvl3pPr marL="344488" indent="0">
              <a:buNone/>
              <a:defRPr/>
            </a:lvl3pPr>
            <a:lvl4pPr marL="687387" indent="0">
              <a:buNone/>
              <a:defRPr/>
            </a:lvl4pPr>
            <a:lvl5pPr marL="1031875" indent="0">
              <a:buNone/>
              <a:defRPr/>
            </a:lvl5pPr>
          </a:lstStyle>
          <a:p>
            <a:pPr lvl="0"/>
            <a:r>
              <a:rPr lang="en-US" smtClean="0"/>
              <a:t>Click to edit Master text styles</a:t>
            </a:r>
          </a:p>
        </p:txBody>
      </p:sp>
    </p:spTree>
    <p:extLst>
      <p:ext uri="{BB962C8B-B14F-4D97-AF65-F5344CB8AC3E}">
        <p14:creationId xmlns:p14="http://schemas.microsoft.com/office/powerpoint/2010/main" val="142190097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D6978EA5-5FD1-4A18-9583-CA5A3ACC383E}"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1"/>
          </p:nvPr>
        </p:nvSpPr>
        <p:spPr>
          <a:xfrm>
            <a:off x="4876800" y="908685"/>
            <a:ext cx="3779838"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37570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962347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1"/>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8"/>
          <p:cNvSpPr>
            <a:spLocks noGrp="1"/>
          </p:cNvSpPr>
          <p:nvPr>
            <p:ph sz="quarter" idx="12"/>
          </p:nvPr>
        </p:nvSpPr>
        <p:spPr>
          <a:xfrm>
            <a:off x="4876800" y="2837497"/>
            <a:ext cx="3779838" cy="183023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389652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1"/>
          </p:nvPr>
        </p:nvSpPr>
        <p:spPr>
          <a:xfrm>
            <a:off x="955677" y="2840613"/>
            <a:ext cx="3781425"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2"/>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14"/>
          <p:cNvSpPr>
            <a:spLocks noGrp="1"/>
          </p:cNvSpPr>
          <p:nvPr>
            <p:ph sz="quarter" idx="13"/>
          </p:nvPr>
        </p:nvSpPr>
        <p:spPr>
          <a:xfrm>
            <a:off x="4876800" y="2840613"/>
            <a:ext cx="3779838"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209639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175622"/>
            <a:ext cx="6637468" cy="1021556"/>
          </a:xfrm>
        </p:spPr>
        <p:txBody>
          <a:bodyPr anchor="b"/>
          <a:lstStyle>
            <a:lvl1pPr algn="l">
              <a:defRPr sz="3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6" y="3200400"/>
            <a:ext cx="6637467" cy="1140310"/>
          </a:xfrm>
        </p:spPr>
        <p:txBody>
          <a:bodyPr anchor="t"/>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5/6/2016</a:t>
            </a:fld>
            <a:endParaRPr lang="en-US"/>
          </a:p>
        </p:txBody>
      </p:sp>
      <p:sp>
        <p:nvSpPr>
          <p:cNvPr id="5" name="Footer Placeholder 4"/>
          <p:cNvSpPr>
            <a:spLocks noGrp="1"/>
          </p:cNvSpPr>
          <p:nvPr>
            <p:ph type="ftr" sz="quarter" idx="11"/>
          </p:nvPr>
        </p:nvSpPr>
        <p:spPr>
          <a:xfrm>
            <a:off x="4641448" y="4389120"/>
            <a:ext cx="3502152" cy="27384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3713051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4811713"/>
            <a:ext cx="2046288"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1"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800555"/>
            <a:ext cx="8229600" cy="618473"/>
          </a:xfrm>
          <a:prstGeom prst="rect">
            <a:avLst/>
          </a:prstGeom>
        </p:spPr>
        <p:txBody>
          <a:bodyPr>
            <a:noAutofit/>
          </a:bodyPr>
          <a:lstStyle>
            <a:lvl1pPr algn="ctr">
              <a:defRPr sz="3600">
                <a:solidFill>
                  <a:schemeClr val="tx1"/>
                </a:solidFill>
              </a:defRPr>
            </a:lvl1pPr>
          </a:lstStyle>
          <a:p>
            <a:r>
              <a:rPr lang="en-US" dirty="0"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9028"/>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653345709"/>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0"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2904631063"/>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dirty="0"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5640903"/>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A7F31408-0F72-4F62-B117-6719FD47CA1C}"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15"/>
          <p:cNvSpPr>
            <a:spLocks noGrp="1"/>
          </p:cNvSpPr>
          <p:nvPr>
            <p:ph sz="quarter" idx="11"/>
          </p:nvPr>
        </p:nvSpPr>
        <p:spPr>
          <a:xfrm>
            <a:off x="4876800" y="908685"/>
            <a:ext cx="3779838"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62052475"/>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3201115"/>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1"/>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8"/>
          <p:cNvSpPr>
            <a:spLocks noGrp="1"/>
          </p:cNvSpPr>
          <p:nvPr>
            <p:ph sz="quarter" idx="12"/>
          </p:nvPr>
        </p:nvSpPr>
        <p:spPr>
          <a:xfrm>
            <a:off x="4876800" y="2837497"/>
            <a:ext cx="3779838" cy="1830230"/>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90960722"/>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1"/>
          </p:nvPr>
        </p:nvSpPr>
        <p:spPr>
          <a:xfrm>
            <a:off x="955677" y="2840613"/>
            <a:ext cx="3781425"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2"/>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3"/>
          </p:nvPr>
        </p:nvSpPr>
        <p:spPr>
          <a:xfrm>
            <a:off x="4876800" y="2840613"/>
            <a:ext cx="3779838"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5131424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785D2710-307C-4C3F-9350-34ABC9B2818F}" type="slidenum">
              <a:rPr lang="en-US"/>
              <a:pPr/>
              <a:t>‹#›</a:t>
            </a:fld>
            <a:endParaRPr lang="en-US"/>
          </a:p>
        </p:txBody>
      </p:sp>
      <p:sp>
        <p:nvSpPr>
          <p:cNvPr id="10" name="Rectangle 9"/>
          <p:cNvSpPr/>
          <p:nvPr/>
        </p:nvSpPr>
        <p:spPr>
          <a:xfrm>
            <a:off x="0" y="0"/>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0" name="Picture 10" descr="SUSig_Rev_WrdmrkOneLin8c1515.eps"/>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942138"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9" r:id="rId9"/>
  </p:sldLayoutIdLst>
  <p:transition spd="slow">
    <p:fade/>
  </p:transition>
  <p:timing>
    <p:tnLst>
      <p:par>
        <p:cTn id="1" dur="indefinite" restart="never" nodeType="tmRoot"/>
      </p:par>
    </p:tnLst>
  </p:timing>
  <p:hf hdr="0" ftr="0" dt="0"/>
  <p:txStyles>
    <p:title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FC3A7A66-A886-49F1-8D17-BC445355FAB2}" type="slidenum">
              <a:rPr lang="en-US"/>
              <a:pPr/>
              <a:t>‹#›</a:t>
            </a:fld>
            <a:endParaRPr lang="en-US"/>
          </a:p>
        </p:txBody>
      </p:sp>
      <p:sp>
        <p:nvSpPr>
          <p:cNvPr id="7" name="Rectangle 6"/>
          <p:cNvSpPr/>
          <p:nvPr/>
        </p:nvSpPr>
        <p:spPr>
          <a:xfrm>
            <a:off x="-11113" y="0"/>
            <a:ext cx="9155113"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8C1515"/>
              </a:solidFill>
            </a:endParaRPr>
          </a:p>
        </p:txBody>
      </p:sp>
      <p:pic>
        <p:nvPicPr>
          <p:cNvPr id="5126" name="Picture 7" descr="SUSig_Rev_WrdmrkOneLin8c1515.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938963"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Lst>
  <p:transition spd="slow">
    <p:fade/>
  </p:transition>
  <p:timing>
    <p:tnLst>
      <p:par>
        <p:cTn id="1" dur="indefinite" restart="never" nodeType="tmRoot"/>
      </p:par>
    </p:tnLst>
  </p:timing>
  <p:hf hdr="0" ftr="0" dt="0"/>
  <p:txStyles>
    <p:titleStyle>
      <a:lvl1pPr algn="l" defTabSz="457200" rtl="0" eaLnBrk="0" fontAlgn="base" hangingPunct="0">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defRPr sz="1600" kern="1200" cap="small" spc="20">
          <a:solidFill>
            <a:schemeClr val="tx1"/>
          </a:solidFill>
          <a:latin typeface="+mn-lt"/>
          <a:ea typeface="MS PGothic" panose="020B0600070205080204" pitchFamily="34" charset="-128"/>
          <a:cs typeface="ＭＳ Ｐゴシック" charset="0"/>
        </a:defRPr>
      </a:lvl1pPr>
      <a:lvl2pPr marL="288925" indent="-288925" algn="l" defTabSz="457200" rtl="0" eaLnBrk="0" fontAlgn="base" hangingPunct="0">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0" fontAlgn="base" hangingPunct="0">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0" fontAlgn="base" hangingPunct="0">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0" fontAlgn="base" hangingPunct="0">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9.xml"/><Relationship Id="rId1" Type="http://schemas.openxmlformats.org/officeDocument/2006/relationships/tags" Target="../tags/tag8.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1.xml"/><Relationship Id="rId1" Type="http://schemas.openxmlformats.org/officeDocument/2006/relationships/tags" Target="../tags/tag10.xml"/></Relationships>
</file>

<file path=ppt/slides/_rels/slide5.xml.rels><?xml version="1.0" encoding="UTF-8" standalone="yes"?>
<Relationships xmlns="http://schemas.openxmlformats.org/package/2006/relationships"><Relationship Id="rId8" Type="http://schemas.openxmlformats.org/officeDocument/2006/relationships/hyperlink" Target="http://en.wikipedia.org/wiki/en:Creative_Commons" TargetMode="External"/><Relationship Id="rId3" Type="http://schemas.openxmlformats.org/officeDocument/2006/relationships/tags" Target="../tags/tag14.xml"/><Relationship Id="rId7" Type="http://schemas.openxmlformats.org/officeDocument/2006/relationships/image" Target="../media/image4.pn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Layout" Target="../slideLayouts/slideLayout3.xml"/><Relationship Id="rId11" Type="http://schemas.openxmlformats.org/officeDocument/2006/relationships/hyperlink" Target="http://www.youtube.com/watch?v=vDHFF4wjWYU" TargetMode="External"/><Relationship Id="rId5" Type="http://schemas.openxmlformats.org/officeDocument/2006/relationships/tags" Target="../tags/tag16.xml"/><Relationship Id="rId10" Type="http://schemas.openxmlformats.org/officeDocument/2006/relationships/hyperlink" Target="http://commons.wikimedia.org/wiki/File:Red-black_tree_example.svg" TargetMode="External"/><Relationship Id="rId4" Type="http://schemas.openxmlformats.org/officeDocument/2006/relationships/tags" Target="../tags/tag15.xml"/><Relationship Id="rId9" Type="http://schemas.openxmlformats.org/officeDocument/2006/relationships/hyperlink" Target="http://creativecommons.org/licenses/by-sa/3.0/deed.en" TargetMode="External"/></Relationships>
</file>

<file path=ppt/slides/_rels/slide6.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video" Target="https://www.youtube.com/embed/vDHFF4wjWYU" TargetMode="External"/><Relationship Id="rId1" Type="http://schemas.openxmlformats.org/officeDocument/2006/relationships/tags" Target="../tags/tag17.xml"/><Relationship Id="rId5" Type="http://schemas.openxmlformats.org/officeDocument/2006/relationships/image" Target="../media/image5.png"/><Relationship Id="rId4"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0.xml"/><Relationship Id="rId1" Type="http://schemas.openxmlformats.org/officeDocument/2006/relationships/tags" Target="../tags/tag19.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2.xml"/><Relationship Id="rId1" Type="http://schemas.openxmlformats.org/officeDocument/2006/relationships/tags" Target="../tags/tag2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s>
</file>

<file path=ppt/slides/_rels/slide10.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4"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29.xml"/><Relationship Id="rId1" Type="http://schemas.openxmlformats.org/officeDocument/2006/relationships/tags" Target="../tags/tag28.xml"/></Relationships>
</file>

<file path=ppt/slides/_rels/slide12.xml.rels><?xml version="1.0" encoding="UTF-8" standalone="yes"?>
<Relationships xmlns="http://schemas.openxmlformats.org/package/2006/relationships"><Relationship Id="rId8" Type="http://schemas.openxmlformats.org/officeDocument/2006/relationships/tags" Target="../tags/tag37.xml"/><Relationship Id="rId13" Type="http://schemas.openxmlformats.org/officeDocument/2006/relationships/tags" Target="../tags/tag42.xml"/><Relationship Id="rId3" Type="http://schemas.openxmlformats.org/officeDocument/2006/relationships/tags" Target="../tags/tag32.xml"/><Relationship Id="rId7" Type="http://schemas.openxmlformats.org/officeDocument/2006/relationships/tags" Target="../tags/tag36.xml"/><Relationship Id="rId12" Type="http://schemas.openxmlformats.org/officeDocument/2006/relationships/tags" Target="../tags/tag41.xml"/><Relationship Id="rId2" Type="http://schemas.openxmlformats.org/officeDocument/2006/relationships/tags" Target="../tags/tag31.xml"/><Relationship Id="rId16" Type="http://schemas.openxmlformats.org/officeDocument/2006/relationships/image" Target="../media/image6.emf"/><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tags" Target="../tags/tag40.xml"/><Relationship Id="rId5" Type="http://schemas.openxmlformats.org/officeDocument/2006/relationships/tags" Target="../tags/tag34.xml"/><Relationship Id="rId15" Type="http://schemas.openxmlformats.org/officeDocument/2006/relationships/customXml" Target="../ink/ink1.xml"/><Relationship Id="rId10" Type="http://schemas.openxmlformats.org/officeDocument/2006/relationships/tags" Target="../tags/tag39.xml"/><Relationship Id="rId4" Type="http://schemas.openxmlformats.org/officeDocument/2006/relationships/tags" Target="../tags/tag33.xml"/><Relationship Id="rId9" Type="http://schemas.openxmlformats.org/officeDocument/2006/relationships/tags" Target="../tags/tag38.xml"/><Relationship Id="rId1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tags" Target="../tags/tag50.xml"/><Relationship Id="rId13" Type="http://schemas.openxmlformats.org/officeDocument/2006/relationships/tags" Target="../tags/tag55.xml"/><Relationship Id="rId3" Type="http://schemas.openxmlformats.org/officeDocument/2006/relationships/tags" Target="../tags/tag45.xml"/><Relationship Id="rId7" Type="http://schemas.openxmlformats.org/officeDocument/2006/relationships/tags" Target="../tags/tag49.xml"/><Relationship Id="rId12" Type="http://schemas.openxmlformats.org/officeDocument/2006/relationships/tags" Target="../tags/tag54.xml"/><Relationship Id="rId2" Type="http://schemas.openxmlformats.org/officeDocument/2006/relationships/tags" Target="../tags/tag44.xml"/><Relationship Id="rId16" Type="http://schemas.openxmlformats.org/officeDocument/2006/relationships/image" Target="../media/image7.emf"/><Relationship Id="rId1" Type="http://schemas.openxmlformats.org/officeDocument/2006/relationships/tags" Target="../tags/tag43.xml"/><Relationship Id="rId6" Type="http://schemas.openxmlformats.org/officeDocument/2006/relationships/tags" Target="../tags/tag48.xml"/><Relationship Id="rId11" Type="http://schemas.openxmlformats.org/officeDocument/2006/relationships/tags" Target="../tags/tag53.xml"/><Relationship Id="rId5" Type="http://schemas.openxmlformats.org/officeDocument/2006/relationships/tags" Target="../tags/tag47.xml"/><Relationship Id="rId15" Type="http://schemas.openxmlformats.org/officeDocument/2006/relationships/customXml" Target="../ink/ink2.xml"/><Relationship Id="rId10" Type="http://schemas.openxmlformats.org/officeDocument/2006/relationships/tags" Target="../tags/tag52.xml"/><Relationship Id="rId4" Type="http://schemas.openxmlformats.org/officeDocument/2006/relationships/tags" Target="../tags/tag46.xml"/><Relationship Id="rId9" Type="http://schemas.openxmlformats.org/officeDocument/2006/relationships/tags" Target="../tags/tag51.xml"/><Relationship Id="rId1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tags" Target="../tags/tag63.xml"/><Relationship Id="rId13" Type="http://schemas.openxmlformats.org/officeDocument/2006/relationships/tags" Target="../tags/tag68.xml"/><Relationship Id="rId3" Type="http://schemas.openxmlformats.org/officeDocument/2006/relationships/tags" Target="../tags/tag58.xml"/><Relationship Id="rId7" Type="http://schemas.openxmlformats.org/officeDocument/2006/relationships/tags" Target="../tags/tag62.xml"/><Relationship Id="rId12" Type="http://schemas.openxmlformats.org/officeDocument/2006/relationships/tags" Target="../tags/tag67.xml"/><Relationship Id="rId2" Type="http://schemas.openxmlformats.org/officeDocument/2006/relationships/tags" Target="../tags/tag57.xml"/><Relationship Id="rId16" Type="http://schemas.openxmlformats.org/officeDocument/2006/relationships/image" Target="../media/image8.emf"/><Relationship Id="rId1" Type="http://schemas.openxmlformats.org/officeDocument/2006/relationships/tags" Target="../tags/tag56.xml"/><Relationship Id="rId6" Type="http://schemas.openxmlformats.org/officeDocument/2006/relationships/tags" Target="../tags/tag61.xml"/><Relationship Id="rId11" Type="http://schemas.openxmlformats.org/officeDocument/2006/relationships/tags" Target="../tags/tag66.xml"/><Relationship Id="rId5" Type="http://schemas.openxmlformats.org/officeDocument/2006/relationships/tags" Target="../tags/tag60.xml"/><Relationship Id="rId15" Type="http://schemas.openxmlformats.org/officeDocument/2006/relationships/customXml" Target="../ink/ink3.xml"/><Relationship Id="rId10" Type="http://schemas.openxmlformats.org/officeDocument/2006/relationships/tags" Target="../tags/tag65.xml"/><Relationship Id="rId4" Type="http://schemas.openxmlformats.org/officeDocument/2006/relationships/tags" Target="../tags/tag59.xml"/><Relationship Id="rId9" Type="http://schemas.openxmlformats.org/officeDocument/2006/relationships/tags" Target="../tags/tag64.xml"/><Relationship Id="rId1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tags" Target="../tags/tag76.xml"/><Relationship Id="rId13" Type="http://schemas.openxmlformats.org/officeDocument/2006/relationships/tags" Target="../tags/tag81.xml"/><Relationship Id="rId3" Type="http://schemas.openxmlformats.org/officeDocument/2006/relationships/tags" Target="../tags/tag71.xml"/><Relationship Id="rId7" Type="http://schemas.openxmlformats.org/officeDocument/2006/relationships/tags" Target="../tags/tag75.xml"/><Relationship Id="rId12" Type="http://schemas.openxmlformats.org/officeDocument/2006/relationships/tags" Target="../tags/tag80.xml"/><Relationship Id="rId2" Type="http://schemas.openxmlformats.org/officeDocument/2006/relationships/tags" Target="../tags/tag70.xml"/><Relationship Id="rId16" Type="http://schemas.openxmlformats.org/officeDocument/2006/relationships/image" Target="../media/image9.emf"/><Relationship Id="rId1" Type="http://schemas.openxmlformats.org/officeDocument/2006/relationships/tags" Target="../tags/tag69.xml"/><Relationship Id="rId6" Type="http://schemas.openxmlformats.org/officeDocument/2006/relationships/tags" Target="../tags/tag74.xml"/><Relationship Id="rId11" Type="http://schemas.openxmlformats.org/officeDocument/2006/relationships/tags" Target="../tags/tag79.xml"/><Relationship Id="rId5" Type="http://schemas.openxmlformats.org/officeDocument/2006/relationships/tags" Target="../tags/tag73.xml"/><Relationship Id="rId15" Type="http://schemas.openxmlformats.org/officeDocument/2006/relationships/customXml" Target="../ink/ink4.xml"/><Relationship Id="rId10" Type="http://schemas.openxmlformats.org/officeDocument/2006/relationships/tags" Target="../tags/tag78.xml"/><Relationship Id="rId4" Type="http://schemas.openxmlformats.org/officeDocument/2006/relationships/tags" Target="../tags/tag72.xml"/><Relationship Id="rId9" Type="http://schemas.openxmlformats.org/officeDocument/2006/relationships/tags" Target="../tags/tag77.xml"/><Relationship Id="rId14"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83.xml"/><Relationship Id="rId1" Type="http://schemas.openxmlformats.org/officeDocument/2006/relationships/tags" Target="../tags/tag8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85.xml"/><Relationship Id="rId1" Type="http://schemas.openxmlformats.org/officeDocument/2006/relationships/tags" Target="../tags/tag84.xml"/><Relationship Id="rId5" Type="http://schemas.openxmlformats.org/officeDocument/2006/relationships/image" Target="../media/image10.emf"/><Relationship Id="rId4" Type="http://schemas.openxmlformats.org/officeDocument/2006/relationships/customXml" Target="../ink/ink5.xml"/></Relationships>
</file>

<file path=ppt/slides/_rels/slide18.xml.rels><?xml version="1.0" encoding="UTF-8" standalone="yes"?>
<Relationships xmlns="http://schemas.openxmlformats.org/package/2006/relationships"><Relationship Id="rId3" Type="http://schemas.openxmlformats.org/officeDocument/2006/relationships/tags" Target="../tags/tag88.xml"/><Relationship Id="rId7" Type="http://schemas.openxmlformats.org/officeDocument/2006/relationships/image" Target="../media/image12.emf"/><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customXml" Target="../ink/ink6.xml"/><Relationship Id="rId5" Type="http://schemas.openxmlformats.org/officeDocument/2006/relationships/image" Target="../media/image11.png"/><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tags" Target="../tags/tag96.xml"/><Relationship Id="rId13" Type="http://schemas.openxmlformats.org/officeDocument/2006/relationships/tags" Target="../tags/tag101.xml"/><Relationship Id="rId18" Type="http://schemas.openxmlformats.org/officeDocument/2006/relationships/image" Target="../media/image13.emf"/><Relationship Id="rId3" Type="http://schemas.openxmlformats.org/officeDocument/2006/relationships/tags" Target="../tags/tag91.xml"/><Relationship Id="rId7" Type="http://schemas.openxmlformats.org/officeDocument/2006/relationships/tags" Target="../tags/tag95.xml"/><Relationship Id="rId12" Type="http://schemas.openxmlformats.org/officeDocument/2006/relationships/tags" Target="../tags/tag100.xml"/><Relationship Id="rId17" Type="http://schemas.openxmlformats.org/officeDocument/2006/relationships/customXml" Target="../ink/ink7.xml"/><Relationship Id="rId2" Type="http://schemas.openxmlformats.org/officeDocument/2006/relationships/tags" Target="../tags/tag90.xml"/><Relationship Id="rId16" Type="http://schemas.openxmlformats.org/officeDocument/2006/relationships/slideLayout" Target="../slideLayouts/slideLayout3.xml"/><Relationship Id="rId1" Type="http://schemas.openxmlformats.org/officeDocument/2006/relationships/tags" Target="../tags/tag89.xml"/><Relationship Id="rId6" Type="http://schemas.openxmlformats.org/officeDocument/2006/relationships/tags" Target="../tags/tag94.xml"/><Relationship Id="rId11" Type="http://schemas.openxmlformats.org/officeDocument/2006/relationships/tags" Target="../tags/tag99.xml"/><Relationship Id="rId5" Type="http://schemas.openxmlformats.org/officeDocument/2006/relationships/tags" Target="../tags/tag93.xml"/><Relationship Id="rId15" Type="http://schemas.openxmlformats.org/officeDocument/2006/relationships/tags" Target="../tags/tag103.xml"/><Relationship Id="rId10" Type="http://schemas.openxmlformats.org/officeDocument/2006/relationships/tags" Target="../tags/tag98.xml"/><Relationship Id="rId4" Type="http://schemas.openxmlformats.org/officeDocument/2006/relationships/tags" Target="../tags/tag92.xml"/><Relationship Id="rId9" Type="http://schemas.openxmlformats.org/officeDocument/2006/relationships/tags" Target="../tags/tag97.xml"/><Relationship Id="rId14" Type="http://schemas.openxmlformats.org/officeDocument/2006/relationships/tags" Target="../tags/tag102.xml"/></Relationships>
</file>

<file path=ppt/slides/_rels/slide20.xml.rels><?xml version="1.0" encoding="UTF-8" standalone="yes"?>
<Relationships xmlns="http://schemas.openxmlformats.org/package/2006/relationships"><Relationship Id="rId8" Type="http://schemas.openxmlformats.org/officeDocument/2006/relationships/tags" Target="../tags/tag111.xml"/><Relationship Id="rId13" Type="http://schemas.openxmlformats.org/officeDocument/2006/relationships/tags" Target="../tags/tag116.xml"/><Relationship Id="rId18" Type="http://schemas.openxmlformats.org/officeDocument/2006/relationships/tags" Target="../tags/tag121.xml"/><Relationship Id="rId3" Type="http://schemas.openxmlformats.org/officeDocument/2006/relationships/tags" Target="../tags/tag106.xml"/><Relationship Id="rId21" Type="http://schemas.openxmlformats.org/officeDocument/2006/relationships/image" Target="../media/image14.emf"/><Relationship Id="rId7" Type="http://schemas.openxmlformats.org/officeDocument/2006/relationships/tags" Target="../tags/tag110.xml"/><Relationship Id="rId12" Type="http://schemas.openxmlformats.org/officeDocument/2006/relationships/tags" Target="../tags/tag115.xml"/><Relationship Id="rId17" Type="http://schemas.openxmlformats.org/officeDocument/2006/relationships/tags" Target="../tags/tag120.xml"/><Relationship Id="rId2" Type="http://schemas.openxmlformats.org/officeDocument/2006/relationships/tags" Target="../tags/tag105.xml"/><Relationship Id="rId16" Type="http://schemas.openxmlformats.org/officeDocument/2006/relationships/tags" Target="../tags/tag119.xml"/><Relationship Id="rId20" Type="http://schemas.openxmlformats.org/officeDocument/2006/relationships/customXml" Target="../ink/ink8.xml"/><Relationship Id="rId1" Type="http://schemas.openxmlformats.org/officeDocument/2006/relationships/tags" Target="../tags/tag104.xml"/><Relationship Id="rId6" Type="http://schemas.openxmlformats.org/officeDocument/2006/relationships/tags" Target="../tags/tag109.xml"/><Relationship Id="rId11" Type="http://schemas.openxmlformats.org/officeDocument/2006/relationships/tags" Target="../tags/tag114.xml"/><Relationship Id="rId5" Type="http://schemas.openxmlformats.org/officeDocument/2006/relationships/tags" Target="../tags/tag108.xml"/><Relationship Id="rId15" Type="http://schemas.openxmlformats.org/officeDocument/2006/relationships/tags" Target="../tags/tag118.xml"/><Relationship Id="rId10" Type="http://schemas.openxmlformats.org/officeDocument/2006/relationships/tags" Target="../tags/tag113.xml"/><Relationship Id="rId19" Type="http://schemas.openxmlformats.org/officeDocument/2006/relationships/slideLayout" Target="../slideLayouts/slideLayout3.xml"/><Relationship Id="rId4" Type="http://schemas.openxmlformats.org/officeDocument/2006/relationships/tags" Target="../tags/tag107.xml"/><Relationship Id="rId9" Type="http://schemas.openxmlformats.org/officeDocument/2006/relationships/tags" Target="../tags/tag112.xml"/><Relationship Id="rId14" Type="http://schemas.openxmlformats.org/officeDocument/2006/relationships/tags" Target="../tags/tag1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custDataLst>
              <p:tags r:id="rId1"/>
            </p:custDataLst>
          </p:nvPr>
        </p:nvSpPr>
        <p:spPr>
          <a:xfrm>
            <a:off x="457200" y="1952625"/>
            <a:ext cx="8229600" cy="619125"/>
          </a:xfrm>
        </p:spPr>
        <p:txBody>
          <a:bodyPr/>
          <a:lstStyle/>
          <a:p>
            <a:r>
              <a:rPr lang="en-US" b="1" dirty="0" smtClean="0"/>
              <a:t>Programming Abstractions</a:t>
            </a:r>
          </a:p>
        </p:txBody>
      </p:sp>
      <p:sp>
        <p:nvSpPr>
          <p:cNvPr id="11266" name="Text Placeholder 2"/>
          <p:cNvSpPr>
            <a:spLocks noGrp="1"/>
          </p:cNvSpPr>
          <p:nvPr>
            <p:ph type="body" sz="quarter" idx="18"/>
            <p:custDataLst>
              <p:tags r:id="rId2"/>
            </p:custDataLst>
          </p:nvPr>
        </p:nvSpPr>
        <p:spPr bwMode="auto">
          <a:xfrm>
            <a:off x="1603375" y="3344863"/>
            <a:ext cx="6059488" cy="587375"/>
          </a:xfrm>
        </p:spPr>
        <p:txBody>
          <a:bodyPr numCol="1" compatLnSpc="1">
            <a:prstTxWarp prst="textNoShape">
              <a:avLst/>
            </a:prstTxWarp>
          </a:bodyPr>
          <a:lstStyle/>
          <a:p>
            <a:pPr marL="0" indent="0"/>
            <a:r>
              <a:rPr lang="en-US" dirty="0" smtClean="0">
                <a:solidFill>
                  <a:srgbClr val="595959"/>
                </a:solidFill>
              </a:rPr>
              <a:t>Cynthia Lee</a:t>
            </a:r>
          </a:p>
        </p:txBody>
      </p:sp>
      <p:sp>
        <p:nvSpPr>
          <p:cNvPr id="4" name="Subtitle 3"/>
          <p:cNvSpPr>
            <a:spLocks noGrp="1"/>
          </p:cNvSpPr>
          <p:nvPr>
            <p:ph type="subTitle" idx="1"/>
            <p:custDataLst>
              <p:tags r:id="rId3"/>
            </p:custDataLst>
          </p:nvPr>
        </p:nvSpPr>
        <p:spPr>
          <a:xfrm>
            <a:off x="457200" y="2571750"/>
            <a:ext cx="8229600" cy="461963"/>
          </a:xfrm>
        </p:spPr>
        <p:txBody>
          <a:bodyPr/>
          <a:lstStyle/>
          <a:p>
            <a:pPr fontAlgn="auto">
              <a:spcAft>
                <a:spcPts val="0"/>
              </a:spcAft>
              <a:buFont typeface="Wingdings" charset="0"/>
              <a:buNone/>
              <a:defRPr/>
            </a:pPr>
            <a:r>
              <a:rPr lang="en-US" dirty="0" smtClean="0">
                <a:ea typeface="ＭＳ Ｐゴシック" charset="0"/>
                <a:cs typeface="+mn-cs"/>
              </a:rPr>
              <a:t>CS106B</a:t>
            </a:r>
            <a:endParaRPr lang="en-US" dirty="0">
              <a:solidFill>
                <a:schemeClr val="bg2"/>
              </a:solidFill>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1"/>
            </p:custDataLst>
          </p:nvPr>
        </p:nvSpPr>
        <p:spPr/>
        <p:txBody>
          <a:bodyPr/>
          <a:lstStyle/>
          <a:p>
            <a:r>
              <a:rPr lang="en-US" dirty="0" smtClean="0"/>
              <a:t>Topics:</a:t>
            </a:r>
            <a:endParaRPr lang="en-US" dirty="0"/>
          </a:p>
        </p:txBody>
      </p:sp>
      <p:sp>
        <p:nvSpPr>
          <p:cNvPr id="9" name="Content Placeholder 8"/>
          <p:cNvSpPr>
            <a:spLocks noGrp="1"/>
          </p:cNvSpPr>
          <p:nvPr>
            <p:ph sz="quarter" idx="10"/>
            <p:custDataLst>
              <p:tags r:id="rId2"/>
            </p:custDataLst>
          </p:nvPr>
        </p:nvSpPr>
        <p:spPr>
          <a:xfrm>
            <a:off x="955677" y="908684"/>
            <a:ext cx="7700963" cy="4041267"/>
          </a:xfrm>
        </p:spPr>
        <p:txBody>
          <a:bodyPr>
            <a:normAutofit fontScale="92500" lnSpcReduction="20000"/>
          </a:bodyPr>
          <a:lstStyle/>
          <a:p>
            <a:pPr marL="0" lvl="1" indent="0">
              <a:buNone/>
            </a:pPr>
            <a:r>
              <a:rPr lang="en-US" sz="1600" dirty="0" smtClean="0">
                <a:solidFill>
                  <a:schemeClr val="tx1"/>
                </a:solidFill>
              </a:rPr>
              <a:t>Wednesday: </a:t>
            </a:r>
          </a:p>
          <a:p>
            <a:pPr lvl="1"/>
            <a:r>
              <a:rPr lang="en-US" sz="1600" dirty="0" smtClean="0">
                <a:solidFill>
                  <a:schemeClr val="tx1"/>
                </a:solidFill>
              </a:rPr>
              <a:t>Binary Search Tree (BST)</a:t>
            </a:r>
          </a:p>
          <a:p>
            <a:pPr lvl="2"/>
            <a:r>
              <a:rPr lang="en-US" sz="1600" dirty="0" smtClean="0">
                <a:solidFill>
                  <a:schemeClr val="bg1">
                    <a:lumMod val="65000"/>
                  </a:schemeClr>
                </a:solidFill>
              </a:rPr>
              <a:t>Starting with a dream: binary search in a linked list?</a:t>
            </a:r>
          </a:p>
          <a:p>
            <a:pPr lvl="2"/>
            <a:r>
              <a:rPr lang="en-US" sz="1600" dirty="0" smtClean="0">
                <a:solidFill>
                  <a:schemeClr val="bg1">
                    <a:lumMod val="65000"/>
                  </a:schemeClr>
                </a:solidFill>
              </a:rPr>
              <a:t>How our dream provided the inspiration for the BST</a:t>
            </a:r>
            <a:endParaRPr lang="en-US" sz="1600" dirty="0">
              <a:solidFill>
                <a:schemeClr val="bg1">
                  <a:lumMod val="65000"/>
                </a:schemeClr>
              </a:solidFill>
            </a:endParaRPr>
          </a:p>
          <a:p>
            <a:pPr lvl="3"/>
            <a:r>
              <a:rPr lang="en-US" sz="1600" dirty="0" smtClean="0">
                <a:solidFill>
                  <a:schemeClr val="bg1">
                    <a:lumMod val="65000"/>
                  </a:schemeClr>
                </a:solidFill>
              </a:rPr>
              <a:t>Note: we do NOT actually construct BSTs using this method</a:t>
            </a:r>
          </a:p>
          <a:p>
            <a:pPr lvl="2"/>
            <a:r>
              <a:rPr lang="en-US" sz="1600" dirty="0" smtClean="0">
                <a:solidFill>
                  <a:schemeClr val="bg1">
                    <a:lumMod val="65000"/>
                  </a:schemeClr>
                </a:solidFill>
              </a:rPr>
              <a:t>BST insert</a:t>
            </a:r>
          </a:p>
          <a:p>
            <a:pPr lvl="2"/>
            <a:r>
              <a:rPr lang="en-US" sz="1600" dirty="0" smtClean="0">
                <a:solidFill>
                  <a:schemeClr val="bg1">
                    <a:lumMod val="65000"/>
                  </a:schemeClr>
                </a:solidFill>
              </a:rPr>
              <a:t>Big-O analysis of BST</a:t>
            </a:r>
          </a:p>
          <a:p>
            <a:pPr marL="0" lvl="1" indent="0">
              <a:buNone/>
            </a:pPr>
            <a:r>
              <a:rPr lang="en-US" sz="1600" dirty="0" smtClean="0">
                <a:solidFill>
                  <a:schemeClr val="tx1"/>
                </a:solidFill>
              </a:rPr>
              <a:t>Today:</a:t>
            </a:r>
          </a:p>
          <a:p>
            <a:pPr lvl="1"/>
            <a:r>
              <a:rPr lang="en-US" sz="1600" dirty="0" smtClean="0">
                <a:solidFill>
                  <a:schemeClr val="tx1"/>
                </a:solidFill>
              </a:rPr>
              <a:t>Binary </a:t>
            </a:r>
            <a:r>
              <a:rPr lang="en-US" sz="1600" dirty="0">
                <a:solidFill>
                  <a:schemeClr val="tx1"/>
                </a:solidFill>
              </a:rPr>
              <a:t>Search Tree (BST)</a:t>
            </a:r>
          </a:p>
          <a:p>
            <a:pPr lvl="2"/>
            <a:r>
              <a:rPr lang="en-US" sz="1600" dirty="0" smtClean="0">
                <a:solidFill>
                  <a:schemeClr val="tx1"/>
                </a:solidFill>
              </a:rPr>
              <a:t>BST balance issues</a:t>
            </a:r>
          </a:p>
          <a:p>
            <a:pPr lvl="1"/>
            <a:r>
              <a:rPr lang="en-US" sz="1600" dirty="0" smtClean="0">
                <a:solidFill>
                  <a:schemeClr val="tx1"/>
                </a:solidFill>
              </a:rPr>
              <a:t>Traversals</a:t>
            </a:r>
          </a:p>
          <a:p>
            <a:pPr lvl="2"/>
            <a:r>
              <a:rPr lang="en-US" sz="1600" dirty="0" smtClean="0">
                <a:solidFill>
                  <a:schemeClr val="tx1"/>
                </a:solidFill>
              </a:rPr>
              <a:t>Pre-order</a:t>
            </a:r>
          </a:p>
          <a:p>
            <a:pPr lvl="2"/>
            <a:r>
              <a:rPr lang="en-US" sz="1600" dirty="0" smtClean="0">
                <a:solidFill>
                  <a:schemeClr val="tx1"/>
                </a:solidFill>
              </a:rPr>
              <a:t>In-order</a:t>
            </a:r>
          </a:p>
          <a:p>
            <a:pPr lvl="2"/>
            <a:r>
              <a:rPr lang="en-US" sz="1600" dirty="0" smtClean="0">
                <a:solidFill>
                  <a:schemeClr val="tx1"/>
                </a:solidFill>
              </a:rPr>
              <a:t>Post-order</a:t>
            </a:r>
          </a:p>
          <a:p>
            <a:pPr lvl="2"/>
            <a:r>
              <a:rPr lang="en-US" sz="1600" dirty="0" smtClean="0">
                <a:solidFill>
                  <a:schemeClr val="tx1"/>
                </a:solidFill>
              </a:rPr>
              <a:t>Breadth-first</a:t>
            </a:r>
            <a:endParaRPr lang="en-US" sz="1600" dirty="0">
              <a:solidFill>
                <a:schemeClr val="tx1"/>
              </a:solidFill>
            </a:endParaRPr>
          </a:p>
          <a:p>
            <a:pPr lvl="1"/>
            <a:r>
              <a:rPr lang="en-US" sz="1600" dirty="0" smtClean="0">
                <a:solidFill>
                  <a:schemeClr val="tx1"/>
                </a:solidFill>
              </a:rPr>
              <a:t>Applications of Traversals</a:t>
            </a:r>
          </a:p>
        </p:txBody>
      </p:sp>
      <p:sp>
        <p:nvSpPr>
          <p:cNvPr id="7" name="Slide Number Placeholder 6"/>
          <p:cNvSpPr>
            <a:spLocks noGrp="1"/>
          </p:cNvSpPr>
          <p:nvPr>
            <p:ph type="sldNum" sz="quarter" idx="4294967295"/>
            <p:custDataLst>
              <p:tags r:id="rId3"/>
            </p:custDataLst>
          </p:nvPr>
        </p:nvSpPr>
        <p:spPr>
          <a:xfrm>
            <a:off x="0" y="4811713"/>
            <a:ext cx="846138" cy="271462"/>
          </a:xfrm>
        </p:spPr>
        <p:txBody>
          <a:bodyPr/>
          <a:lstStyle/>
          <a:p>
            <a:fld id="{BD5B7778-A611-4872-8891-91482CF4CF2A}" type="slidenum">
              <a:rPr lang="en-US" smtClean="0"/>
              <a:pPr/>
              <a:t>2</a:t>
            </a:fld>
            <a:endParaRPr lang="en-US"/>
          </a:p>
        </p:txBody>
      </p:sp>
    </p:spTree>
    <p:extLst>
      <p:ext uri="{BB962C8B-B14F-4D97-AF65-F5344CB8AC3E}">
        <p14:creationId xmlns:p14="http://schemas.microsoft.com/office/powerpoint/2010/main" val="38491753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BST Balance Strategies</a:t>
            </a:r>
            <a:endParaRPr lang="en-US" dirty="0"/>
          </a:p>
        </p:txBody>
      </p:sp>
      <p:sp>
        <p:nvSpPr>
          <p:cNvPr id="5" name="Text Placeholder 4"/>
          <p:cNvSpPr>
            <a:spLocks noGrp="1"/>
          </p:cNvSpPr>
          <p:nvPr>
            <p:ph type="body" idx="1"/>
            <p:custDataLst>
              <p:tags r:id="rId2"/>
            </p:custDataLst>
          </p:nvPr>
        </p:nvSpPr>
        <p:spPr/>
        <p:txBody>
          <a:bodyPr/>
          <a:lstStyle/>
          <a:p>
            <a:r>
              <a:rPr lang="en-US" dirty="0"/>
              <a:t>W</a:t>
            </a:r>
            <a:r>
              <a:rPr lang="en-US" dirty="0" smtClean="0"/>
              <a:t>e need to balance the tree (keep O(</a:t>
            </a:r>
            <a:r>
              <a:rPr lang="en-US" dirty="0" err="1" smtClean="0"/>
              <a:t>logN</a:t>
            </a:r>
            <a:r>
              <a:rPr lang="en-US" dirty="0" smtClean="0"/>
              <a:t>) instead of O(N)), how can we do that if the tree structure is decided by key insert order?</a:t>
            </a:r>
            <a:endParaRPr lang="en-US" dirty="0"/>
          </a:p>
        </p:txBody>
      </p:sp>
    </p:spTree>
    <p:extLst>
      <p:ext uri="{BB962C8B-B14F-4D97-AF65-F5344CB8AC3E}">
        <p14:creationId xmlns:p14="http://schemas.microsoft.com/office/powerpoint/2010/main" val="32458036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657350" y="228600"/>
            <a:ext cx="5268558" cy="857250"/>
          </a:xfrm>
        </p:spPr>
        <p:txBody>
          <a:bodyPr/>
          <a:lstStyle/>
          <a:p>
            <a:r>
              <a:rPr lang="en-US" dirty="0" smtClean="0"/>
              <a:t>Red-Black trees</a:t>
            </a:r>
            <a:endParaRPr lang="en-US" dirty="0"/>
          </a:p>
        </p:txBody>
      </p:sp>
      <p:sp>
        <p:nvSpPr>
          <p:cNvPr id="5" name="Content Placeholder 4"/>
          <p:cNvSpPr>
            <a:spLocks noGrp="1"/>
          </p:cNvSpPr>
          <p:nvPr>
            <p:ph idx="4294967295"/>
            <p:custDataLst>
              <p:tags r:id="rId2"/>
            </p:custDataLst>
          </p:nvPr>
        </p:nvSpPr>
        <p:spPr>
          <a:xfrm>
            <a:off x="1750135" y="1200150"/>
            <a:ext cx="6000142" cy="3003140"/>
          </a:xfrm>
          <a:prstGeom prst="rect">
            <a:avLst/>
          </a:prstGeom>
        </p:spPr>
        <p:txBody>
          <a:bodyPr/>
          <a:lstStyle/>
          <a:p>
            <a:r>
              <a:rPr lang="en-US" dirty="0" smtClean="0"/>
              <a:t>One of the most famous (and most tricky) strategies for keeping a BST balanced</a:t>
            </a:r>
          </a:p>
          <a:p>
            <a:r>
              <a:rPr lang="en-US" dirty="0" smtClean="0"/>
              <a:t>Not guaranteed to be perfectly balanced, but “close enough” to keep O(log n) </a:t>
            </a:r>
            <a:r>
              <a:rPr lang="en-US" i="1" dirty="0" smtClean="0"/>
              <a:t>guarantee</a:t>
            </a:r>
            <a:r>
              <a:rPr lang="en-US" dirty="0" smtClean="0"/>
              <a:t> on operations </a:t>
            </a:r>
            <a:endParaRPr lang="en-US" dirty="0"/>
          </a:p>
        </p:txBody>
      </p:sp>
    </p:spTree>
    <p:extLst>
      <p:ext uri="{BB962C8B-B14F-4D97-AF65-F5344CB8AC3E}">
        <p14:creationId xmlns:p14="http://schemas.microsoft.com/office/powerpoint/2010/main" val="10109792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657350" y="228600"/>
            <a:ext cx="5268558" cy="857250"/>
          </a:xfrm>
        </p:spPr>
        <p:txBody>
          <a:bodyPr/>
          <a:lstStyle/>
          <a:p>
            <a:r>
              <a:rPr lang="en-US" dirty="0" smtClean="0"/>
              <a:t>Red-Black trees</a:t>
            </a:r>
            <a:endParaRPr lang="en-US" dirty="0"/>
          </a:p>
        </p:txBody>
      </p:sp>
      <p:sp>
        <p:nvSpPr>
          <p:cNvPr id="2" name="Content Placeholder 1"/>
          <p:cNvSpPr>
            <a:spLocks noGrp="1"/>
          </p:cNvSpPr>
          <p:nvPr>
            <p:ph idx="4294967295"/>
            <p:custDataLst>
              <p:tags r:id="rId2"/>
            </p:custDataLst>
          </p:nvPr>
        </p:nvSpPr>
        <p:spPr>
          <a:xfrm>
            <a:off x="2135394" y="3829050"/>
            <a:ext cx="4836907" cy="945472"/>
          </a:xfrm>
          <a:prstGeom prst="rect">
            <a:avLst/>
          </a:prstGeom>
        </p:spPr>
        <p:txBody>
          <a:bodyPr>
            <a:normAutofit fontScale="85000" lnSpcReduction="20000"/>
          </a:bodyPr>
          <a:lstStyle/>
          <a:p>
            <a:r>
              <a:rPr lang="en-US" b="1" dirty="0"/>
              <a:t>Every simple path from a given node to any of its descendant leaves contains the same number of black nodes.</a:t>
            </a:r>
          </a:p>
          <a:p>
            <a:pPr lvl="1"/>
            <a:r>
              <a:rPr lang="en-US" dirty="0"/>
              <a:t>(This is what guarantees “close” to balance)</a:t>
            </a:r>
          </a:p>
          <a:p>
            <a:endParaRPr lang="en-US" dirty="0"/>
          </a:p>
        </p:txBody>
      </p:sp>
      <p:pic>
        <p:nvPicPr>
          <p:cNvPr id="4098" name="Picture 2" descr="Diagram of binary tree. The black root node has two red children and four black grandchildren. The child nodes of the grandchildren are black nil pointers or red nodes with black nil pointers."/>
          <p:cNvPicPr>
            <a:picLocks noChangeAspect="1" noChangeArrowheads="1"/>
          </p:cNvPicPr>
          <p:nvPr>
            <p:custDataLst>
              <p:tags r:id="rId3"/>
            </p:custDataLst>
          </p:nvPr>
        </p:nvPicPr>
        <p:blipFill>
          <a:blip r:embed="rId7">
            <a:extLst>
              <a:ext uri="{28A0092B-C50C-407E-A947-70E740481C1C}">
                <a14:useLocalDpi xmlns:a14="http://schemas.microsoft.com/office/drawing/2010/main" val="0"/>
              </a:ext>
            </a:extLst>
          </a:blip>
          <a:srcRect/>
          <a:stretch>
            <a:fillRect/>
          </a:stretch>
        </p:blipFill>
        <p:spPr bwMode="auto">
          <a:xfrm>
            <a:off x="2171700" y="1143000"/>
            <a:ext cx="5098442" cy="24574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custDataLst>
              <p:tags r:id="rId4"/>
            </p:custDataLst>
          </p:nvPr>
        </p:nvSpPr>
        <p:spPr>
          <a:xfrm>
            <a:off x="1159328" y="4922330"/>
            <a:ext cx="6327322" cy="184666"/>
          </a:xfrm>
          <a:prstGeom prst="rect">
            <a:avLst/>
          </a:prstGeom>
        </p:spPr>
        <p:txBody>
          <a:bodyPr wrap="square">
            <a:spAutoFit/>
          </a:bodyPr>
          <a:lstStyle/>
          <a:p>
            <a:r>
              <a:rPr lang="en-US" sz="600" dirty="0">
                <a:solidFill>
                  <a:srgbClr val="252525"/>
                </a:solidFill>
                <a:latin typeface="Arial" panose="020B0604020202020204" pitchFamily="34" charset="0"/>
              </a:rPr>
              <a:t>This file is licensed under the </a:t>
            </a:r>
            <a:r>
              <a:rPr lang="en-US" sz="600" dirty="0">
                <a:solidFill>
                  <a:srgbClr val="663366"/>
                </a:solidFill>
                <a:latin typeface="Arial" panose="020B0604020202020204" pitchFamily="34" charset="0"/>
                <a:hlinkClick r:id="rId8" tooltip="w:en:Creative Commons"/>
              </a:rPr>
              <a:t>Creative Commons</a:t>
            </a:r>
            <a:r>
              <a:rPr lang="en-US" sz="600" dirty="0">
                <a:solidFill>
                  <a:srgbClr val="252525"/>
                </a:solidFill>
                <a:latin typeface="Arial" panose="020B0604020202020204" pitchFamily="34" charset="0"/>
              </a:rPr>
              <a:t> </a:t>
            </a:r>
            <a:r>
              <a:rPr lang="en-US" sz="600" dirty="0">
                <a:solidFill>
                  <a:srgbClr val="663366"/>
                </a:solidFill>
                <a:latin typeface="Arial" panose="020B0604020202020204" pitchFamily="34" charset="0"/>
                <a:hlinkClick r:id="rId9"/>
              </a:rPr>
              <a:t>Attribution-Share Alike 3.0 </a:t>
            </a:r>
            <a:r>
              <a:rPr lang="en-US" sz="600" dirty="0" err="1">
                <a:solidFill>
                  <a:srgbClr val="663366"/>
                </a:solidFill>
                <a:latin typeface="Arial" panose="020B0604020202020204" pitchFamily="34" charset="0"/>
                <a:hlinkClick r:id="rId9"/>
              </a:rPr>
              <a:t>Unported</a:t>
            </a:r>
            <a:r>
              <a:rPr lang="en-US" sz="600" dirty="0">
                <a:solidFill>
                  <a:srgbClr val="252525"/>
                </a:solidFill>
                <a:latin typeface="Arial" panose="020B0604020202020204" pitchFamily="34" charset="0"/>
              </a:rPr>
              <a:t> license. </a:t>
            </a:r>
            <a:r>
              <a:rPr lang="en-US" sz="600" dirty="0">
                <a:hlinkClick r:id="rId10"/>
              </a:rPr>
              <a:t>http://commons.wikimedia.org/wiki/File:Red-black_tree_example.svg</a:t>
            </a:r>
            <a:endParaRPr lang="en-US" sz="600" dirty="0"/>
          </a:p>
        </p:txBody>
      </p:sp>
      <p:sp>
        <p:nvSpPr>
          <p:cNvPr id="6" name="Content Placeholder 2"/>
          <p:cNvSpPr>
            <a:spLocks noGrp="1"/>
          </p:cNvSpPr>
          <p:nvPr>
            <p:ph idx="4294967295"/>
            <p:custDataLst>
              <p:tags r:id="rId5"/>
            </p:custDataLst>
          </p:nvPr>
        </p:nvSpPr>
        <p:spPr>
          <a:xfrm>
            <a:off x="4035202" y="24860"/>
            <a:ext cx="5082988" cy="457200"/>
          </a:xfrm>
          <a:prstGeom prst="rect">
            <a:avLst/>
          </a:prstGeom>
        </p:spPr>
        <p:txBody>
          <a:bodyPr>
            <a:normAutofit fontScale="85000" lnSpcReduction="10000"/>
          </a:bodyPr>
          <a:lstStyle/>
          <a:p>
            <a:r>
              <a:rPr lang="en-US" dirty="0" smtClean="0"/>
              <a:t>Video: </a:t>
            </a:r>
            <a:r>
              <a:rPr lang="en-US" dirty="0">
                <a:hlinkClick r:id="rId11"/>
              </a:rPr>
              <a:t>http://www.youtube.com/watch?v=vDHFF4wjWYU</a:t>
            </a:r>
            <a:endParaRPr lang="en-US" dirty="0"/>
          </a:p>
        </p:txBody>
      </p:sp>
    </p:spTree>
    <p:extLst>
      <p:ext uri="{BB962C8B-B14F-4D97-AF65-F5344CB8AC3E}">
        <p14:creationId xmlns:p14="http://schemas.microsoft.com/office/powerpoint/2010/main" val="29054475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948776" y="248223"/>
            <a:ext cx="7707862" cy="488024"/>
          </a:xfrm>
        </p:spPr>
        <p:txBody>
          <a:bodyPr/>
          <a:lstStyle/>
          <a:p>
            <a:r>
              <a:rPr lang="en-US" dirty="0" smtClean="0"/>
              <a:t>Red-Black trees insert</a:t>
            </a:r>
            <a:endParaRPr lang="en-US" dirty="0"/>
          </a:p>
        </p:txBody>
      </p:sp>
      <p:pic>
        <p:nvPicPr>
          <p:cNvPr id="5" name="vDHFF4wjWYU"/>
          <p:cNvPicPr>
            <a:picLocks noGrp="1" noRot="1" noChangeAspect="1"/>
          </p:cNvPicPr>
          <p:nvPr>
            <p:ph sz="quarter" idx="10"/>
            <a:videoFile r:link="rId2"/>
            <p:custDataLst>
              <p:tags r:id="rId3"/>
            </p:custDataLst>
          </p:nvPr>
        </p:nvPicPr>
        <p:blipFill>
          <a:blip r:embed="rId5"/>
          <a:stretch>
            <a:fillRect/>
          </a:stretch>
        </p:blipFill>
        <p:spPr>
          <a:xfrm>
            <a:off x="1396824" y="834888"/>
            <a:ext cx="6811765" cy="3831618"/>
          </a:xfrm>
          <a:prstGeom prst="rect">
            <a:avLst/>
          </a:prstGeom>
        </p:spPr>
      </p:pic>
    </p:spTree>
    <p:extLst>
      <p:ext uri="{BB962C8B-B14F-4D97-AF65-F5344CB8AC3E}">
        <p14:creationId xmlns:p14="http://schemas.microsoft.com/office/powerpoint/2010/main" val="24525360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657350" y="285750"/>
            <a:ext cx="5268558" cy="857250"/>
          </a:xfrm>
        </p:spPr>
        <p:txBody>
          <a:bodyPr>
            <a:normAutofit/>
          </a:bodyPr>
          <a:lstStyle/>
          <a:p>
            <a:r>
              <a:rPr lang="en-US" dirty="0" smtClean="0"/>
              <a:t>A few BST balance strategies</a:t>
            </a:r>
            <a:endParaRPr lang="en-US" dirty="0"/>
          </a:p>
        </p:txBody>
      </p:sp>
      <p:sp>
        <p:nvSpPr>
          <p:cNvPr id="3" name="Content Placeholder 2"/>
          <p:cNvSpPr>
            <a:spLocks noGrp="1"/>
          </p:cNvSpPr>
          <p:nvPr>
            <p:ph idx="4294967295"/>
            <p:custDataLst>
              <p:tags r:id="rId2"/>
            </p:custDataLst>
          </p:nvPr>
        </p:nvSpPr>
        <p:spPr>
          <a:xfrm>
            <a:off x="1714499" y="1257299"/>
            <a:ext cx="6268611" cy="3720281"/>
          </a:xfrm>
          <a:prstGeom prst="rect">
            <a:avLst/>
          </a:prstGeom>
        </p:spPr>
        <p:txBody>
          <a:bodyPr>
            <a:normAutofit/>
          </a:bodyPr>
          <a:lstStyle/>
          <a:p>
            <a:pPr>
              <a:buFont typeface="Arial" panose="020B0604020202020204" pitchFamily="34" charset="0"/>
              <a:buChar char="•"/>
            </a:pPr>
            <a:r>
              <a:rPr lang="en-US" dirty="0" smtClean="0"/>
              <a:t>AVL tree</a:t>
            </a:r>
          </a:p>
          <a:p>
            <a:pPr>
              <a:buFont typeface="Arial" panose="020B0604020202020204" pitchFamily="34" charset="0"/>
              <a:buChar char="•"/>
            </a:pPr>
            <a:r>
              <a:rPr lang="en-US" dirty="0" smtClean="0"/>
              <a:t>Red-Black tree</a:t>
            </a:r>
          </a:p>
          <a:p>
            <a:pPr>
              <a:buFont typeface="Arial" panose="020B0604020202020204" pitchFamily="34" charset="0"/>
              <a:buChar char="•"/>
            </a:pPr>
            <a:r>
              <a:rPr lang="en-US" dirty="0" err="1" smtClean="0"/>
              <a:t>Treap</a:t>
            </a:r>
            <a:r>
              <a:rPr lang="en-US" dirty="0" smtClean="0"/>
              <a:t> (BST + heap in one tree</a:t>
            </a:r>
            <a:r>
              <a:rPr lang="en-US" dirty="0"/>
              <a:t>! </a:t>
            </a:r>
            <a:r>
              <a:rPr lang="en-US" dirty="0" smtClean="0"/>
              <a:t>What could be cooler than that, </a:t>
            </a:r>
            <a:r>
              <a:rPr lang="en-US" dirty="0" err="1" smtClean="0"/>
              <a:t>amirite</a:t>
            </a:r>
            <a:r>
              <a:rPr lang="en-US" dirty="0" smtClean="0"/>
              <a:t>? </a:t>
            </a:r>
            <a:r>
              <a:rPr lang="en-US" dirty="0" smtClean="0">
                <a:solidFill>
                  <a:srgbClr val="FF0000"/>
                </a:solidFill>
              </a:rPr>
              <a:t>♥ </a:t>
            </a:r>
            <a:r>
              <a:rPr lang="en-US" dirty="0">
                <a:solidFill>
                  <a:srgbClr val="FF0000"/>
                </a:solidFill>
              </a:rPr>
              <a:t>♥</a:t>
            </a:r>
            <a:r>
              <a:rPr lang="en-US" dirty="0" smtClean="0">
                <a:solidFill>
                  <a:srgbClr val="FF0000"/>
                </a:solidFill>
              </a:rPr>
              <a:t> </a:t>
            </a:r>
            <a:r>
              <a:rPr lang="en-US" dirty="0" smtClean="0"/>
              <a:t>)</a:t>
            </a:r>
          </a:p>
          <a:p>
            <a:endParaRPr lang="en-US" dirty="0"/>
          </a:p>
          <a:p>
            <a:pPr marL="51435" indent="0"/>
            <a:endParaRPr lang="en-US" dirty="0"/>
          </a:p>
        </p:txBody>
      </p:sp>
    </p:spTree>
    <p:extLst>
      <p:ext uri="{BB962C8B-B14F-4D97-AF65-F5344CB8AC3E}">
        <p14:creationId xmlns:p14="http://schemas.microsoft.com/office/powerpoint/2010/main" val="12291781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323395" y="166481"/>
            <a:ext cx="5268558" cy="857250"/>
          </a:xfrm>
        </p:spPr>
        <p:txBody>
          <a:bodyPr>
            <a:normAutofit/>
          </a:bodyPr>
          <a:lstStyle/>
          <a:p>
            <a:pPr marL="51435" indent="0"/>
            <a:r>
              <a:rPr lang="en-US" dirty="0">
                <a:solidFill>
                  <a:schemeClr val="accent1"/>
                </a:solidFill>
              </a:rPr>
              <a:t>Other fun types of </a:t>
            </a:r>
            <a:r>
              <a:rPr lang="en-US" b="1" dirty="0" smtClean="0">
                <a:solidFill>
                  <a:schemeClr val="accent1"/>
                </a:solidFill>
              </a:rPr>
              <a:t>BST</a:t>
            </a:r>
            <a:endParaRPr lang="en-US" dirty="0">
              <a:solidFill>
                <a:schemeClr val="accent1"/>
              </a:solidFill>
            </a:endParaRPr>
          </a:p>
        </p:txBody>
      </p:sp>
      <p:sp>
        <p:nvSpPr>
          <p:cNvPr id="3" name="Content Placeholder 2"/>
          <p:cNvSpPr>
            <a:spLocks noGrp="1"/>
          </p:cNvSpPr>
          <p:nvPr>
            <p:ph idx="4294967295"/>
            <p:custDataLst>
              <p:tags r:id="rId2"/>
            </p:custDataLst>
          </p:nvPr>
        </p:nvSpPr>
        <p:spPr>
          <a:xfrm>
            <a:off x="1380544" y="1138030"/>
            <a:ext cx="6478229" cy="3720281"/>
          </a:xfrm>
          <a:prstGeom prst="rect">
            <a:avLst/>
          </a:prstGeom>
        </p:spPr>
        <p:txBody>
          <a:bodyPr>
            <a:normAutofit/>
          </a:bodyPr>
          <a:lstStyle/>
          <a:p>
            <a:r>
              <a:rPr lang="en-US" dirty="0" smtClean="0"/>
              <a:t>Splay tree</a:t>
            </a:r>
          </a:p>
          <a:p>
            <a:pPr lvl="1"/>
            <a:r>
              <a:rPr lang="en-US" dirty="0" smtClean="0"/>
              <a:t>Rather than only worrying about balance, Splay Tree dynamically readjusts based on </a:t>
            </a:r>
            <a:r>
              <a:rPr lang="en-US" b="1" dirty="0" smtClean="0"/>
              <a:t>how </a:t>
            </a:r>
            <a:r>
              <a:rPr lang="en-US" b="1" u="sng" dirty="0" smtClean="0"/>
              <a:t>often</a:t>
            </a:r>
            <a:r>
              <a:rPr lang="en-US" b="1" dirty="0" smtClean="0"/>
              <a:t> users search for an item</a:t>
            </a:r>
            <a:r>
              <a:rPr lang="en-US" dirty="0" smtClean="0"/>
              <a:t>. Most commonly-searched items move to the top, saving time</a:t>
            </a:r>
          </a:p>
          <a:p>
            <a:pPr lvl="2"/>
            <a:r>
              <a:rPr lang="en-US" dirty="0" smtClean="0"/>
              <a:t>Example: if Google did this, </a:t>
            </a:r>
            <a:r>
              <a:rPr lang="en-US" dirty="0" smtClean="0">
                <a:solidFill>
                  <a:schemeClr val="bg2"/>
                </a:solidFill>
              </a:rPr>
              <a:t>“Bieber” would be near the root</a:t>
            </a:r>
            <a:r>
              <a:rPr lang="en-US" dirty="0" smtClean="0"/>
              <a:t>, and </a:t>
            </a:r>
            <a:r>
              <a:rPr lang="en-US" dirty="0" smtClean="0">
                <a:solidFill>
                  <a:schemeClr val="bg2"/>
                </a:solidFill>
              </a:rPr>
              <a:t>“splay tree” would be further down by the leaves</a:t>
            </a:r>
            <a:endParaRPr lang="en-US" dirty="0" smtClean="0"/>
          </a:p>
          <a:p>
            <a:r>
              <a:rPr lang="en-US" dirty="0" smtClean="0"/>
              <a:t>B-Tree</a:t>
            </a:r>
          </a:p>
          <a:p>
            <a:pPr lvl="1"/>
            <a:r>
              <a:rPr lang="en-US" dirty="0" smtClean="0"/>
              <a:t>Like BST, but a node can have many children, not just two</a:t>
            </a:r>
          </a:p>
          <a:p>
            <a:pPr lvl="1"/>
            <a:r>
              <a:rPr lang="en-US" dirty="0" smtClean="0"/>
              <a:t>More branching means an even “flatter” (smaller height) tree</a:t>
            </a:r>
          </a:p>
          <a:p>
            <a:pPr lvl="1"/>
            <a:r>
              <a:rPr lang="en-US" dirty="0" smtClean="0"/>
              <a:t>Used for huge databases</a:t>
            </a:r>
            <a:endParaRPr lang="en-US" dirty="0"/>
          </a:p>
          <a:p>
            <a:pPr marL="51435" indent="0"/>
            <a:endParaRPr lang="en-US" dirty="0"/>
          </a:p>
        </p:txBody>
      </p:sp>
    </p:spTree>
    <p:extLst>
      <p:ext uri="{BB962C8B-B14F-4D97-AF65-F5344CB8AC3E}">
        <p14:creationId xmlns:p14="http://schemas.microsoft.com/office/powerpoint/2010/main" val="40443143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BST and Heap quick recap/cheat sheet</a:t>
            </a:r>
            <a:endParaRPr lang="en-US" dirty="0"/>
          </a:p>
        </p:txBody>
      </p:sp>
      <p:sp>
        <p:nvSpPr>
          <p:cNvPr id="5" name="Text Placeholder 4"/>
          <p:cNvSpPr>
            <a:spLocks noGrp="1"/>
          </p:cNvSpPr>
          <p:nvPr>
            <p:ph type="body" idx="1"/>
            <p:custDataLst>
              <p:tags r:id="rId2"/>
            </p:custDataLst>
          </p:nvPr>
        </p:nvSpPr>
        <p:spPr/>
        <p:txBody>
          <a:bodyPr/>
          <a:lstStyle/>
          <a:p>
            <a:endParaRPr lang="en-US" dirty="0"/>
          </a:p>
        </p:txBody>
      </p:sp>
    </p:spTree>
    <p:extLst>
      <p:ext uri="{BB962C8B-B14F-4D97-AF65-F5344CB8AC3E}">
        <p14:creationId xmlns:p14="http://schemas.microsoft.com/office/powerpoint/2010/main" val="39984380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948776" y="287979"/>
            <a:ext cx="7707862" cy="488024"/>
          </a:xfrm>
        </p:spPr>
        <p:txBody>
          <a:bodyPr>
            <a:normAutofit/>
          </a:bodyPr>
          <a:lstStyle/>
          <a:p>
            <a:pPr marL="51435" indent="0"/>
            <a:r>
              <a:rPr lang="en-US" dirty="0" smtClean="0">
                <a:solidFill>
                  <a:schemeClr val="accent1"/>
                </a:solidFill>
              </a:rPr>
              <a:t>BST and Heap Facts (cheat sheet)</a:t>
            </a:r>
            <a:endParaRPr lang="en-US" dirty="0">
              <a:solidFill>
                <a:schemeClr val="accent1"/>
              </a:solidFill>
            </a:endParaRPr>
          </a:p>
        </p:txBody>
      </p:sp>
      <p:sp>
        <p:nvSpPr>
          <p:cNvPr id="3" name="Content Placeholder 2"/>
          <p:cNvSpPr>
            <a:spLocks noGrp="1"/>
          </p:cNvSpPr>
          <p:nvPr>
            <p:ph sz="quarter" idx="10"/>
            <p:custDataLst>
              <p:tags r:id="rId2"/>
            </p:custDataLst>
          </p:nvPr>
        </p:nvSpPr>
        <p:spPr>
          <a:prstGeom prst="rect">
            <a:avLst/>
          </a:prstGeom>
        </p:spPr>
        <p:txBody>
          <a:bodyPr>
            <a:normAutofit lnSpcReduction="10000"/>
          </a:bodyPr>
          <a:lstStyle/>
          <a:p>
            <a:r>
              <a:rPr lang="en-US" dirty="0" smtClean="0"/>
              <a:t>Heap (Priority Queue)</a:t>
            </a:r>
          </a:p>
          <a:p>
            <a:pPr lvl="1"/>
            <a:r>
              <a:rPr lang="en-US" dirty="0" smtClean="0">
                <a:solidFill>
                  <a:schemeClr val="bg2"/>
                </a:solidFill>
              </a:rPr>
              <a:t>Structure: </a:t>
            </a:r>
            <a:r>
              <a:rPr lang="en-US" dirty="0" smtClean="0"/>
              <a:t>must be “complete”</a:t>
            </a:r>
          </a:p>
          <a:p>
            <a:pPr lvl="1"/>
            <a:r>
              <a:rPr lang="en-US" dirty="0" smtClean="0">
                <a:solidFill>
                  <a:schemeClr val="bg2"/>
                </a:solidFill>
              </a:rPr>
              <a:t>Order:</a:t>
            </a:r>
            <a:r>
              <a:rPr lang="en-US" dirty="0" smtClean="0"/>
              <a:t> parent priority must be &lt;= both children </a:t>
            </a:r>
          </a:p>
          <a:p>
            <a:pPr lvl="2"/>
            <a:r>
              <a:rPr lang="en-US" dirty="0" smtClean="0"/>
              <a:t>This is for min-heap, opposite is true for max-heap</a:t>
            </a:r>
          </a:p>
          <a:p>
            <a:pPr lvl="2"/>
            <a:r>
              <a:rPr lang="en-US" u="sng" dirty="0"/>
              <a:t>N</a:t>
            </a:r>
            <a:r>
              <a:rPr lang="en-US" u="sng" dirty="0" smtClean="0"/>
              <a:t>o </a:t>
            </a:r>
            <a:r>
              <a:rPr lang="en-US" u="sng" dirty="0"/>
              <a:t>rule</a:t>
            </a:r>
            <a:r>
              <a:rPr lang="en-US" dirty="0"/>
              <a:t> about whether left child is &gt; or &lt; the right </a:t>
            </a:r>
            <a:r>
              <a:rPr lang="en-US" dirty="0" smtClean="0"/>
              <a:t>child</a:t>
            </a:r>
          </a:p>
          <a:p>
            <a:pPr lvl="1"/>
            <a:r>
              <a:rPr lang="en-US" dirty="0" smtClean="0">
                <a:solidFill>
                  <a:schemeClr val="bg2"/>
                </a:solidFill>
              </a:rPr>
              <a:t>Big-O: </a:t>
            </a:r>
            <a:r>
              <a:rPr lang="en-US" dirty="0" smtClean="0"/>
              <a:t>guaranteed log(n) </a:t>
            </a:r>
            <a:r>
              <a:rPr lang="en-US" dirty="0" err="1" smtClean="0"/>
              <a:t>enqueue</a:t>
            </a:r>
            <a:r>
              <a:rPr lang="en-US" dirty="0" smtClean="0"/>
              <a:t> and </a:t>
            </a:r>
            <a:r>
              <a:rPr lang="en-US" dirty="0" err="1" smtClean="0"/>
              <a:t>dequeue</a:t>
            </a:r>
            <a:endParaRPr lang="en-US" dirty="0" smtClean="0"/>
          </a:p>
          <a:p>
            <a:pPr lvl="1"/>
            <a:r>
              <a:rPr lang="en-US" dirty="0" smtClean="0">
                <a:solidFill>
                  <a:schemeClr val="bg2"/>
                </a:solidFill>
              </a:rPr>
              <a:t>Operations:</a:t>
            </a:r>
            <a:r>
              <a:rPr lang="en-US" dirty="0" smtClean="0"/>
              <a:t> always add to end of array and then “bubble up”; for </a:t>
            </a:r>
            <a:r>
              <a:rPr lang="en-US" dirty="0" err="1" smtClean="0"/>
              <a:t>dequeue</a:t>
            </a:r>
            <a:r>
              <a:rPr lang="en-US" dirty="0" smtClean="0"/>
              <a:t> do “trickle down”</a:t>
            </a:r>
            <a:endParaRPr lang="en-US" dirty="0"/>
          </a:p>
        </p:txBody>
      </p:sp>
      <p:sp>
        <p:nvSpPr>
          <p:cNvPr id="4" name="Content Placeholder 3"/>
          <p:cNvSpPr>
            <a:spLocks noGrp="1"/>
          </p:cNvSpPr>
          <p:nvPr>
            <p:ph sz="quarter" idx="11"/>
            <p:custDataLst>
              <p:tags r:id="rId3"/>
            </p:custDataLst>
          </p:nvPr>
        </p:nvSpPr>
        <p:spPr>
          <a:xfrm>
            <a:off x="4876800" y="849801"/>
            <a:ext cx="3779838" cy="3759042"/>
          </a:xfrm>
        </p:spPr>
        <p:txBody>
          <a:bodyPr>
            <a:normAutofit/>
          </a:bodyPr>
          <a:lstStyle/>
          <a:p>
            <a:r>
              <a:rPr lang="en-US" dirty="0" smtClean="0"/>
              <a:t>BST (Map)</a:t>
            </a:r>
          </a:p>
          <a:p>
            <a:pPr lvl="1"/>
            <a:r>
              <a:rPr lang="en-US" dirty="0">
                <a:solidFill>
                  <a:schemeClr val="bg2"/>
                </a:solidFill>
              </a:rPr>
              <a:t>Structure: </a:t>
            </a:r>
            <a:r>
              <a:rPr lang="en-US" dirty="0" smtClean="0"/>
              <a:t>any valid binary tree</a:t>
            </a:r>
            <a:endParaRPr lang="en-US" dirty="0"/>
          </a:p>
          <a:p>
            <a:pPr lvl="1"/>
            <a:r>
              <a:rPr lang="en-US" dirty="0">
                <a:solidFill>
                  <a:schemeClr val="bg2"/>
                </a:solidFill>
              </a:rPr>
              <a:t>Order:</a:t>
            </a:r>
            <a:r>
              <a:rPr lang="en-US" dirty="0"/>
              <a:t> </a:t>
            </a:r>
            <a:r>
              <a:rPr lang="en-US" dirty="0" err="1" smtClean="0"/>
              <a:t>leftchild.key</a:t>
            </a:r>
            <a:r>
              <a:rPr lang="en-US" dirty="0" smtClean="0"/>
              <a:t> &lt; </a:t>
            </a:r>
            <a:r>
              <a:rPr lang="en-US" dirty="0" err="1" smtClean="0"/>
              <a:t>self.key</a:t>
            </a:r>
            <a:r>
              <a:rPr lang="en-US" dirty="0" smtClean="0"/>
              <a:t> &lt; </a:t>
            </a:r>
            <a:r>
              <a:rPr lang="en-US" dirty="0" err="1" smtClean="0"/>
              <a:t>rightchild.key</a:t>
            </a:r>
            <a:endParaRPr lang="en-US" dirty="0"/>
          </a:p>
          <a:p>
            <a:pPr lvl="2"/>
            <a:r>
              <a:rPr lang="en-US" dirty="0" smtClean="0"/>
              <a:t>No duplicate keys</a:t>
            </a:r>
            <a:endParaRPr lang="en-US" dirty="0"/>
          </a:p>
          <a:p>
            <a:pPr lvl="2"/>
            <a:r>
              <a:rPr lang="en-US" dirty="0" smtClean="0"/>
              <a:t>Because it’s a Map, values go along for the ride w/keys</a:t>
            </a:r>
            <a:endParaRPr lang="en-US" dirty="0"/>
          </a:p>
          <a:p>
            <a:pPr lvl="1"/>
            <a:r>
              <a:rPr lang="en-US" dirty="0">
                <a:solidFill>
                  <a:schemeClr val="bg2"/>
                </a:solidFill>
              </a:rPr>
              <a:t>Big-O: </a:t>
            </a:r>
            <a:r>
              <a:rPr lang="en-US" dirty="0"/>
              <a:t>l</a:t>
            </a:r>
            <a:r>
              <a:rPr lang="en-US" dirty="0" smtClean="0"/>
              <a:t>og(n</a:t>
            </a:r>
            <a:r>
              <a:rPr lang="en-US" dirty="0"/>
              <a:t>) </a:t>
            </a:r>
            <a:r>
              <a:rPr lang="en-US" dirty="0" smtClean="0"/>
              <a:t>if balanced, but might not be balanced, then O(n)</a:t>
            </a:r>
            <a:endParaRPr lang="en-US" dirty="0"/>
          </a:p>
          <a:p>
            <a:pPr lvl="1"/>
            <a:r>
              <a:rPr lang="en-US" dirty="0">
                <a:solidFill>
                  <a:schemeClr val="bg2"/>
                </a:solidFill>
              </a:rPr>
              <a:t>Operations:</a:t>
            </a:r>
            <a:r>
              <a:rPr lang="en-US" dirty="0"/>
              <a:t> </a:t>
            </a:r>
            <a:r>
              <a:rPr lang="en-US" dirty="0" smtClean="0"/>
              <a:t>recursively repeat: start at root and go left if key &lt; root, go right if key &gt; root</a:t>
            </a:r>
            <a:endParaRPr lang="en-US" dirty="0"/>
          </a:p>
        </p:txBody>
      </p:sp>
    </p:spTree>
    <p:extLst>
      <p:ext uri="{BB962C8B-B14F-4D97-AF65-F5344CB8AC3E}">
        <p14:creationId xmlns:p14="http://schemas.microsoft.com/office/powerpoint/2010/main" val="17909947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Tree Traversals!</a:t>
            </a:r>
            <a:endParaRPr lang="en-US" dirty="0"/>
          </a:p>
        </p:txBody>
      </p:sp>
      <p:sp>
        <p:nvSpPr>
          <p:cNvPr id="5" name="Text Placeholder 4"/>
          <p:cNvSpPr>
            <a:spLocks noGrp="1"/>
          </p:cNvSpPr>
          <p:nvPr>
            <p:ph type="body" idx="1"/>
            <p:custDataLst>
              <p:tags r:id="rId2"/>
            </p:custDataLst>
          </p:nvPr>
        </p:nvSpPr>
        <p:spPr/>
        <p:txBody>
          <a:bodyPr/>
          <a:lstStyle/>
          <a:p>
            <a:r>
              <a:rPr lang="en-US" dirty="0" smtClean="0"/>
              <a:t>These are for </a:t>
            </a:r>
            <a:r>
              <a:rPr lang="en-US" u="sng" dirty="0" smtClean="0"/>
              <a:t>any</a:t>
            </a:r>
            <a:r>
              <a:rPr lang="en-US" dirty="0" smtClean="0"/>
              <a:t> binary trees, but we often do them on BSTs</a:t>
            </a:r>
            <a:endParaRPr lang="en-US" dirty="0"/>
          </a:p>
        </p:txBody>
      </p:sp>
    </p:spTree>
    <p:extLst>
      <p:ext uri="{BB962C8B-B14F-4D97-AF65-F5344CB8AC3E}">
        <p14:creationId xmlns:p14="http://schemas.microsoft.com/office/powerpoint/2010/main" val="8606034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657350" y="228600"/>
            <a:ext cx="5268558" cy="857250"/>
          </a:xfrm>
        </p:spPr>
        <p:txBody>
          <a:bodyPr/>
          <a:lstStyle/>
          <a:p>
            <a:r>
              <a:rPr lang="en-US" dirty="0" smtClean="0"/>
              <a:t>What does this print? </a:t>
            </a:r>
            <a:br>
              <a:rPr lang="en-US" dirty="0" smtClean="0"/>
            </a:br>
            <a:r>
              <a:rPr lang="en-US" sz="1800" dirty="0" smtClean="0"/>
              <a:t>(assume we call traverse on the root node to start)</a:t>
            </a:r>
            <a:endParaRPr lang="en-US" sz="1800" dirty="0"/>
          </a:p>
        </p:txBody>
      </p:sp>
      <p:sp>
        <p:nvSpPr>
          <p:cNvPr id="5" name="Content Placeholder 4"/>
          <p:cNvSpPr>
            <a:spLocks noGrp="1"/>
          </p:cNvSpPr>
          <p:nvPr>
            <p:ph idx="4294967295"/>
            <p:custDataLst>
              <p:tags r:id="rId2"/>
            </p:custDataLst>
          </p:nvPr>
        </p:nvSpPr>
        <p:spPr>
          <a:xfrm>
            <a:off x="1657350" y="1371600"/>
            <a:ext cx="5886450" cy="3371850"/>
          </a:xfrm>
          <a:prstGeom prst="rect">
            <a:avLst/>
          </a:prstGeom>
        </p:spPr>
        <p:txBody>
          <a:bodyPr>
            <a:normAutofit fontScale="70000" lnSpcReduction="20000"/>
          </a:bodyPr>
          <a:lstStyle/>
          <a:p>
            <a:pPr marL="51435" indent="0"/>
            <a:r>
              <a:rPr lang="en-US" sz="2325" dirty="0">
                <a:latin typeface="Consolas" panose="020B0609020204030204" pitchFamily="49" charset="0"/>
                <a:cs typeface="Consolas" panose="020B0609020204030204" pitchFamily="49" charset="0"/>
              </a:rPr>
              <a:t>void traverse(Node *node) {</a:t>
            </a:r>
          </a:p>
          <a:p>
            <a:pPr marL="51435" indent="0"/>
            <a:r>
              <a:rPr lang="en-US" sz="2325" dirty="0">
                <a:latin typeface="Consolas" panose="020B0609020204030204" pitchFamily="49" charset="0"/>
                <a:cs typeface="Consolas" panose="020B0609020204030204" pitchFamily="49" charset="0"/>
              </a:rPr>
              <a:t>  if (node != NULL) {</a:t>
            </a:r>
          </a:p>
          <a:p>
            <a:pPr marL="51435" indent="0"/>
            <a:r>
              <a:rPr lang="en-US" sz="2325" dirty="0">
                <a:latin typeface="Consolas" panose="020B0609020204030204" pitchFamily="49" charset="0"/>
                <a:cs typeface="Consolas" panose="020B0609020204030204" pitchFamily="49" charset="0"/>
              </a:rPr>
              <a:t>     </a:t>
            </a:r>
            <a:r>
              <a:rPr lang="en-US" sz="2325" dirty="0" err="1">
                <a:solidFill>
                  <a:schemeClr val="bg2"/>
                </a:solidFill>
                <a:latin typeface="Consolas" panose="020B0609020204030204" pitchFamily="49" charset="0"/>
                <a:cs typeface="Consolas" panose="020B0609020204030204" pitchFamily="49" charset="0"/>
              </a:rPr>
              <a:t>cout</a:t>
            </a:r>
            <a:r>
              <a:rPr lang="en-US" sz="2325" dirty="0">
                <a:solidFill>
                  <a:schemeClr val="bg2"/>
                </a:solidFill>
                <a:latin typeface="Consolas" panose="020B0609020204030204" pitchFamily="49" charset="0"/>
                <a:cs typeface="Consolas" panose="020B0609020204030204" pitchFamily="49" charset="0"/>
              </a:rPr>
              <a:t> &lt;&lt; node-&gt;key &lt;&lt; " ";</a:t>
            </a:r>
          </a:p>
          <a:p>
            <a:pPr marL="51435" indent="0"/>
            <a:r>
              <a:rPr lang="en-US" sz="2325" dirty="0">
                <a:latin typeface="Consolas" panose="020B0609020204030204" pitchFamily="49" charset="0"/>
                <a:cs typeface="Consolas" panose="020B0609020204030204" pitchFamily="49" charset="0"/>
              </a:rPr>
              <a:t>     traverse(node-&gt;left);</a:t>
            </a:r>
          </a:p>
          <a:p>
            <a:pPr marL="51435" indent="0"/>
            <a:r>
              <a:rPr lang="en-US" sz="2325" dirty="0">
                <a:latin typeface="Consolas" panose="020B0609020204030204" pitchFamily="49" charset="0"/>
                <a:cs typeface="Consolas" panose="020B0609020204030204" pitchFamily="49" charset="0"/>
              </a:rPr>
              <a:t>     traverse(node-&gt;right);</a:t>
            </a:r>
          </a:p>
          <a:p>
            <a:pPr marL="51435" indent="0"/>
            <a:r>
              <a:rPr lang="en-US" sz="2325" dirty="0">
                <a:latin typeface="Consolas" panose="020B0609020204030204" pitchFamily="49" charset="0"/>
                <a:cs typeface="Consolas" panose="020B0609020204030204" pitchFamily="49" charset="0"/>
              </a:rPr>
              <a:t>  }</a:t>
            </a:r>
          </a:p>
          <a:p>
            <a:pPr marL="51435" indent="0"/>
            <a:r>
              <a:rPr lang="en-US" sz="2325" dirty="0">
                <a:latin typeface="Consolas" panose="020B0609020204030204" pitchFamily="49" charset="0"/>
                <a:cs typeface="Consolas" panose="020B0609020204030204" pitchFamily="49" charset="0"/>
              </a:rPr>
              <a:t>}</a:t>
            </a:r>
          </a:p>
          <a:p>
            <a:pPr marL="51435" indent="0"/>
            <a:endParaRPr lang="en-US" sz="2325" b="1" dirty="0">
              <a:latin typeface="Courier New" panose="02070309020205020404" pitchFamily="49" charset="0"/>
              <a:cs typeface="Courier New" panose="02070309020205020404" pitchFamily="49" charset="0"/>
            </a:endParaRPr>
          </a:p>
          <a:p>
            <a:pPr marL="437198" indent="-385763">
              <a:buFont typeface="+mj-lt"/>
              <a:buAutoNum type="alphaUcPeriod"/>
            </a:pPr>
            <a:r>
              <a:rPr lang="en-US" sz="2325" dirty="0">
                <a:cs typeface="Courier New" panose="02070309020205020404" pitchFamily="49" charset="0"/>
              </a:rPr>
              <a:t>A B C D E F</a:t>
            </a:r>
          </a:p>
          <a:p>
            <a:pPr marL="437198" indent="-385763">
              <a:buFont typeface="+mj-lt"/>
              <a:buAutoNum type="alphaUcPeriod"/>
            </a:pPr>
            <a:r>
              <a:rPr lang="en-US" sz="2325" dirty="0">
                <a:cs typeface="Courier New" panose="02070309020205020404" pitchFamily="49" charset="0"/>
              </a:rPr>
              <a:t>A B D E C F</a:t>
            </a:r>
          </a:p>
          <a:p>
            <a:pPr marL="437198" indent="-385763">
              <a:buFont typeface="+mj-lt"/>
              <a:buAutoNum type="alphaUcPeriod"/>
            </a:pPr>
            <a:r>
              <a:rPr lang="en-US" sz="2325" dirty="0">
                <a:cs typeface="Courier New" panose="02070309020205020404" pitchFamily="49" charset="0"/>
              </a:rPr>
              <a:t>D B E F C A</a:t>
            </a:r>
          </a:p>
          <a:p>
            <a:pPr marL="437198" indent="-385763">
              <a:buFont typeface="+mj-lt"/>
              <a:buAutoNum type="alphaUcPeriod"/>
            </a:pPr>
            <a:r>
              <a:rPr lang="en-US" sz="2325" dirty="0">
                <a:cs typeface="Courier New" panose="02070309020205020404" pitchFamily="49" charset="0"/>
              </a:rPr>
              <a:t>D E B F C A</a:t>
            </a:r>
          </a:p>
          <a:p>
            <a:pPr marL="437198" indent="-385763">
              <a:buFont typeface="+mj-lt"/>
              <a:buAutoNum type="alphaUcPeriod"/>
            </a:pPr>
            <a:r>
              <a:rPr lang="en-US" sz="2325" dirty="0">
                <a:cs typeface="Courier New" panose="02070309020205020404" pitchFamily="49" charset="0"/>
              </a:rPr>
              <a:t>Other/none/more</a:t>
            </a:r>
          </a:p>
          <a:p>
            <a:pPr marL="437198" indent="-385763">
              <a:buFont typeface="+mj-lt"/>
              <a:buAutoNum type="alphaUcPeriod"/>
            </a:pPr>
            <a:endParaRPr lang="en-US" sz="2325" dirty="0">
              <a:cs typeface="Courier New" panose="02070309020205020404" pitchFamily="49" charset="0"/>
            </a:endParaRPr>
          </a:p>
        </p:txBody>
      </p:sp>
      <p:sp>
        <p:nvSpPr>
          <p:cNvPr id="3" name="Oval 2" descr="Root: A&#10;Left and right child of root: B, C&#10;Left and right child of B: D, E&#10;Left and right child of C: null, F&#10;" title="Binary tree"/>
          <p:cNvSpPr/>
          <p:nvPr>
            <p:custDataLst>
              <p:tags r:id="rId3"/>
            </p:custDataLst>
          </p:nvPr>
        </p:nvSpPr>
        <p:spPr>
          <a:xfrm>
            <a:off x="5943600" y="257175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a:t>
            </a:r>
            <a:endParaRPr lang="en-US" dirty="0">
              <a:solidFill>
                <a:schemeClr val="tx1"/>
              </a:solidFill>
            </a:endParaRPr>
          </a:p>
        </p:txBody>
      </p:sp>
      <p:sp>
        <p:nvSpPr>
          <p:cNvPr id="6" name="Oval 5"/>
          <p:cNvSpPr/>
          <p:nvPr>
            <p:custDataLst>
              <p:tags r:id="rId4"/>
            </p:custDataLst>
          </p:nvPr>
        </p:nvSpPr>
        <p:spPr>
          <a:xfrm>
            <a:off x="5486400" y="314325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B</a:t>
            </a:r>
            <a:endParaRPr lang="en-US" dirty="0">
              <a:solidFill>
                <a:schemeClr val="tx1"/>
              </a:solidFill>
            </a:endParaRPr>
          </a:p>
        </p:txBody>
      </p:sp>
      <p:sp>
        <p:nvSpPr>
          <p:cNvPr id="7" name="Oval 6"/>
          <p:cNvSpPr/>
          <p:nvPr>
            <p:custDataLst>
              <p:tags r:id="rId5"/>
            </p:custDataLst>
          </p:nvPr>
        </p:nvSpPr>
        <p:spPr>
          <a:xfrm>
            <a:off x="6400800" y="314325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sp>
        <p:nvSpPr>
          <p:cNvPr id="8" name="Oval 7"/>
          <p:cNvSpPr/>
          <p:nvPr>
            <p:custDataLst>
              <p:tags r:id="rId6"/>
            </p:custDataLst>
          </p:nvPr>
        </p:nvSpPr>
        <p:spPr>
          <a:xfrm>
            <a:off x="5143500" y="377190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D</a:t>
            </a:r>
            <a:endParaRPr lang="en-US" dirty="0">
              <a:solidFill>
                <a:schemeClr val="tx1"/>
              </a:solidFill>
            </a:endParaRPr>
          </a:p>
        </p:txBody>
      </p:sp>
      <p:sp>
        <p:nvSpPr>
          <p:cNvPr id="9" name="Oval 8"/>
          <p:cNvSpPr/>
          <p:nvPr>
            <p:custDataLst>
              <p:tags r:id="rId7"/>
            </p:custDataLst>
          </p:nvPr>
        </p:nvSpPr>
        <p:spPr>
          <a:xfrm>
            <a:off x="5772150" y="377190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E</a:t>
            </a:r>
            <a:endParaRPr lang="en-US" dirty="0">
              <a:solidFill>
                <a:schemeClr val="tx1"/>
              </a:solidFill>
            </a:endParaRPr>
          </a:p>
        </p:txBody>
      </p:sp>
      <p:sp>
        <p:nvSpPr>
          <p:cNvPr id="10" name="Oval 9"/>
          <p:cNvSpPr/>
          <p:nvPr>
            <p:custDataLst>
              <p:tags r:id="rId8"/>
            </p:custDataLst>
          </p:nvPr>
        </p:nvSpPr>
        <p:spPr>
          <a:xfrm>
            <a:off x="6743700" y="377190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a:t>
            </a:r>
          </a:p>
        </p:txBody>
      </p:sp>
      <p:cxnSp>
        <p:nvCxnSpPr>
          <p:cNvPr id="12" name="Straight Connector 11"/>
          <p:cNvCxnSpPr>
            <a:stCxn id="3" idx="3"/>
            <a:endCxn id="6" idx="7"/>
          </p:cNvCxnSpPr>
          <p:nvPr>
            <p:custDataLst>
              <p:tags r:id="rId9"/>
            </p:custDataLst>
          </p:nvPr>
        </p:nvCxnSpPr>
        <p:spPr>
          <a:xfrm flipH="1">
            <a:off x="5779084" y="2864434"/>
            <a:ext cx="214733" cy="329033"/>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p:cNvCxnSpPr>
            <a:stCxn id="3" idx="5"/>
            <a:endCxn id="7" idx="1"/>
          </p:cNvCxnSpPr>
          <p:nvPr>
            <p:custDataLst>
              <p:tags r:id="rId10"/>
            </p:custDataLst>
          </p:nvPr>
        </p:nvCxnSpPr>
        <p:spPr>
          <a:xfrm>
            <a:off x="6236284" y="2864434"/>
            <a:ext cx="214733" cy="329033"/>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p:cNvCxnSpPr>
            <a:stCxn id="7" idx="5"/>
            <a:endCxn id="10" idx="0"/>
          </p:cNvCxnSpPr>
          <p:nvPr>
            <p:custDataLst>
              <p:tags r:id="rId11"/>
            </p:custDataLst>
          </p:nvPr>
        </p:nvCxnSpPr>
        <p:spPr>
          <a:xfrm>
            <a:off x="6693484" y="3435934"/>
            <a:ext cx="221666" cy="335966"/>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p:cNvCxnSpPr>
            <a:endCxn id="8" idx="0"/>
          </p:cNvCxnSpPr>
          <p:nvPr>
            <p:custDataLst>
              <p:tags r:id="rId12"/>
            </p:custDataLst>
          </p:nvPr>
        </p:nvCxnSpPr>
        <p:spPr>
          <a:xfrm flipH="1">
            <a:off x="5314951" y="3435934"/>
            <a:ext cx="221666" cy="335966"/>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p:cNvCxnSpPr>
            <a:stCxn id="6" idx="5"/>
            <a:endCxn id="9" idx="0"/>
          </p:cNvCxnSpPr>
          <p:nvPr>
            <p:custDataLst>
              <p:tags r:id="rId13"/>
            </p:custDataLst>
          </p:nvPr>
        </p:nvCxnSpPr>
        <p:spPr>
          <a:xfrm>
            <a:off x="5779084" y="3435934"/>
            <a:ext cx="164516" cy="335966"/>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p14="http://schemas.microsoft.com/office/powerpoint/2010/main" Requires="p14">
          <p:contentPart p14:bwMode="auto" r:id="rId15">
            <p14:nvContentPartPr>
              <p14:cNvPr id="2" name="Ink 1"/>
              <p14:cNvContentPartPr/>
              <p14:nvPr/>
            </p14:nvContentPartPr>
            <p14:xfrm>
              <a:off x="1258560" y="183600"/>
              <a:ext cx="7323480" cy="4808520"/>
            </p14:xfrm>
          </p:contentPart>
        </mc:Choice>
        <mc:Fallback>
          <p:pic>
            <p:nvPicPr>
              <p:cNvPr id="2" name="Ink 1"/>
              <p:cNvPicPr/>
              <p:nvPr/>
            </p:nvPicPr>
            <p:blipFill>
              <a:blip r:embed="rId16"/>
              <a:stretch>
                <a:fillRect/>
              </a:stretch>
            </p:blipFill>
            <p:spPr>
              <a:xfrm>
                <a:off x="1251000" y="177120"/>
                <a:ext cx="7336440" cy="4817520"/>
              </a:xfrm>
              <a:prstGeom prst="rect">
                <a:avLst/>
              </a:prstGeom>
            </p:spPr>
          </p:pic>
        </mc:Fallback>
      </mc:AlternateContent>
    </p:spTree>
    <p:extLst>
      <p:ext uri="{BB962C8B-B14F-4D97-AF65-F5344CB8AC3E}">
        <p14:creationId xmlns:p14="http://schemas.microsoft.com/office/powerpoint/2010/main" val="35591439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657350" y="228600"/>
            <a:ext cx="5268558" cy="857250"/>
          </a:xfrm>
        </p:spPr>
        <p:txBody>
          <a:bodyPr/>
          <a:lstStyle/>
          <a:p>
            <a:r>
              <a:rPr lang="en-US" dirty="0"/>
              <a:t>What does this print? </a:t>
            </a:r>
            <a:br>
              <a:rPr lang="en-US" dirty="0"/>
            </a:br>
            <a:r>
              <a:rPr lang="en-US" sz="1800" dirty="0"/>
              <a:t>(assume we call traverse on the root node to start)</a:t>
            </a:r>
          </a:p>
        </p:txBody>
      </p:sp>
      <p:sp>
        <p:nvSpPr>
          <p:cNvPr id="5" name="Content Placeholder 4"/>
          <p:cNvSpPr>
            <a:spLocks noGrp="1"/>
          </p:cNvSpPr>
          <p:nvPr>
            <p:ph idx="4294967295"/>
            <p:custDataLst>
              <p:tags r:id="rId2"/>
            </p:custDataLst>
          </p:nvPr>
        </p:nvSpPr>
        <p:spPr>
          <a:xfrm>
            <a:off x="1657350" y="1371600"/>
            <a:ext cx="5886450" cy="3371850"/>
          </a:xfrm>
          <a:prstGeom prst="rect">
            <a:avLst/>
          </a:prstGeom>
        </p:spPr>
        <p:txBody>
          <a:bodyPr>
            <a:normAutofit fontScale="70000" lnSpcReduction="20000"/>
          </a:bodyPr>
          <a:lstStyle/>
          <a:p>
            <a:pPr marL="51435" indent="0"/>
            <a:r>
              <a:rPr lang="en-US" sz="2325" dirty="0">
                <a:latin typeface="Consolas" panose="020B0609020204030204" pitchFamily="49" charset="0"/>
                <a:cs typeface="Consolas" panose="020B0609020204030204" pitchFamily="49" charset="0"/>
              </a:rPr>
              <a:t>void traverse(Node *node) {</a:t>
            </a:r>
          </a:p>
          <a:p>
            <a:pPr marL="51435" indent="0"/>
            <a:r>
              <a:rPr lang="en-US" sz="2325" dirty="0">
                <a:latin typeface="Consolas" panose="020B0609020204030204" pitchFamily="49" charset="0"/>
                <a:cs typeface="Consolas" panose="020B0609020204030204" pitchFamily="49" charset="0"/>
              </a:rPr>
              <a:t>  if (node != NULL) {</a:t>
            </a:r>
          </a:p>
          <a:p>
            <a:pPr marL="51435" indent="0"/>
            <a:r>
              <a:rPr lang="en-US" sz="2325" dirty="0">
                <a:latin typeface="Consolas" panose="020B0609020204030204" pitchFamily="49" charset="0"/>
                <a:cs typeface="Consolas" panose="020B0609020204030204" pitchFamily="49" charset="0"/>
              </a:rPr>
              <a:t>     traverse(node-&gt;left</a:t>
            </a:r>
            <a:r>
              <a:rPr lang="en-US" sz="2325" dirty="0" smtClean="0">
                <a:latin typeface="Consolas" panose="020B0609020204030204" pitchFamily="49" charset="0"/>
                <a:cs typeface="Consolas" panose="020B0609020204030204" pitchFamily="49" charset="0"/>
              </a:rPr>
              <a:t>);</a:t>
            </a:r>
            <a:endParaRPr lang="en-US" sz="2325" dirty="0">
              <a:latin typeface="Consolas" panose="020B0609020204030204" pitchFamily="49" charset="0"/>
              <a:cs typeface="Consolas" panose="020B0609020204030204" pitchFamily="49" charset="0"/>
            </a:endParaRPr>
          </a:p>
          <a:p>
            <a:pPr marL="51435" indent="0"/>
            <a:r>
              <a:rPr lang="en-US" sz="2325" dirty="0">
                <a:latin typeface="Consolas" panose="020B0609020204030204" pitchFamily="49" charset="0"/>
                <a:cs typeface="Consolas" panose="020B0609020204030204" pitchFamily="49" charset="0"/>
              </a:rPr>
              <a:t>     traverse(node-&gt;right</a:t>
            </a:r>
            <a:r>
              <a:rPr lang="en-US" sz="2325" dirty="0" smtClean="0">
                <a:latin typeface="Consolas" panose="020B0609020204030204" pitchFamily="49" charset="0"/>
                <a:cs typeface="Consolas" panose="020B0609020204030204" pitchFamily="49" charset="0"/>
              </a:rPr>
              <a:t>);</a:t>
            </a:r>
          </a:p>
          <a:p>
            <a:pPr marL="51435" indent="0"/>
            <a:r>
              <a:rPr lang="en-US" sz="2325" dirty="0" smtClean="0">
                <a:latin typeface="Consolas" panose="020B0609020204030204" pitchFamily="49" charset="0"/>
                <a:cs typeface="Consolas" panose="020B0609020204030204" pitchFamily="49" charset="0"/>
              </a:rPr>
              <a:t>     </a:t>
            </a:r>
            <a:r>
              <a:rPr lang="en-US" sz="2325" dirty="0" err="1" smtClean="0">
                <a:solidFill>
                  <a:schemeClr val="bg2"/>
                </a:solidFill>
                <a:latin typeface="Consolas" panose="020B0609020204030204" pitchFamily="49" charset="0"/>
                <a:cs typeface="Consolas" panose="020B0609020204030204" pitchFamily="49" charset="0"/>
              </a:rPr>
              <a:t>cout</a:t>
            </a:r>
            <a:r>
              <a:rPr lang="en-US" sz="2325" dirty="0" smtClean="0">
                <a:solidFill>
                  <a:schemeClr val="bg2"/>
                </a:solidFill>
                <a:latin typeface="Consolas" panose="020B0609020204030204" pitchFamily="49" charset="0"/>
                <a:cs typeface="Consolas" panose="020B0609020204030204" pitchFamily="49" charset="0"/>
              </a:rPr>
              <a:t> </a:t>
            </a:r>
            <a:r>
              <a:rPr lang="en-US" sz="2325" dirty="0">
                <a:solidFill>
                  <a:schemeClr val="bg2"/>
                </a:solidFill>
                <a:latin typeface="Consolas" panose="020B0609020204030204" pitchFamily="49" charset="0"/>
                <a:cs typeface="Consolas" panose="020B0609020204030204" pitchFamily="49" charset="0"/>
              </a:rPr>
              <a:t>&lt;&lt; node-&gt;key &lt;&lt; " ";</a:t>
            </a:r>
          </a:p>
          <a:p>
            <a:pPr marL="51435" indent="0"/>
            <a:r>
              <a:rPr lang="en-US" sz="2325" dirty="0">
                <a:latin typeface="Consolas" panose="020B0609020204030204" pitchFamily="49" charset="0"/>
                <a:cs typeface="Consolas" panose="020B0609020204030204" pitchFamily="49" charset="0"/>
              </a:rPr>
              <a:t>  }</a:t>
            </a:r>
          </a:p>
          <a:p>
            <a:pPr marL="51435" indent="0"/>
            <a:r>
              <a:rPr lang="en-US" sz="2325" dirty="0">
                <a:latin typeface="Consolas" panose="020B0609020204030204" pitchFamily="49" charset="0"/>
                <a:cs typeface="Consolas" panose="020B0609020204030204" pitchFamily="49" charset="0"/>
              </a:rPr>
              <a:t>}</a:t>
            </a:r>
          </a:p>
          <a:p>
            <a:pPr marL="51435" indent="0"/>
            <a:endParaRPr lang="en-US" sz="2325" b="1" dirty="0">
              <a:latin typeface="Courier New" panose="02070309020205020404" pitchFamily="49" charset="0"/>
              <a:cs typeface="Courier New" panose="02070309020205020404" pitchFamily="49" charset="0"/>
            </a:endParaRPr>
          </a:p>
          <a:p>
            <a:pPr marL="437198" indent="-385763">
              <a:buFont typeface="+mj-lt"/>
              <a:buAutoNum type="alphaUcPeriod"/>
            </a:pPr>
            <a:r>
              <a:rPr lang="en-US" sz="2325" dirty="0">
                <a:cs typeface="Courier New" panose="02070309020205020404" pitchFamily="49" charset="0"/>
              </a:rPr>
              <a:t>A B C D E F</a:t>
            </a:r>
          </a:p>
          <a:p>
            <a:pPr marL="437198" indent="-385763">
              <a:buFont typeface="+mj-lt"/>
              <a:buAutoNum type="alphaUcPeriod"/>
            </a:pPr>
            <a:r>
              <a:rPr lang="en-US" sz="2325" dirty="0">
                <a:cs typeface="Courier New" panose="02070309020205020404" pitchFamily="49" charset="0"/>
              </a:rPr>
              <a:t>A B D E C F</a:t>
            </a:r>
          </a:p>
          <a:p>
            <a:pPr marL="437198" indent="-385763">
              <a:buFont typeface="+mj-lt"/>
              <a:buAutoNum type="alphaUcPeriod"/>
            </a:pPr>
            <a:r>
              <a:rPr lang="en-US" sz="2325" dirty="0">
                <a:cs typeface="Courier New" panose="02070309020205020404" pitchFamily="49" charset="0"/>
              </a:rPr>
              <a:t>D B E F C A</a:t>
            </a:r>
          </a:p>
          <a:p>
            <a:pPr marL="437198" indent="-385763">
              <a:buFont typeface="+mj-lt"/>
              <a:buAutoNum type="alphaUcPeriod"/>
            </a:pPr>
            <a:r>
              <a:rPr lang="en-US" sz="2325" dirty="0">
                <a:cs typeface="Courier New" panose="02070309020205020404" pitchFamily="49" charset="0"/>
              </a:rPr>
              <a:t>D E B F C A</a:t>
            </a:r>
          </a:p>
          <a:p>
            <a:pPr marL="437198" indent="-385763">
              <a:buFont typeface="+mj-lt"/>
              <a:buAutoNum type="alphaUcPeriod"/>
            </a:pPr>
            <a:r>
              <a:rPr lang="en-US" sz="2325" dirty="0">
                <a:cs typeface="Courier New" panose="02070309020205020404" pitchFamily="49" charset="0"/>
              </a:rPr>
              <a:t>Other/none/more</a:t>
            </a:r>
          </a:p>
          <a:p>
            <a:pPr marL="437198" indent="-385763">
              <a:buFont typeface="+mj-lt"/>
              <a:buAutoNum type="alphaUcPeriod"/>
            </a:pPr>
            <a:endParaRPr lang="en-US" sz="2325" dirty="0">
              <a:cs typeface="Courier New" panose="02070309020205020404" pitchFamily="49" charset="0"/>
            </a:endParaRPr>
          </a:p>
        </p:txBody>
      </p:sp>
      <p:sp>
        <p:nvSpPr>
          <p:cNvPr id="3" name="Oval 2" descr="Root: A&#10;Left and right child of root: B, C&#10;Left and right child of B: D, E&#10;Left and right child of C: null, F&#10;" title="Binary tree"/>
          <p:cNvSpPr/>
          <p:nvPr>
            <p:custDataLst>
              <p:tags r:id="rId3"/>
            </p:custDataLst>
          </p:nvPr>
        </p:nvSpPr>
        <p:spPr>
          <a:xfrm>
            <a:off x="5943600" y="257175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a:t>
            </a:r>
            <a:endParaRPr lang="en-US" dirty="0">
              <a:solidFill>
                <a:schemeClr val="tx1"/>
              </a:solidFill>
            </a:endParaRPr>
          </a:p>
        </p:txBody>
      </p:sp>
      <p:sp>
        <p:nvSpPr>
          <p:cNvPr id="6" name="Oval 5"/>
          <p:cNvSpPr/>
          <p:nvPr>
            <p:custDataLst>
              <p:tags r:id="rId4"/>
            </p:custDataLst>
          </p:nvPr>
        </p:nvSpPr>
        <p:spPr>
          <a:xfrm>
            <a:off x="5486400" y="314325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B</a:t>
            </a:r>
            <a:endParaRPr lang="en-US" dirty="0">
              <a:solidFill>
                <a:schemeClr val="tx1"/>
              </a:solidFill>
            </a:endParaRPr>
          </a:p>
        </p:txBody>
      </p:sp>
      <p:sp>
        <p:nvSpPr>
          <p:cNvPr id="7" name="Oval 6"/>
          <p:cNvSpPr/>
          <p:nvPr>
            <p:custDataLst>
              <p:tags r:id="rId5"/>
            </p:custDataLst>
          </p:nvPr>
        </p:nvSpPr>
        <p:spPr>
          <a:xfrm>
            <a:off x="6400800" y="314325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sp>
        <p:nvSpPr>
          <p:cNvPr id="8" name="Oval 7"/>
          <p:cNvSpPr/>
          <p:nvPr>
            <p:custDataLst>
              <p:tags r:id="rId6"/>
            </p:custDataLst>
          </p:nvPr>
        </p:nvSpPr>
        <p:spPr>
          <a:xfrm>
            <a:off x="5143500" y="377190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
            </a:r>
          </a:p>
        </p:txBody>
      </p:sp>
      <p:sp>
        <p:nvSpPr>
          <p:cNvPr id="9" name="Oval 8"/>
          <p:cNvSpPr/>
          <p:nvPr>
            <p:custDataLst>
              <p:tags r:id="rId7"/>
            </p:custDataLst>
          </p:nvPr>
        </p:nvSpPr>
        <p:spPr>
          <a:xfrm>
            <a:off x="5772150" y="377190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t>
            </a:r>
          </a:p>
        </p:txBody>
      </p:sp>
      <p:sp>
        <p:nvSpPr>
          <p:cNvPr id="10" name="Oval 9"/>
          <p:cNvSpPr/>
          <p:nvPr>
            <p:custDataLst>
              <p:tags r:id="rId8"/>
            </p:custDataLst>
          </p:nvPr>
        </p:nvSpPr>
        <p:spPr>
          <a:xfrm>
            <a:off x="6743700" y="377190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a:t>
            </a:r>
          </a:p>
        </p:txBody>
      </p:sp>
      <p:cxnSp>
        <p:nvCxnSpPr>
          <p:cNvPr id="12" name="Straight Connector 11"/>
          <p:cNvCxnSpPr>
            <a:stCxn id="3" idx="3"/>
            <a:endCxn id="6" idx="7"/>
          </p:cNvCxnSpPr>
          <p:nvPr>
            <p:custDataLst>
              <p:tags r:id="rId9"/>
            </p:custDataLst>
          </p:nvPr>
        </p:nvCxnSpPr>
        <p:spPr>
          <a:xfrm flipH="1">
            <a:off x="5779084" y="2864434"/>
            <a:ext cx="214733" cy="329033"/>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p:cNvCxnSpPr>
            <a:stCxn id="3" idx="5"/>
            <a:endCxn id="7" idx="1"/>
          </p:cNvCxnSpPr>
          <p:nvPr>
            <p:custDataLst>
              <p:tags r:id="rId10"/>
            </p:custDataLst>
          </p:nvPr>
        </p:nvCxnSpPr>
        <p:spPr>
          <a:xfrm>
            <a:off x="6236284" y="2864434"/>
            <a:ext cx="214733" cy="329033"/>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p:cNvCxnSpPr>
            <a:stCxn id="7" idx="5"/>
            <a:endCxn id="10" idx="0"/>
          </p:cNvCxnSpPr>
          <p:nvPr>
            <p:custDataLst>
              <p:tags r:id="rId11"/>
            </p:custDataLst>
          </p:nvPr>
        </p:nvCxnSpPr>
        <p:spPr>
          <a:xfrm>
            <a:off x="6693484" y="3435934"/>
            <a:ext cx="221666" cy="335966"/>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p:cNvCxnSpPr>
            <a:endCxn id="8" idx="0"/>
          </p:cNvCxnSpPr>
          <p:nvPr>
            <p:custDataLst>
              <p:tags r:id="rId12"/>
            </p:custDataLst>
          </p:nvPr>
        </p:nvCxnSpPr>
        <p:spPr>
          <a:xfrm flipH="1">
            <a:off x="5314951" y="3435934"/>
            <a:ext cx="221666" cy="335966"/>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p:cNvCxnSpPr>
            <a:stCxn id="6" idx="5"/>
            <a:endCxn id="9" idx="0"/>
          </p:cNvCxnSpPr>
          <p:nvPr>
            <p:custDataLst>
              <p:tags r:id="rId13"/>
            </p:custDataLst>
          </p:nvPr>
        </p:nvCxnSpPr>
        <p:spPr>
          <a:xfrm>
            <a:off x="5779084" y="3435934"/>
            <a:ext cx="164516" cy="335966"/>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p14="http://schemas.microsoft.com/office/powerpoint/2010/main" Requires="p14">
          <p:contentPart p14:bwMode="auto" r:id="rId15">
            <p14:nvContentPartPr>
              <p14:cNvPr id="2" name="Ink 1"/>
              <p14:cNvContentPartPr/>
              <p14:nvPr/>
            </p14:nvContentPartPr>
            <p14:xfrm>
              <a:off x="1468800" y="174960"/>
              <a:ext cx="7274160" cy="4132800"/>
            </p14:xfrm>
          </p:contentPart>
        </mc:Choice>
        <mc:Fallback>
          <p:pic>
            <p:nvPicPr>
              <p:cNvPr id="2" name="Ink 1"/>
              <p:cNvPicPr/>
              <p:nvPr/>
            </p:nvPicPr>
            <p:blipFill>
              <a:blip r:embed="rId16"/>
              <a:stretch>
                <a:fillRect/>
              </a:stretch>
            </p:blipFill>
            <p:spPr>
              <a:xfrm>
                <a:off x="1462320" y="170640"/>
                <a:ext cx="7283160" cy="4144320"/>
              </a:xfrm>
              <a:prstGeom prst="rect">
                <a:avLst/>
              </a:prstGeom>
            </p:spPr>
          </p:pic>
        </mc:Fallback>
      </mc:AlternateContent>
    </p:spTree>
    <p:extLst>
      <p:ext uri="{BB962C8B-B14F-4D97-AF65-F5344CB8AC3E}">
        <p14:creationId xmlns:p14="http://schemas.microsoft.com/office/powerpoint/2010/main" val="30253227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657350" y="228600"/>
            <a:ext cx="5268558" cy="857250"/>
          </a:xfrm>
        </p:spPr>
        <p:txBody>
          <a:bodyPr/>
          <a:lstStyle/>
          <a:p>
            <a:r>
              <a:rPr lang="en-US" dirty="0"/>
              <a:t>What does this print? </a:t>
            </a:r>
            <a:br>
              <a:rPr lang="en-US" dirty="0"/>
            </a:br>
            <a:r>
              <a:rPr lang="en-US" sz="1800" dirty="0"/>
              <a:t>(assume we call traverse on the root node to start)</a:t>
            </a:r>
          </a:p>
        </p:txBody>
      </p:sp>
      <p:sp>
        <p:nvSpPr>
          <p:cNvPr id="5" name="Content Placeholder 4"/>
          <p:cNvSpPr>
            <a:spLocks noGrp="1"/>
          </p:cNvSpPr>
          <p:nvPr>
            <p:ph idx="4294967295"/>
            <p:custDataLst>
              <p:tags r:id="rId2"/>
            </p:custDataLst>
          </p:nvPr>
        </p:nvSpPr>
        <p:spPr>
          <a:xfrm>
            <a:off x="1657350" y="1371600"/>
            <a:ext cx="5886450" cy="3371850"/>
          </a:xfrm>
          <a:prstGeom prst="rect">
            <a:avLst/>
          </a:prstGeom>
        </p:spPr>
        <p:txBody>
          <a:bodyPr>
            <a:normAutofit fontScale="70000" lnSpcReduction="20000"/>
          </a:bodyPr>
          <a:lstStyle/>
          <a:p>
            <a:pPr marL="51435" indent="0"/>
            <a:r>
              <a:rPr lang="en-US" sz="2325" dirty="0">
                <a:latin typeface="Consolas" panose="020B0609020204030204" pitchFamily="49" charset="0"/>
                <a:cs typeface="Consolas" panose="020B0609020204030204" pitchFamily="49" charset="0"/>
              </a:rPr>
              <a:t>void traverse(Node *node) {</a:t>
            </a:r>
          </a:p>
          <a:p>
            <a:pPr marL="51435" indent="0"/>
            <a:r>
              <a:rPr lang="en-US" sz="2325" dirty="0">
                <a:latin typeface="Consolas" panose="020B0609020204030204" pitchFamily="49" charset="0"/>
                <a:cs typeface="Consolas" panose="020B0609020204030204" pitchFamily="49" charset="0"/>
              </a:rPr>
              <a:t>  if (node != NULL) {</a:t>
            </a:r>
          </a:p>
          <a:p>
            <a:pPr marL="51435" indent="0"/>
            <a:r>
              <a:rPr lang="en-US" sz="2325" dirty="0">
                <a:latin typeface="Consolas" panose="020B0609020204030204" pitchFamily="49" charset="0"/>
                <a:cs typeface="Consolas" panose="020B0609020204030204" pitchFamily="49" charset="0"/>
              </a:rPr>
              <a:t>     traverse(node-&gt;left);</a:t>
            </a:r>
          </a:p>
          <a:p>
            <a:pPr marL="51435" indent="0"/>
            <a:r>
              <a:rPr lang="en-US" sz="2325" dirty="0">
                <a:latin typeface="Consolas" panose="020B0609020204030204" pitchFamily="49" charset="0"/>
                <a:cs typeface="Consolas" panose="020B0609020204030204" pitchFamily="49" charset="0"/>
              </a:rPr>
              <a:t>     </a:t>
            </a:r>
            <a:r>
              <a:rPr lang="en-US" sz="2325" dirty="0" err="1">
                <a:solidFill>
                  <a:schemeClr val="bg2"/>
                </a:solidFill>
                <a:latin typeface="Consolas" panose="020B0609020204030204" pitchFamily="49" charset="0"/>
                <a:cs typeface="Consolas" panose="020B0609020204030204" pitchFamily="49" charset="0"/>
              </a:rPr>
              <a:t>cout</a:t>
            </a:r>
            <a:r>
              <a:rPr lang="en-US" sz="2325" dirty="0">
                <a:solidFill>
                  <a:schemeClr val="bg2"/>
                </a:solidFill>
                <a:latin typeface="Consolas" panose="020B0609020204030204" pitchFamily="49" charset="0"/>
                <a:cs typeface="Consolas" panose="020B0609020204030204" pitchFamily="49" charset="0"/>
              </a:rPr>
              <a:t> &lt;&lt; node-&gt;key &lt;&lt; " ";</a:t>
            </a:r>
          </a:p>
          <a:p>
            <a:pPr marL="51435" indent="0"/>
            <a:r>
              <a:rPr lang="en-US" sz="2325" dirty="0">
                <a:latin typeface="Consolas" panose="020B0609020204030204" pitchFamily="49" charset="0"/>
                <a:cs typeface="Consolas" panose="020B0609020204030204" pitchFamily="49" charset="0"/>
              </a:rPr>
              <a:t>     traverse(node-&gt;right);</a:t>
            </a:r>
          </a:p>
          <a:p>
            <a:pPr marL="51435" indent="0"/>
            <a:r>
              <a:rPr lang="en-US" sz="2325" dirty="0">
                <a:latin typeface="Consolas" panose="020B0609020204030204" pitchFamily="49" charset="0"/>
                <a:cs typeface="Consolas" panose="020B0609020204030204" pitchFamily="49" charset="0"/>
              </a:rPr>
              <a:t>  }</a:t>
            </a:r>
          </a:p>
          <a:p>
            <a:pPr marL="51435" indent="0"/>
            <a:r>
              <a:rPr lang="en-US" sz="2325" dirty="0">
                <a:latin typeface="Consolas" panose="020B0609020204030204" pitchFamily="49" charset="0"/>
                <a:cs typeface="Consolas" panose="020B0609020204030204" pitchFamily="49" charset="0"/>
              </a:rPr>
              <a:t>}</a:t>
            </a:r>
          </a:p>
          <a:p>
            <a:pPr marL="51435" indent="0"/>
            <a:endParaRPr lang="en-US" sz="2325" b="1" dirty="0">
              <a:latin typeface="Courier New" panose="02070309020205020404" pitchFamily="49" charset="0"/>
              <a:cs typeface="Courier New" panose="02070309020205020404" pitchFamily="49" charset="0"/>
            </a:endParaRPr>
          </a:p>
          <a:p>
            <a:pPr marL="437198" indent="-385763">
              <a:buFont typeface="+mj-lt"/>
              <a:buAutoNum type="alphaUcPeriod"/>
            </a:pPr>
            <a:r>
              <a:rPr lang="en-US" sz="2325" dirty="0" smtClean="0">
                <a:latin typeface="Consolas" panose="020B0609020204030204" pitchFamily="49" charset="0"/>
                <a:cs typeface="Consolas" panose="020B0609020204030204" pitchFamily="49" charset="0"/>
              </a:rPr>
              <a:t>1 2 4 5 8 9</a:t>
            </a:r>
            <a:endParaRPr lang="en-US" sz="2325" dirty="0">
              <a:latin typeface="Consolas" panose="020B0609020204030204" pitchFamily="49" charset="0"/>
              <a:cs typeface="Consolas" panose="020B0609020204030204" pitchFamily="49" charset="0"/>
            </a:endParaRPr>
          </a:p>
          <a:p>
            <a:pPr marL="437198" indent="-385763">
              <a:buFont typeface="+mj-lt"/>
              <a:buAutoNum type="alphaUcPeriod"/>
            </a:pPr>
            <a:r>
              <a:rPr lang="en-US" sz="2325" dirty="0">
                <a:latin typeface="Consolas" panose="020B0609020204030204" pitchFamily="49" charset="0"/>
                <a:cs typeface="Consolas" panose="020B0609020204030204" pitchFamily="49" charset="0"/>
              </a:rPr>
              <a:t>1</a:t>
            </a:r>
            <a:r>
              <a:rPr lang="en-US" sz="2325" dirty="0" smtClean="0">
                <a:latin typeface="Consolas" panose="020B0609020204030204" pitchFamily="49" charset="0"/>
                <a:cs typeface="Consolas" panose="020B0609020204030204" pitchFamily="49" charset="0"/>
              </a:rPr>
              <a:t> </a:t>
            </a:r>
            <a:r>
              <a:rPr lang="en-US" sz="2325" dirty="0">
                <a:latin typeface="Consolas" panose="020B0609020204030204" pitchFamily="49" charset="0"/>
                <a:cs typeface="Consolas" panose="020B0609020204030204" pitchFamily="49" charset="0"/>
              </a:rPr>
              <a:t>4</a:t>
            </a:r>
            <a:r>
              <a:rPr lang="en-US" sz="2325" dirty="0" smtClean="0">
                <a:latin typeface="Consolas" panose="020B0609020204030204" pitchFamily="49" charset="0"/>
                <a:cs typeface="Consolas" panose="020B0609020204030204" pitchFamily="49" charset="0"/>
              </a:rPr>
              <a:t> </a:t>
            </a:r>
            <a:r>
              <a:rPr lang="en-US" sz="2325" dirty="0">
                <a:latin typeface="Consolas" panose="020B0609020204030204" pitchFamily="49" charset="0"/>
                <a:cs typeface="Consolas" panose="020B0609020204030204" pitchFamily="49" charset="0"/>
              </a:rPr>
              <a:t>2</a:t>
            </a:r>
            <a:r>
              <a:rPr lang="en-US" sz="2325" dirty="0" smtClean="0">
                <a:latin typeface="Consolas" panose="020B0609020204030204" pitchFamily="49" charset="0"/>
                <a:cs typeface="Consolas" panose="020B0609020204030204" pitchFamily="49" charset="0"/>
              </a:rPr>
              <a:t> </a:t>
            </a:r>
            <a:r>
              <a:rPr lang="en-US" sz="2325" dirty="0">
                <a:latin typeface="Consolas" panose="020B0609020204030204" pitchFamily="49" charset="0"/>
                <a:cs typeface="Consolas" panose="020B0609020204030204" pitchFamily="49" charset="0"/>
              </a:rPr>
              <a:t>9</a:t>
            </a:r>
            <a:r>
              <a:rPr lang="en-US" sz="2325" dirty="0" smtClean="0">
                <a:latin typeface="Consolas" panose="020B0609020204030204" pitchFamily="49" charset="0"/>
                <a:cs typeface="Consolas" panose="020B0609020204030204" pitchFamily="49" charset="0"/>
              </a:rPr>
              <a:t> </a:t>
            </a:r>
            <a:r>
              <a:rPr lang="en-US" sz="2325" dirty="0">
                <a:latin typeface="Consolas" panose="020B0609020204030204" pitchFamily="49" charset="0"/>
                <a:cs typeface="Consolas" panose="020B0609020204030204" pitchFamily="49" charset="0"/>
              </a:rPr>
              <a:t>8</a:t>
            </a:r>
            <a:r>
              <a:rPr lang="en-US" sz="2325" dirty="0" smtClean="0">
                <a:latin typeface="Consolas" panose="020B0609020204030204" pitchFamily="49" charset="0"/>
                <a:cs typeface="Consolas" panose="020B0609020204030204" pitchFamily="49" charset="0"/>
              </a:rPr>
              <a:t> </a:t>
            </a:r>
            <a:r>
              <a:rPr lang="en-US" sz="2325" dirty="0">
                <a:latin typeface="Consolas" panose="020B0609020204030204" pitchFamily="49" charset="0"/>
                <a:cs typeface="Consolas" panose="020B0609020204030204" pitchFamily="49" charset="0"/>
              </a:rPr>
              <a:t>5</a:t>
            </a:r>
          </a:p>
          <a:p>
            <a:pPr marL="437198" indent="-385763">
              <a:buFont typeface="+mj-lt"/>
              <a:buAutoNum type="alphaUcPeriod"/>
            </a:pPr>
            <a:r>
              <a:rPr lang="en-US" sz="2325" dirty="0">
                <a:latin typeface="Consolas" panose="020B0609020204030204" pitchFamily="49" charset="0"/>
                <a:cs typeface="Consolas" panose="020B0609020204030204" pitchFamily="49" charset="0"/>
              </a:rPr>
              <a:t>5</a:t>
            </a:r>
            <a:r>
              <a:rPr lang="en-US" sz="2325" dirty="0" smtClean="0">
                <a:latin typeface="Consolas" panose="020B0609020204030204" pitchFamily="49" charset="0"/>
                <a:cs typeface="Consolas" panose="020B0609020204030204" pitchFamily="49" charset="0"/>
              </a:rPr>
              <a:t> </a:t>
            </a:r>
            <a:r>
              <a:rPr lang="en-US" sz="2325" dirty="0">
                <a:latin typeface="Consolas" panose="020B0609020204030204" pitchFamily="49" charset="0"/>
                <a:cs typeface="Consolas" panose="020B0609020204030204" pitchFamily="49" charset="0"/>
              </a:rPr>
              <a:t>2</a:t>
            </a:r>
            <a:r>
              <a:rPr lang="en-US" sz="2325" dirty="0" smtClean="0">
                <a:latin typeface="Consolas" panose="020B0609020204030204" pitchFamily="49" charset="0"/>
                <a:cs typeface="Consolas" panose="020B0609020204030204" pitchFamily="49" charset="0"/>
              </a:rPr>
              <a:t> </a:t>
            </a:r>
            <a:r>
              <a:rPr lang="en-US" sz="2325" dirty="0">
                <a:latin typeface="Consolas" panose="020B0609020204030204" pitchFamily="49" charset="0"/>
                <a:cs typeface="Consolas" panose="020B0609020204030204" pitchFamily="49" charset="0"/>
              </a:rPr>
              <a:t>1</a:t>
            </a:r>
            <a:r>
              <a:rPr lang="en-US" sz="2325" dirty="0" smtClean="0">
                <a:latin typeface="Consolas" panose="020B0609020204030204" pitchFamily="49" charset="0"/>
                <a:cs typeface="Consolas" panose="020B0609020204030204" pitchFamily="49" charset="0"/>
              </a:rPr>
              <a:t> </a:t>
            </a:r>
            <a:r>
              <a:rPr lang="en-US" sz="2325" dirty="0">
                <a:latin typeface="Consolas" panose="020B0609020204030204" pitchFamily="49" charset="0"/>
                <a:cs typeface="Consolas" panose="020B0609020204030204" pitchFamily="49" charset="0"/>
              </a:rPr>
              <a:t>4</a:t>
            </a:r>
            <a:r>
              <a:rPr lang="en-US" sz="2325" dirty="0" smtClean="0">
                <a:latin typeface="Consolas" panose="020B0609020204030204" pitchFamily="49" charset="0"/>
                <a:cs typeface="Consolas" panose="020B0609020204030204" pitchFamily="49" charset="0"/>
              </a:rPr>
              <a:t> </a:t>
            </a:r>
            <a:r>
              <a:rPr lang="en-US" sz="2325" dirty="0">
                <a:latin typeface="Consolas" panose="020B0609020204030204" pitchFamily="49" charset="0"/>
                <a:cs typeface="Consolas" panose="020B0609020204030204" pitchFamily="49" charset="0"/>
              </a:rPr>
              <a:t>8</a:t>
            </a:r>
            <a:r>
              <a:rPr lang="en-US" sz="2325" dirty="0" smtClean="0">
                <a:latin typeface="Consolas" panose="020B0609020204030204" pitchFamily="49" charset="0"/>
                <a:cs typeface="Consolas" panose="020B0609020204030204" pitchFamily="49" charset="0"/>
              </a:rPr>
              <a:t> </a:t>
            </a:r>
            <a:r>
              <a:rPr lang="en-US" sz="2325" dirty="0">
                <a:latin typeface="Consolas" panose="020B0609020204030204" pitchFamily="49" charset="0"/>
                <a:cs typeface="Consolas" panose="020B0609020204030204" pitchFamily="49" charset="0"/>
              </a:rPr>
              <a:t>9</a:t>
            </a:r>
          </a:p>
          <a:p>
            <a:pPr marL="437198" indent="-385763">
              <a:buFont typeface="+mj-lt"/>
              <a:buAutoNum type="alphaUcPeriod"/>
            </a:pPr>
            <a:r>
              <a:rPr lang="en-US" sz="2325" dirty="0">
                <a:latin typeface="Consolas" panose="020B0609020204030204" pitchFamily="49" charset="0"/>
                <a:cs typeface="Consolas" panose="020B0609020204030204" pitchFamily="49" charset="0"/>
              </a:rPr>
              <a:t>5</a:t>
            </a:r>
            <a:r>
              <a:rPr lang="en-US" sz="2325" dirty="0" smtClean="0">
                <a:latin typeface="Consolas" panose="020B0609020204030204" pitchFamily="49" charset="0"/>
                <a:cs typeface="Consolas" panose="020B0609020204030204" pitchFamily="49" charset="0"/>
              </a:rPr>
              <a:t> </a:t>
            </a:r>
            <a:r>
              <a:rPr lang="en-US" sz="2325" dirty="0">
                <a:latin typeface="Consolas" panose="020B0609020204030204" pitchFamily="49" charset="0"/>
                <a:cs typeface="Consolas" panose="020B0609020204030204" pitchFamily="49" charset="0"/>
              </a:rPr>
              <a:t>2</a:t>
            </a:r>
            <a:r>
              <a:rPr lang="en-US" sz="2325" dirty="0" smtClean="0">
                <a:latin typeface="Consolas" panose="020B0609020204030204" pitchFamily="49" charset="0"/>
                <a:cs typeface="Consolas" panose="020B0609020204030204" pitchFamily="49" charset="0"/>
              </a:rPr>
              <a:t> 8 1 4 9</a:t>
            </a:r>
            <a:endParaRPr lang="en-US" sz="2325" dirty="0">
              <a:latin typeface="Consolas" panose="020B0609020204030204" pitchFamily="49" charset="0"/>
              <a:cs typeface="Consolas" panose="020B0609020204030204" pitchFamily="49" charset="0"/>
            </a:endParaRPr>
          </a:p>
          <a:p>
            <a:pPr marL="437198" indent="-385763">
              <a:buFont typeface="+mj-lt"/>
              <a:buAutoNum type="alphaUcPeriod"/>
            </a:pPr>
            <a:r>
              <a:rPr lang="en-US" sz="2325" dirty="0">
                <a:cs typeface="Courier New" panose="02070309020205020404" pitchFamily="49" charset="0"/>
              </a:rPr>
              <a:t>Other/none/more</a:t>
            </a:r>
          </a:p>
          <a:p>
            <a:pPr marL="437198" indent="-385763">
              <a:buFont typeface="+mj-lt"/>
              <a:buAutoNum type="alphaUcPeriod"/>
            </a:pPr>
            <a:endParaRPr lang="en-US" sz="2325" dirty="0">
              <a:cs typeface="Courier New" panose="02070309020205020404" pitchFamily="49" charset="0"/>
            </a:endParaRPr>
          </a:p>
        </p:txBody>
      </p:sp>
      <p:sp>
        <p:nvSpPr>
          <p:cNvPr id="3" name="Oval 2" descr="Root: A&#10;Left and right child of root: B, C&#10;Left and right child of B: D, E&#10;Left and right child of C: null, F&#10;" title="Binary tree"/>
          <p:cNvSpPr/>
          <p:nvPr>
            <p:custDataLst>
              <p:tags r:id="rId3"/>
            </p:custDataLst>
          </p:nvPr>
        </p:nvSpPr>
        <p:spPr>
          <a:xfrm>
            <a:off x="5943600" y="257175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nsolas" panose="020B0609020204030204" pitchFamily="49" charset="0"/>
                <a:cs typeface="Consolas" panose="020B0609020204030204" pitchFamily="49" charset="0"/>
              </a:rPr>
              <a:t>5</a:t>
            </a:r>
            <a:endParaRPr lang="en-US" dirty="0">
              <a:solidFill>
                <a:schemeClr val="tx1"/>
              </a:solidFill>
              <a:latin typeface="Consolas" panose="020B0609020204030204" pitchFamily="49" charset="0"/>
              <a:cs typeface="Consolas" panose="020B0609020204030204" pitchFamily="49" charset="0"/>
            </a:endParaRPr>
          </a:p>
        </p:txBody>
      </p:sp>
      <p:sp>
        <p:nvSpPr>
          <p:cNvPr id="6" name="Oval 5"/>
          <p:cNvSpPr/>
          <p:nvPr>
            <p:custDataLst>
              <p:tags r:id="rId4"/>
            </p:custDataLst>
          </p:nvPr>
        </p:nvSpPr>
        <p:spPr>
          <a:xfrm>
            <a:off x="5486400" y="314325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nsolas" panose="020B0609020204030204" pitchFamily="49" charset="0"/>
                <a:cs typeface="Consolas" panose="020B0609020204030204" pitchFamily="49" charset="0"/>
              </a:rPr>
              <a:t>2</a:t>
            </a:r>
            <a:endParaRPr lang="en-US" dirty="0">
              <a:solidFill>
                <a:schemeClr val="tx1"/>
              </a:solidFill>
              <a:latin typeface="Consolas" panose="020B0609020204030204" pitchFamily="49" charset="0"/>
              <a:cs typeface="Consolas" panose="020B0609020204030204" pitchFamily="49" charset="0"/>
            </a:endParaRPr>
          </a:p>
        </p:txBody>
      </p:sp>
      <p:sp>
        <p:nvSpPr>
          <p:cNvPr id="7" name="Oval 6"/>
          <p:cNvSpPr/>
          <p:nvPr>
            <p:custDataLst>
              <p:tags r:id="rId5"/>
            </p:custDataLst>
          </p:nvPr>
        </p:nvSpPr>
        <p:spPr>
          <a:xfrm>
            <a:off x="6400800" y="314325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nsolas" panose="020B0609020204030204" pitchFamily="49" charset="0"/>
                <a:cs typeface="Consolas" panose="020B0609020204030204" pitchFamily="49" charset="0"/>
              </a:rPr>
              <a:t>8</a:t>
            </a:r>
            <a:endParaRPr lang="en-US" dirty="0">
              <a:solidFill>
                <a:schemeClr val="tx1"/>
              </a:solidFill>
              <a:latin typeface="Consolas" panose="020B0609020204030204" pitchFamily="49" charset="0"/>
              <a:cs typeface="Consolas" panose="020B0609020204030204" pitchFamily="49" charset="0"/>
            </a:endParaRPr>
          </a:p>
        </p:txBody>
      </p:sp>
      <p:sp>
        <p:nvSpPr>
          <p:cNvPr id="8" name="Oval 7"/>
          <p:cNvSpPr/>
          <p:nvPr>
            <p:custDataLst>
              <p:tags r:id="rId6"/>
            </p:custDataLst>
          </p:nvPr>
        </p:nvSpPr>
        <p:spPr>
          <a:xfrm>
            <a:off x="5143500" y="377190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nsolas" panose="020B0609020204030204" pitchFamily="49" charset="0"/>
                <a:cs typeface="Consolas" panose="020B0609020204030204" pitchFamily="49" charset="0"/>
              </a:rPr>
              <a:t>1</a:t>
            </a:r>
            <a:endParaRPr lang="en-US" dirty="0">
              <a:solidFill>
                <a:schemeClr val="tx1"/>
              </a:solidFill>
              <a:latin typeface="Consolas" panose="020B0609020204030204" pitchFamily="49" charset="0"/>
              <a:cs typeface="Consolas" panose="020B0609020204030204" pitchFamily="49" charset="0"/>
            </a:endParaRPr>
          </a:p>
        </p:txBody>
      </p:sp>
      <p:sp>
        <p:nvSpPr>
          <p:cNvPr id="9" name="Oval 8"/>
          <p:cNvSpPr/>
          <p:nvPr>
            <p:custDataLst>
              <p:tags r:id="rId7"/>
            </p:custDataLst>
          </p:nvPr>
        </p:nvSpPr>
        <p:spPr>
          <a:xfrm>
            <a:off x="5772150" y="377190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nsolas" panose="020B0609020204030204" pitchFamily="49" charset="0"/>
                <a:cs typeface="Consolas" panose="020B0609020204030204" pitchFamily="49" charset="0"/>
              </a:rPr>
              <a:t>4</a:t>
            </a:r>
            <a:endParaRPr lang="en-US" dirty="0">
              <a:solidFill>
                <a:schemeClr val="tx1"/>
              </a:solidFill>
              <a:latin typeface="Consolas" panose="020B0609020204030204" pitchFamily="49" charset="0"/>
              <a:cs typeface="Consolas" panose="020B0609020204030204" pitchFamily="49" charset="0"/>
            </a:endParaRPr>
          </a:p>
        </p:txBody>
      </p:sp>
      <p:sp>
        <p:nvSpPr>
          <p:cNvPr id="10" name="Oval 9"/>
          <p:cNvSpPr/>
          <p:nvPr>
            <p:custDataLst>
              <p:tags r:id="rId8"/>
            </p:custDataLst>
          </p:nvPr>
        </p:nvSpPr>
        <p:spPr>
          <a:xfrm>
            <a:off x="6743700" y="377190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onsolas" panose="020B0609020204030204" pitchFamily="49" charset="0"/>
                <a:cs typeface="Consolas" panose="020B0609020204030204" pitchFamily="49" charset="0"/>
              </a:rPr>
              <a:t>9</a:t>
            </a:r>
          </a:p>
        </p:txBody>
      </p:sp>
      <p:cxnSp>
        <p:nvCxnSpPr>
          <p:cNvPr id="12" name="Straight Connector 11"/>
          <p:cNvCxnSpPr>
            <a:stCxn id="3" idx="3"/>
            <a:endCxn id="6" idx="7"/>
          </p:cNvCxnSpPr>
          <p:nvPr>
            <p:custDataLst>
              <p:tags r:id="rId9"/>
            </p:custDataLst>
          </p:nvPr>
        </p:nvCxnSpPr>
        <p:spPr>
          <a:xfrm flipH="1">
            <a:off x="5779084" y="2864434"/>
            <a:ext cx="214733" cy="329033"/>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p:cNvCxnSpPr>
            <a:stCxn id="3" idx="5"/>
            <a:endCxn id="7" idx="1"/>
          </p:cNvCxnSpPr>
          <p:nvPr>
            <p:custDataLst>
              <p:tags r:id="rId10"/>
            </p:custDataLst>
          </p:nvPr>
        </p:nvCxnSpPr>
        <p:spPr>
          <a:xfrm>
            <a:off x="6236284" y="2864434"/>
            <a:ext cx="214733" cy="329033"/>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p:cNvCxnSpPr>
            <a:stCxn id="7" idx="5"/>
            <a:endCxn id="10" idx="0"/>
          </p:cNvCxnSpPr>
          <p:nvPr>
            <p:custDataLst>
              <p:tags r:id="rId11"/>
            </p:custDataLst>
          </p:nvPr>
        </p:nvCxnSpPr>
        <p:spPr>
          <a:xfrm>
            <a:off x="6693484" y="3435934"/>
            <a:ext cx="221666" cy="335966"/>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p:cNvCxnSpPr>
            <a:endCxn id="8" idx="0"/>
          </p:cNvCxnSpPr>
          <p:nvPr>
            <p:custDataLst>
              <p:tags r:id="rId12"/>
            </p:custDataLst>
          </p:nvPr>
        </p:nvCxnSpPr>
        <p:spPr>
          <a:xfrm flipH="1">
            <a:off x="5314951" y="3435934"/>
            <a:ext cx="221666" cy="335966"/>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p:cNvCxnSpPr>
            <a:stCxn id="6" idx="5"/>
            <a:endCxn id="9" idx="0"/>
          </p:cNvCxnSpPr>
          <p:nvPr>
            <p:custDataLst>
              <p:tags r:id="rId13"/>
            </p:custDataLst>
          </p:nvPr>
        </p:nvCxnSpPr>
        <p:spPr>
          <a:xfrm>
            <a:off x="5779084" y="3435934"/>
            <a:ext cx="164516" cy="335966"/>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p14="http://schemas.microsoft.com/office/powerpoint/2010/main" Requires="p14">
          <p:contentPart p14:bwMode="auto" r:id="rId15">
            <p14:nvContentPartPr>
              <p14:cNvPr id="2" name="Ink 1"/>
              <p14:cNvContentPartPr/>
              <p14:nvPr/>
            </p14:nvContentPartPr>
            <p14:xfrm>
              <a:off x="1373040" y="212040"/>
              <a:ext cx="7358760" cy="3436560"/>
            </p14:xfrm>
          </p:contentPart>
        </mc:Choice>
        <mc:Fallback>
          <p:pic>
            <p:nvPicPr>
              <p:cNvPr id="2" name="Ink 1"/>
              <p:cNvPicPr/>
              <p:nvPr/>
            </p:nvPicPr>
            <p:blipFill>
              <a:blip r:embed="rId16"/>
              <a:stretch>
                <a:fillRect/>
              </a:stretch>
            </p:blipFill>
            <p:spPr>
              <a:xfrm>
                <a:off x="1366560" y="208080"/>
                <a:ext cx="7367760" cy="3447720"/>
              </a:xfrm>
              <a:prstGeom prst="rect">
                <a:avLst/>
              </a:prstGeom>
            </p:spPr>
          </p:pic>
        </mc:Fallback>
      </mc:AlternateContent>
    </p:spTree>
    <p:extLst>
      <p:ext uri="{BB962C8B-B14F-4D97-AF65-F5344CB8AC3E}">
        <p14:creationId xmlns:p14="http://schemas.microsoft.com/office/powerpoint/2010/main" val="30731450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882814" y="-420"/>
            <a:ext cx="6025403" cy="729083"/>
          </a:xfrm>
        </p:spPr>
        <p:txBody>
          <a:bodyPr>
            <a:normAutofit/>
          </a:bodyPr>
          <a:lstStyle/>
          <a:p>
            <a:r>
              <a:rPr lang="en-US" sz="2100" dirty="0"/>
              <a:t>How can we get </a:t>
            </a:r>
            <a:r>
              <a:rPr lang="en-US" sz="2100" dirty="0" smtClean="0"/>
              <a:t>code to </a:t>
            </a:r>
            <a:r>
              <a:rPr lang="en-US" sz="2100" dirty="0"/>
              <a:t>print our ABCs in </a:t>
            </a:r>
            <a:r>
              <a:rPr lang="en-US" sz="2100" dirty="0" smtClean="0"/>
              <a:t>order as shown? (note: not BST order)</a:t>
            </a:r>
            <a:endParaRPr lang="en-US" sz="2100" dirty="0"/>
          </a:p>
        </p:txBody>
      </p:sp>
      <p:sp>
        <p:nvSpPr>
          <p:cNvPr id="5" name="Content Placeholder 4"/>
          <p:cNvSpPr>
            <a:spLocks noGrp="1"/>
          </p:cNvSpPr>
          <p:nvPr>
            <p:ph idx="4294967295"/>
            <p:custDataLst>
              <p:tags r:id="rId2"/>
            </p:custDataLst>
          </p:nvPr>
        </p:nvSpPr>
        <p:spPr>
          <a:xfrm>
            <a:off x="878541" y="968188"/>
            <a:ext cx="7888941" cy="4175312"/>
          </a:xfrm>
          <a:prstGeom prst="rect">
            <a:avLst/>
          </a:prstGeom>
        </p:spPr>
        <p:txBody>
          <a:bodyPr>
            <a:normAutofit fontScale="77500" lnSpcReduction="20000"/>
          </a:bodyPr>
          <a:lstStyle/>
          <a:p>
            <a:pPr marL="51435" indent="0"/>
            <a:r>
              <a:rPr lang="en-US" sz="2325" dirty="0">
                <a:latin typeface="Consolas" panose="020B0609020204030204" pitchFamily="49" charset="0"/>
                <a:cs typeface="Consolas" panose="020B0609020204030204" pitchFamily="49" charset="0"/>
              </a:rPr>
              <a:t>void traverse(Node *node) {</a:t>
            </a:r>
          </a:p>
          <a:p>
            <a:pPr marL="51435" indent="0"/>
            <a:r>
              <a:rPr lang="en-US" sz="2325" dirty="0">
                <a:latin typeface="Consolas" panose="020B0609020204030204" pitchFamily="49" charset="0"/>
                <a:cs typeface="Consolas" panose="020B0609020204030204" pitchFamily="49" charset="0"/>
              </a:rPr>
              <a:t>  if (node != NULL) {</a:t>
            </a:r>
          </a:p>
          <a:p>
            <a:pPr marL="51435" indent="0"/>
            <a:r>
              <a:rPr lang="en-US" sz="2325" dirty="0">
                <a:solidFill>
                  <a:schemeClr val="bg2"/>
                </a:solidFill>
                <a:latin typeface="Consolas" panose="020B0609020204030204" pitchFamily="49" charset="0"/>
                <a:cs typeface="Consolas" panose="020B0609020204030204" pitchFamily="49" charset="0"/>
              </a:rPr>
              <a:t> </a:t>
            </a:r>
            <a:r>
              <a:rPr lang="en-US" sz="2325" dirty="0" smtClean="0">
                <a:solidFill>
                  <a:schemeClr val="bg2"/>
                </a:solidFill>
                <a:latin typeface="Consolas" panose="020B0609020204030204" pitchFamily="49" charset="0"/>
                <a:cs typeface="Consolas" panose="020B0609020204030204" pitchFamily="49" charset="0"/>
              </a:rPr>
              <a:t>??  </a:t>
            </a:r>
            <a:r>
              <a:rPr lang="en-US" sz="2325" dirty="0" err="1">
                <a:solidFill>
                  <a:schemeClr val="bg2"/>
                </a:solidFill>
                <a:latin typeface="Consolas" panose="020B0609020204030204" pitchFamily="49" charset="0"/>
                <a:cs typeface="Consolas" panose="020B0609020204030204" pitchFamily="49" charset="0"/>
              </a:rPr>
              <a:t>cout</a:t>
            </a:r>
            <a:r>
              <a:rPr lang="en-US" sz="2325" dirty="0">
                <a:solidFill>
                  <a:schemeClr val="bg2"/>
                </a:solidFill>
                <a:latin typeface="Consolas" panose="020B0609020204030204" pitchFamily="49" charset="0"/>
                <a:cs typeface="Consolas" panose="020B0609020204030204" pitchFamily="49" charset="0"/>
              </a:rPr>
              <a:t> &lt;&lt; node-&gt;key &lt;&lt; " ";</a:t>
            </a:r>
          </a:p>
          <a:p>
            <a:pPr marL="51435" indent="0"/>
            <a:r>
              <a:rPr lang="en-US" sz="2325" dirty="0">
                <a:latin typeface="Consolas" panose="020B0609020204030204" pitchFamily="49" charset="0"/>
                <a:cs typeface="Consolas" panose="020B0609020204030204" pitchFamily="49" charset="0"/>
              </a:rPr>
              <a:t>     traverse(node-&gt;left);</a:t>
            </a:r>
          </a:p>
          <a:p>
            <a:pPr marL="51435" indent="0"/>
            <a:r>
              <a:rPr lang="en-US" sz="2325" dirty="0">
                <a:latin typeface="Consolas" panose="020B0609020204030204" pitchFamily="49" charset="0"/>
                <a:cs typeface="Consolas" panose="020B0609020204030204" pitchFamily="49" charset="0"/>
              </a:rPr>
              <a:t>     traverse(node-&gt;right);</a:t>
            </a:r>
          </a:p>
          <a:p>
            <a:pPr marL="51435" indent="0"/>
            <a:r>
              <a:rPr lang="en-US" sz="2325" dirty="0">
                <a:latin typeface="Consolas" panose="020B0609020204030204" pitchFamily="49" charset="0"/>
                <a:cs typeface="Consolas" panose="020B0609020204030204" pitchFamily="49" charset="0"/>
              </a:rPr>
              <a:t>  }</a:t>
            </a:r>
          </a:p>
          <a:p>
            <a:pPr marL="51435" indent="0"/>
            <a:r>
              <a:rPr lang="en-US" sz="2325" dirty="0">
                <a:latin typeface="Consolas" panose="020B0609020204030204" pitchFamily="49" charset="0"/>
                <a:cs typeface="Consolas" panose="020B0609020204030204" pitchFamily="49" charset="0"/>
              </a:rPr>
              <a:t>}</a:t>
            </a:r>
          </a:p>
          <a:p>
            <a:pPr marL="51435" indent="0"/>
            <a:endParaRPr lang="en-US" sz="2325" b="1" dirty="0">
              <a:latin typeface="Courier New" panose="02070309020205020404" pitchFamily="49" charset="0"/>
              <a:cs typeface="Courier New" panose="02070309020205020404" pitchFamily="49" charset="0"/>
            </a:endParaRPr>
          </a:p>
          <a:p>
            <a:pPr marL="51435" indent="0"/>
            <a:r>
              <a:rPr lang="en-US" sz="2325" dirty="0">
                <a:cs typeface="Courier New" panose="02070309020205020404" pitchFamily="49" charset="0"/>
              </a:rPr>
              <a:t>You </a:t>
            </a:r>
            <a:r>
              <a:rPr lang="en-US" sz="2325" dirty="0" smtClean="0">
                <a:cs typeface="Courier New" panose="02070309020205020404" pitchFamily="49" charset="0"/>
              </a:rPr>
              <a:t>can’t do it by using this code and moving around the </a:t>
            </a:r>
            <a:r>
              <a:rPr lang="en-US" sz="2325" dirty="0" err="1" smtClean="0">
                <a:cs typeface="Courier New" panose="02070309020205020404" pitchFamily="49" charset="0"/>
              </a:rPr>
              <a:t>cout</a:t>
            </a:r>
            <a:r>
              <a:rPr lang="en-US" sz="2325" dirty="0" smtClean="0">
                <a:cs typeface="Courier New" panose="02070309020205020404" pitchFamily="49" charset="0"/>
              </a:rPr>
              <a:t>—we </a:t>
            </a:r>
            <a:r>
              <a:rPr lang="en-US" sz="2325" dirty="0">
                <a:cs typeface="Courier New" panose="02070309020205020404" pitchFamily="49" charset="0"/>
              </a:rPr>
              <a:t>already tried moving the </a:t>
            </a:r>
            <a:r>
              <a:rPr lang="en-US" sz="2325" dirty="0" err="1">
                <a:latin typeface="Consolas" panose="020B0609020204030204" pitchFamily="49" charset="0"/>
                <a:cs typeface="Consolas" panose="020B0609020204030204" pitchFamily="49" charset="0"/>
              </a:rPr>
              <a:t>cout</a:t>
            </a:r>
            <a:r>
              <a:rPr lang="en-US" sz="2325" dirty="0">
                <a:cs typeface="Courier New" panose="02070309020205020404" pitchFamily="49" charset="0"/>
              </a:rPr>
              <a:t> to all 3 possible </a:t>
            </a:r>
            <a:r>
              <a:rPr lang="en-US" sz="2325" dirty="0" smtClean="0">
                <a:cs typeface="Courier New" panose="02070309020205020404" pitchFamily="49" charset="0"/>
              </a:rPr>
              <a:t>places and it didn’t print in order</a:t>
            </a:r>
            <a:endParaRPr lang="en-US" sz="2325" dirty="0">
              <a:cs typeface="Courier New" panose="02070309020205020404" pitchFamily="49" charset="0"/>
            </a:endParaRPr>
          </a:p>
          <a:p>
            <a:pPr marL="437198" indent="-385763">
              <a:buFont typeface="Wingdings" panose="05000000000000000000" pitchFamily="2" charset="2"/>
              <a:buChar char="§"/>
            </a:pPr>
            <a:r>
              <a:rPr lang="en-US" sz="2325" dirty="0" smtClean="0">
                <a:cs typeface="Courier New" panose="02070309020205020404" pitchFamily="49" charset="0"/>
              </a:rPr>
              <a:t>You </a:t>
            </a:r>
            <a:r>
              <a:rPr lang="en-US" sz="2325" dirty="0">
                <a:cs typeface="Courier New" panose="02070309020205020404" pitchFamily="49" charset="0"/>
              </a:rPr>
              <a:t>can but you use a </a:t>
            </a:r>
            <a:r>
              <a:rPr lang="en-US" sz="2325" b="1" u="sng" dirty="0">
                <a:solidFill>
                  <a:schemeClr val="bg2"/>
                </a:solidFill>
                <a:cs typeface="Courier New" panose="02070309020205020404" pitchFamily="49" charset="0"/>
              </a:rPr>
              <a:t>queue</a:t>
            </a:r>
            <a:r>
              <a:rPr lang="en-US" sz="2325" dirty="0">
                <a:solidFill>
                  <a:schemeClr val="bg2"/>
                </a:solidFill>
                <a:cs typeface="Courier New" panose="02070309020205020404" pitchFamily="49" charset="0"/>
              </a:rPr>
              <a:t> </a:t>
            </a:r>
            <a:r>
              <a:rPr lang="en-US" sz="2325" dirty="0">
                <a:cs typeface="Courier New" panose="02070309020205020404" pitchFamily="49" charset="0"/>
              </a:rPr>
              <a:t>instead of </a:t>
            </a:r>
            <a:r>
              <a:rPr lang="en-US" sz="2325" dirty="0" smtClean="0">
                <a:cs typeface="Courier New" panose="02070309020205020404" pitchFamily="49" charset="0"/>
              </a:rPr>
              <a:t>recursion</a:t>
            </a:r>
          </a:p>
          <a:p>
            <a:pPr marL="437198" indent="-385763">
              <a:buFont typeface="Wingdings" panose="05000000000000000000" pitchFamily="2" charset="2"/>
              <a:buChar char="§"/>
            </a:pPr>
            <a:r>
              <a:rPr lang="en-US" sz="2325" b="1" dirty="0" smtClean="0">
                <a:solidFill>
                  <a:schemeClr val="bg2"/>
                </a:solidFill>
                <a:cs typeface="Courier New" panose="02070309020205020404" pitchFamily="49" charset="0"/>
              </a:rPr>
              <a:t>“Breadth-first” </a:t>
            </a:r>
            <a:r>
              <a:rPr lang="en-US" sz="2325" dirty="0" smtClean="0">
                <a:cs typeface="Courier New" panose="02070309020205020404" pitchFamily="49" charset="0"/>
              </a:rPr>
              <a:t>search</a:t>
            </a:r>
          </a:p>
          <a:p>
            <a:pPr marL="437198" indent="-385763">
              <a:buFont typeface="Wingdings" panose="05000000000000000000" pitchFamily="2" charset="2"/>
              <a:buChar char="§"/>
            </a:pPr>
            <a:r>
              <a:rPr lang="en-US" sz="2325" i="1" dirty="0" smtClean="0">
                <a:cs typeface="Courier New" panose="02070309020205020404" pitchFamily="49" charset="0"/>
              </a:rPr>
              <a:t>Again we see this key theme of BFS vs DFS!</a:t>
            </a:r>
            <a:endParaRPr lang="en-US" sz="2325" i="1" dirty="0">
              <a:cs typeface="Courier New" panose="02070309020205020404" pitchFamily="49" charset="0"/>
            </a:endParaRPr>
          </a:p>
        </p:txBody>
      </p:sp>
      <p:sp>
        <p:nvSpPr>
          <p:cNvPr id="3" name="Oval 2" descr="Root: A&#10;Left and right child of root: B, C&#10;Left and right child of B: D, E&#10;Left and right child of C: null, F&#10;" title="Binary tree"/>
          <p:cNvSpPr/>
          <p:nvPr>
            <p:custDataLst>
              <p:tags r:id="rId3"/>
            </p:custDataLst>
          </p:nvPr>
        </p:nvSpPr>
        <p:spPr>
          <a:xfrm>
            <a:off x="7022517" y="853888"/>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a:t>
            </a:r>
            <a:endParaRPr lang="en-US" dirty="0">
              <a:solidFill>
                <a:schemeClr val="tx1"/>
              </a:solidFill>
            </a:endParaRPr>
          </a:p>
        </p:txBody>
      </p:sp>
      <p:sp>
        <p:nvSpPr>
          <p:cNvPr id="6" name="Oval 5"/>
          <p:cNvSpPr/>
          <p:nvPr>
            <p:custDataLst>
              <p:tags r:id="rId4"/>
            </p:custDataLst>
          </p:nvPr>
        </p:nvSpPr>
        <p:spPr>
          <a:xfrm>
            <a:off x="6565317" y="1425388"/>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B</a:t>
            </a:r>
            <a:endParaRPr lang="en-US" dirty="0">
              <a:solidFill>
                <a:schemeClr val="tx1"/>
              </a:solidFill>
            </a:endParaRPr>
          </a:p>
        </p:txBody>
      </p:sp>
      <p:sp>
        <p:nvSpPr>
          <p:cNvPr id="7" name="Oval 6"/>
          <p:cNvSpPr/>
          <p:nvPr>
            <p:custDataLst>
              <p:tags r:id="rId5"/>
            </p:custDataLst>
          </p:nvPr>
        </p:nvSpPr>
        <p:spPr>
          <a:xfrm>
            <a:off x="7479717" y="1425388"/>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sp>
        <p:nvSpPr>
          <p:cNvPr id="8" name="Oval 7"/>
          <p:cNvSpPr/>
          <p:nvPr>
            <p:custDataLst>
              <p:tags r:id="rId6"/>
            </p:custDataLst>
          </p:nvPr>
        </p:nvSpPr>
        <p:spPr>
          <a:xfrm>
            <a:off x="6222417" y="2054038"/>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
            </a:r>
          </a:p>
        </p:txBody>
      </p:sp>
      <p:sp>
        <p:nvSpPr>
          <p:cNvPr id="9" name="Oval 8"/>
          <p:cNvSpPr/>
          <p:nvPr>
            <p:custDataLst>
              <p:tags r:id="rId7"/>
            </p:custDataLst>
          </p:nvPr>
        </p:nvSpPr>
        <p:spPr>
          <a:xfrm>
            <a:off x="6851067" y="2054038"/>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t>
            </a:r>
          </a:p>
        </p:txBody>
      </p:sp>
      <p:sp>
        <p:nvSpPr>
          <p:cNvPr id="10" name="Oval 9"/>
          <p:cNvSpPr/>
          <p:nvPr>
            <p:custDataLst>
              <p:tags r:id="rId8"/>
            </p:custDataLst>
          </p:nvPr>
        </p:nvSpPr>
        <p:spPr>
          <a:xfrm>
            <a:off x="7822617" y="2054038"/>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a:t>
            </a:r>
          </a:p>
        </p:txBody>
      </p:sp>
      <p:cxnSp>
        <p:nvCxnSpPr>
          <p:cNvPr id="12" name="Straight Connector 11"/>
          <p:cNvCxnSpPr>
            <a:stCxn id="3" idx="3"/>
            <a:endCxn id="6" idx="7"/>
          </p:cNvCxnSpPr>
          <p:nvPr>
            <p:custDataLst>
              <p:tags r:id="rId9"/>
            </p:custDataLst>
          </p:nvPr>
        </p:nvCxnSpPr>
        <p:spPr>
          <a:xfrm flipH="1">
            <a:off x="6858001" y="1146572"/>
            <a:ext cx="214733" cy="329033"/>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p:cNvCxnSpPr>
            <a:stCxn id="3" idx="5"/>
            <a:endCxn id="7" idx="1"/>
          </p:cNvCxnSpPr>
          <p:nvPr>
            <p:custDataLst>
              <p:tags r:id="rId10"/>
            </p:custDataLst>
          </p:nvPr>
        </p:nvCxnSpPr>
        <p:spPr>
          <a:xfrm>
            <a:off x="7315201" y="1146572"/>
            <a:ext cx="214733" cy="329033"/>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p:cNvCxnSpPr>
            <a:stCxn id="7" idx="5"/>
            <a:endCxn id="10" idx="0"/>
          </p:cNvCxnSpPr>
          <p:nvPr>
            <p:custDataLst>
              <p:tags r:id="rId11"/>
            </p:custDataLst>
          </p:nvPr>
        </p:nvCxnSpPr>
        <p:spPr>
          <a:xfrm>
            <a:off x="7772401" y="1718072"/>
            <a:ext cx="221666" cy="335966"/>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p:cNvCxnSpPr>
            <a:endCxn id="8" idx="0"/>
          </p:cNvCxnSpPr>
          <p:nvPr>
            <p:custDataLst>
              <p:tags r:id="rId12"/>
            </p:custDataLst>
          </p:nvPr>
        </p:nvCxnSpPr>
        <p:spPr>
          <a:xfrm flipH="1">
            <a:off x="6393868" y="1718072"/>
            <a:ext cx="221666" cy="335966"/>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p:cNvCxnSpPr>
            <a:stCxn id="6" idx="5"/>
            <a:endCxn id="9" idx="0"/>
          </p:cNvCxnSpPr>
          <p:nvPr>
            <p:custDataLst>
              <p:tags r:id="rId13"/>
            </p:custDataLst>
          </p:nvPr>
        </p:nvCxnSpPr>
        <p:spPr>
          <a:xfrm>
            <a:off x="6858001" y="1718072"/>
            <a:ext cx="164516" cy="335966"/>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p14="http://schemas.microsoft.com/office/powerpoint/2010/main" Requires="p14">
          <p:contentPart p14:bwMode="auto" r:id="rId15">
            <p14:nvContentPartPr>
              <p14:cNvPr id="2" name="Ink 1"/>
              <p14:cNvContentPartPr/>
              <p14:nvPr/>
            </p14:nvContentPartPr>
            <p14:xfrm>
              <a:off x="6039360" y="851040"/>
              <a:ext cx="2311560" cy="1392840"/>
            </p14:xfrm>
          </p:contentPart>
        </mc:Choice>
        <mc:Fallback>
          <p:pic>
            <p:nvPicPr>
              <p:cNvPr id="2" name="Ink 1"/>
              <p:cNvPicPr/>
              <p:nvPr/>
            </p:nvPicPr>
            <p:blipFill>
              <a:blip r:embed="rId16"/>
              <a:stretch>
                <a:fillRect/>
              </a:stretch>
            </p:blipFill>
            <p:spPr>
              <a:xfrm>
                <a:off x="6032160" y="846360"/>
                <a:ext cx="2325960" cy="1400040"/>
              </a:xfrm>
              <a:prstGeom prst="rect">
                <a:avLst/>
              </a:prstGeom>
            </p:spPr>
          </p:pic>
        </mc:Fallback>
      </mc:AlternateContent>
    </p:spTree>
    <p:extLst>
      <p:ext uri="{BB962C8B-B14F-4D97-AF65-F5344CB8AC3E}">
        <p14:creationId xmlns:p14="http://schemas.microsoft.com/office/powerpoint/2010/main" val="22600867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Applications of Tree Traversals</a:t>
            </a:r>
            <a:endParaRPr lang="en-US" dirty="0"/>
          </a:p>
        </p:txBody>
      </p:sp>
      <p:sp>
        <p:nvSpPr>
          <p:cNvPr id="5" name="Text Placeholder 4"/>
          <p:cNvSpPr>
            <a:spLocks noGrp="1"/>
          </p:cNvSpPr>
          <p:nvPr>
            <p:ph type="body" idx="1"/>
            <p:custDataLst>
              <p:tags r:id="rId2"/>
            </p:custDataLst>
          </p:nvPr>
        </p:nvSpPr>
        <p:spPr/>
        <p:txBody>
          <a:bodyPr/>
          <a:lstStyle/>
          <a:p>
            <a:r>
              <a:rPr lang="en-US" dirty="0" smtClean="0"/>
              <a:t>Beautiful little things from an algorithms/theory standpoint, but they have a practical side too!</a:t>
            </a:r>
            <a:endParaRPr lang="en-US" dirty="0"/>
          </a:p>
        </p:txBody>
      </p:sp>
    </p:spTree>
    <p:extLst>
      <p:ext uri="{BB962C8B-B14F-4D97-AF65-F5344CB8AC3E}">
        <p14:creationId xmlns:p14="http://schemas.microsoft.com/office/powerpoint/2010/main" val="20446175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108710" y="85725"/>
            <a:ext cx="7730490" cy="857250"/>
          </a:xfrm>
        </p:spPr>
        <p:txBody>
          <a:bodyPr/>
          <a:lstStyle/>
          <a:p>
            <a:r>
              <a:rPr lang="en-US" dirty="0" smtClean="0"/>
              <a:t>Traversals a very commonly-used tool in your CS toolkit</a:t>
            </a:r>
            <a:endParaRPr lang="en-US" sz="1800" dirty="0"/>
          </a:p>
        </p:txBody>
      </p:sp>
      <p:sp>
        <p:nvSpPr>
          <p:cNvPr id="5" name="Content Placeholder 4"/>
          <p:cNvSpPr>
            <a:spLocks noGrp="1"/>
          </p:cNvSpPr>
          <p:nvPr>
            <p:ph idx="4294967295"/>
            <p:custDataLst>
              <p:tags r:id="rId2"/>
            </p:custDataLst>
          </p:nvPr>
        </p:nvSpPr>
        <p:spPr>
          <a:xfrm>
            <a:off x="1200150" y="1057275"/>
            <a:ext cx="7639050" cy="3371850"/>
          </a:xfrm>
          <a:prstGeom prst="rect">
            <a:avLst/>
          </a:prstGeom>
        </p:spPr>
        <p:txBody>
          <a:bodyPr>
            <a:normAutofit fontScale="92500" lnSpcReduction="20000"/>
          </a:bodyPr>
          <a:lstStyle/>
          <a:p>
            <a:pPr marL="51435" indent="0"/>
            <a:r>
              <a:rPr lang="en-US" sz="2200" dirty="0">
                <a:latin typeface="Consolas" panose="020B0609020204030204" pitchFamily="49" charset="0"/>
                <a:cs typeface="Consolas" panose="020B0609020204030204" pitchFamily="49" charset="0"/>
              </a:rPr>
              <a:t>void traverse(Node *node) {</a:t>
            </a:r>
          </a:p>
          <a:p>
            <a:pPr marL="51435" indent="0"/>
            <a:r>
              <a:rPr lang="en-US" sz="2200" dirty="0">
                <a:latin typeface="Consolas" panose="020B0609020204030204" pitchFamily="49" charset="0"/>
                <a:cs typeface="Consolas" panose="020B0609020204030204" pitchFamily="49" charset="0"/>
              </a:rPr>
              <a:t>  if (node != NULL) {</a:t>
            </a:r>
          </a:p>
          <a:p>
            <a:pPr marL="51435" indent="0"/>
            <a:r>
              <a:rPr lang="en-US" sz="2200" dirty="0">
                <a:latin typeface="Consolas" panose="020B0609020204030204" pitchFamily="49" charset="0"/>
                <a:cs typeface="Consolas" panose="020B0609020204030204" pitchFamily="49" charset="0"/>
              </a:rPr>
              <a:t>     traverse(node-&gt;left);</a:t>
            </a:r>
          </a:p>
          <a:p>
            <a:pPr marL="51435" indent="0"/>
            <a:r>
              <a:rPr lang="en-US" sz="2200" dirty="0">
                <a:latin typeface="Consolas" panose="020B0609020204030204" pitchFamily="49" charset="0"/>
                <a:cs typeface="Consolas" panose="020B0609020204030204" pitchFamily="49" charset="0"/>
              </a:rPr>
              <a:t>     </a:t>
            </a:r>
            <a:r>
              <a:rPr lang="en-US" sz="2200" dirty="0" smtClean="0">
                <a:solidFill>
                  <a:schemeClr val="bg2"/>
                </a:solidFill>
                <a:latin typeface="Consolas" panose="020B0609020204030204" pitchFamily="49" charset="0"/>
                <a:cs typeface="Consolas" panose="020B0609020204030204" pitchFamily="49" charset="0"/>
              </a:rPr>
              <a:t>// "do something”</a:t>
            </a:r>
            <a:endParaRPr lang="en-US" sz="2200" dirty="0">
              <a:solidFill>
                <a:schemeClr val="bg2"/>
              </a:solidFill>
              <a:latin typeface="Consolas" panose="020B0609020204030204" pitchFamily="49" charset="0"/>
              <a:cs typeface="Consolas" panose="020B0609020204030204" pitchFamily="49" charset="0"/>
            </a:endParaRPr>
          </a:p>
          <a:p>
            <a:pPr marL="51435" indent="0"/>
            <a:r>
              <a:rPr lang="en-US" sz="2200" dirty="0">
                <a:latin typeface="Consolas" panose="020B0609020204030204" pitchFamily="49" charset="0"/>
                <a:cs typeface="Consolas" panose="020B0609020204030204" pitchFamily="49" charset="0"/>
              </a:rPr>
              <a:t>     traverse(node-&gt;right);</a:t>
            </a:r>
          </a:p>
          <a:p>
            <a:pPr marL="51435" indent="0"/>
            <a:r>
              <a:rPr lang="en-US" sz="2200" dirty="0">
                <a:latin typeface="Consolas" panose="020B0609020204030204" pitchFamily="49" charset="0"/>
                <a:cs typeface="Consolas" panose="020B0609020204030204" pitchFamily="49" charset="0"/>
              </a:rPr>
              <a:t>  }</a:t>
            </a:r>
          </a:p>
          <a:p>
            <a:pPr marL="51435" indent="0"/>
            <a:r>
              <a:rPr lang="en-US" sz="2200" dirty="0" smtClean="0">
                <a:latin typeface="Consolas" panose="020B0609020204030204" pitchFamily="49" charset="0"/>
                <a:cs typeface="Consolas" panose="020B0609020204030204" pitchFamily="49" charset="0"/>
              </a:rPr>
              <a:t>}</a:t>
            </a:r>
          </a:p>
          <a:p>
            <a:pPr marL="51435" indent="0"/>
            <a:endParaRPr lang="en-US" sz="2325" b="1" dirty="0">
              <a:latin typeface="Consolas" panose="020B0609020204030204" pitchFamily="49" charset="0"/>
              <a:cs typeface="Consolas" panose="020B0609020204030204" pitchFamily="49" charset="0"/>
            </a:endParaRPr>
          </a:p>
          <a:p>
            <a:pPr marL="394335">
              <a:buFont typeface="Wingdings" panose="05000000000000000000" pitchFamily="2" charset="2"/>
              <a:buChar char="§"/>
            </a:pPr>
            <a:r>
              <a:rPr lang="en-US" sz="2325" dirty="0" smtClean="0">
                <a:cs typeface="Courier New" panose="02070309020205020404" pitchFamily="49" charset="0"/>
              </a:rPr>
              <a:t>Customize and move the “do something,” and that’s the basis for dozens of algorithms and applications</a:t>
            </a:r>
            <a:endParaRPr lang="en-US" sz="2325" dirty="0">
              <a:cs typeface="Courier New" panose="02070309020205020404" pitchFamily="49" charset="0"/>
            </a:endParaRPr>
          </a:p>
          <a:p>
            <a:pPr marL="437198" indent="-385763">
              <a:buFont typeface="+mj-lt"/>
              <a:buAutoNum type="alphaUcPeriod"/>
            </a:pPr>
            <a:endParaRPr lang="en-US" sz="2325" dirty="0">
              <a:cs typeface="Courier New" panose="02070309020205020404" pitchFamily="49" charset="0"/>
            </a:endParaRPr>
          </a:p>
        </p:txBody>
      </p:sp>
      <mc:AlternateContent xmlns:mc="http://schemas.openxmlformats.org/markup-compatibility/2006">
        <mc:Choice xmlns:p14="http://schemas.microsoft.com/office/powerpoint/2010/main" Requires="p14">
          <p:contentPart p14:bwMode="auto" r:id="rId4">
            <p14:nvContentPartPr>
              <p14:cNvPr id="2" name="Ink 1"/>
              <p14:cNvContentPartPr/>
              <p14:nvPr/>
            </p14:nvContentPartPr>
            <p14:xfrm>
              <a:off x="4922640" y="3773880"/>
              <a:ext cx="1648800" cy="16200"/>
            </p14:xfrm>
          </p:contentPart>
        </mc:Choice>
        <mc:Fallback>
          <p:pic>
            <p:nvPicPr>
              <p:cNvPr id="2" name="Ink 1"/>
              <p:cNvPicPr/>
              <p:nvPr/>
            </p:nvPicPr>
            <p:blipFill>
              <a:blip r:embed="rId5"/>
              <a:stretch>
                <a:fillRect/>
              </a:stretch>
            </p:blipFill>
            <p:spPr>
              <a:xfrm>
                <a:off x="4913280" y="3764520"/>
                <a:ext cx="1667520" cy="34920"/>
              </a:xfrm>
              <a:prstGeom prst="rect">
                <a:avLst/>
              </a:prstGeom>
            </p:spPr>
          </p:pic>
        </mc:Fallback>
      </mc:AlternateContent>
    </p:spTree>
    <p:extLst>
      <p:ext uri="{BB962C8B-B14F-4D97-AF65-F5344CB8AC3E}">
        <p14:creationId xmlns:p14="http://schemas.microsoft.com/office/powerpoint/2010/main" val="6620520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Map interface implemented with BST</a:t>
            </a:r>
            <a:endParaRPr lang="en-US" dirty="0"/>
          </a:p>
        </p:txBody>
      </p:sp>
      <p:sp>
        <p:nvSpPr>
          <p:cNvPr id="3" name="Content Placeholder 2"/>
          <p:cNvSpPr>
            <a:spLocks noGrp="1"/>
          </p:cNvSpPr>
          <p:nvPr>
            <p:ph sz="quarter" idx="10"/>
            <p:custDataLst>
              <p:tags r:id="rId2"/>
            </p:custDataLst>
          </p:nvPr>
        </p:nvSpPr>
        <p:spPr/>
        <p:txBody>
          <a:bodyPr/>
          <a:lstStyle/>
          <a:p>
            <a:pPr>
              <a:buFont typeface="Wingdings" panose="05000000000000000000" pitchFamily="2" charset="2"/>
              <a:buChar char="§"/>
            </a:pPr>
            <a:r>
              <a:rPr lang="en-US" dirty="0" smtClean="0"/>
              <a:t>Remember how when you iterate over the Stanford library Map you get the keys in sorted order? </a:t>
            </a:r>
          </a:p>
          <a:p>
            <a:pPr lvl="2"/>
            <a:r>
              <a:rPr lang="en-US" dirty="0" smtClean="0">
                <a:solidFill>
                  <a:schemeClr val="bg1">
                    <a:lumMod val="50000"/>
                  </a:schemeClr>
                </a:solidFill>
              </a:rPr>
              <a:t>(we used this for the word occurrence counting code example in class)</a:t>
            </a:r>
          </a:p>
          <a:p>
            <a:pPr marL="0" lvl="1" indent="0">
              <a:buNone/>
            </a:pPr>
            <a:r>
              <a:rPr lang="en-US" dirty="0" smtClean="0">
                <a:latin typeface="Consolas" panose="020B0609020204030204" pitchFamily="49" charset="0"/>
                <a:cs typeface="Consolas" panose="020B0609020204030204" pitchFamily="49" charset="0"/>
              </a:rPr>
              <a:t>    </a:t>
            </a:r>
            <a:r>
              <a:rPr lang="en-US" dirty="0" smtClean="0">
                <a:solidFill>
                  <a:schemeClr val="tx1"/>
                </a:solidFill>
                <a:latin typeface="Consolas" panose="020B0609020204030204" pitchFamily="49" charset="0"/>
                <a:cs typeface="Consolas" panose="020B0609020204030204" pitchFamily="49" charset="0"/>
              </a:rPr>
              <a:t>void </a:t>
            </a:r>
            <a:r>
              <a:rPr lang="en-US" dirty="0" err="1">
                <a:solidFill>
                  <a:schemeClr val="tx1"/>
                </a:solidFill>
                <a:latin typeface="Consolas" panose="020B0609020204030204" pitchFamily="49" charset="0"/>
                <a:cs typeface="Consolas" panose="020B0609020204030204" pitchFamily="49" charset="0"/>
              </a:rPr>
              <a:t>printMap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const</a:t>
            </a:r>
            <a:r>
              <a:rPr lang="en-US" dirty="0">
                <a:solidFill>
                  <a:schemeClr val="tx1"/>
                </a:solidFill>
                <a:latin typeface="Consolas" panose="020B0609020204030204" pitchFamily="49" charset="0"/>
                <a:cs typeface="Consolas" panose="020B0609020204030204" pitchFamily="49" charset="0"/>
              </a:rPr>
              <a:t> Map&lt;string, </a:t>
            </a:r>
            <a:r>
              <a:rPr lang="en-US" dirty="0" err="1">
                <a:solidFill>
                  <a:schemeClr val="tx1"/>
                </a:solidFill>
                <a:latin typeface="Consolas" panose="020B0609020204030204" pitchFamily="49" charset="0"/>
                <a:cs typeface="Consolas" panose="020B0609020204030204" pitchFamily="49" charset="0"/>
              </a:rPr>
              <a:t>int</a:t>
            </a:r>
            <a:r>
              <a:rPr lang="en-US" dirty="0">
                <a:solidFill>
                  <a:schemeClr val="tx1"/>
                </a:solidFill>
                <a:latin typeface="Consolas" panose="020B0609020204030204" pitchFamily="49" charset="0"/>
                <a:cs typeface="Consolas" panose="020B0609020204030204" pitchFamily="49" charset="0"/>
              </a:rPr>
              <a:t>&gt;&amp; </a:t>
            </a:r>
            <a:r>
              <a:rPr lang="en-US" dirty="0" err="1" smtClean="0">
                <a:solidFill>
                  <a:schemeClr val="tx1"/>
                </a:solidFill>
                <a:latin typeface="Consolas" panose="020B0609020204030204" pitchFamily="49" charset="0"/>
                <a:cs typeface="Consolas" panose="020B0609020204030204" pitchFamily="49" charset="0"/>
              </a:rPr>
              <a:t>theMap</a:t>
            </a:r>
            <a:r>
              <a:rPr lang="en-US" dirty="0">
                <a:solidFill>
                  <a:schemeClr val="tx1"/>
                </a:solidFill>
                <a:latin typeface="Consolas" panose="020B0609020204030204" pitchFamily="49" charset="0"/>
                <a:cs typeface="Consolas" panose="020B0609020204030204" pitchFamily="49" charset="0"/>
              </a:rPr>
              <a:t>) {</a:t>
            </a:r>
          </a:p>
          <a:p>
            <a:pPr marL="0" lvl="1" indent="0">
              <a:buNone/>
            </a:pPr>
            <a:r>
              <a:rPr lang="en-US" dirty="0">
                <a:solidFill>
                  <a:schemeClr val="tx1"/>
                </a:solidFill>
                <a:latin typeface="Consolas" panose="020B0609020204030204" pitchFamily="49" charset="0"/>
                <a:cs typeface="Consolas" panose="020B0609020204030204" pitchFamily="49" charset="0"/>
              </a:rPr>
              <a:t>        for (string s : </a:t>
            </a:r>
            <a:r>
              <a:rPr lang="en-US" dirty="0" err="1" smtClean="0">
                <a:solidFill>
                  <a:schemeClr val="tx1"/>
                </a:solidFill>
                <a:latin typeface="Consolas" panose="020B0609020204030204" pitchFamily="49" charset="0"/>
                <a:cs typeface="Consolas" panose="020B0609020204030204" pitchFamily="49" charset="0"/>
              </a:rPr>
              <a:t>theMap</a:t>
            </a:r>
            <a:r>
              <a:rPr lang="en-US" dirty="0">
                <a:solidFill>
                  <a:schemeClr val="tx1"/>
                </a:solidFill>
                <a:latin typeface="Consolas" panose="020B0609020204030204" pitchFamily="49" charset="0"/>
                <a:cs typeface="Consolas" panose="020B0609020204030204" pitchFamily="49" charset="0"/>
              </a:rPr>
              <a:t>) {</a:t>
            </a:r>
          </a:p>
          <a:p>
            <a:pPr marL="0" lvl="1" indent="0">
              <a:buNone/>
            </a:pPr>
            <a:r>
              <a:rPr lang="en-US" dirty="0">
                <a:solidFill>
                  <a:schemeClr val="tx1"/>
                </a:solidFill>
                <a:latin typeface="Consolas" panose="020B0609020204030204" pitchFamily="49" charset="0"/>
                <a:cs typeface="Consolas" panose="020B0609020204030204" pitchFamily="49" charset="0"/>
              </a:rPr>
              <a:t>            </a:t>
            </a:r>
            <a:r>
              <a:rPr lang="en-US" dirty="0" err="1">
                <a:solidFill>
                  <a:schemeClr val="tx1"/>
                </a:solidFill>
                <a:latin typeface="Consolas" panose="020B0609020204030204" pitchFamily="49" charset="0"/>
                <a:cs typeface="Consolas" panose="020B0609020204030204" pitchFamily="49" charset="0"/>
              </a:rPr>
              <a:t>cout</a:t>
            </a:r>
            <a:r>
              <a:rPr lang="en-US" dirty="0">
                <a:solidFill>
                  <a:schemeClr val="tx1"/>
                </a:solidFill>
                <a:latin typeface="Consolas" panose="020B0609020204030204" pitchFamily="49" charset="0"/>
                <a:cs typeface="Consolas" panose="020B0609020204030204" pitchFamily="49" charset="0"/>
              </a:rPr>
              <a:t> &lt;&lt; </a:t>
            </a:r>
            <a:r>
              <a:rPr lang="en-US" dirty="0" smtClean="0">
                <a:solidFill>
                  <a:schemeClr val="tx1"/>
                </a:solidFill>
                <a:latin typeface="Consolas" panose="020B0609020204030204" pitchFamily="49" charset="0"/>
                <a:cs typeface="Consolas" panose="020B0609020204030204" pitchFamily="49" charset="0"/>
              </a:rPr>
              <a:t>s &lt;&lt; </a:t>
            </a:r>
            <a:r>
              <a:rPr lang="en-US" dirty="0" err="1" smtClean="0">
                <a:solidFill>
                  <a:schemeClr val="tx1"/>
                </a:solidFill>
                <a:latin typeface="Consolas" panose="020B0609020204030204" pitchFamily="49" charset="0"/>
                <a:cs typeface="Consolas" panose="020B0609020204030204" pitchFamily="49" charset="0"/>
              </a:rPr>
              <a:t>endl</a:t>
            </a:r>
            <a:r>
              <a:rPr lang="en-US" dirty="0" smtClean="0">
                <a:solidFill>
                  <a:schemeClr val="tx1"/>
                </a:solidFill>
                <a:latin typeface="Consolas" panose="020B0609020204030204" pitchFamily="49" charset="0"/>
                <a:cs typeface="Consolas" panose="020B0609020204030204" pitchFamily="49" charset="0"/>
              </a:rPr>
              <a:t>; </a:t>
            </a:r>
            <a:r>
              <a:rPr lang="en-US" dirty="0">
                <a:solidFill>
                  <a:schemeClr val="tx1"/>
                </a:solidFill>
                <a:latin typeface="Consolas" panose="020B0609020204030204" pitchFamily="49" charset="0"/>
                <a:cs typeface="Consolas" panose="020B0609020204030204" pitchFamily="49" charset="0"/>
              </a:rPr>
              <a:t>// printed in sorted order</a:t>
            </a:r>
          </a:p>
          <a:p>
            <a:pPr marL="0" lvl="1" indent="0">
              <a:buNone/>
            </a:pPr>
            <a:r>
              <a:rPr lang="en-US" dirty="0">
                <a:solidFill>
                  <a:schemeClr val="tx1"/>
                </a:solidFill>
                <a:latin typeface="Consolas" panose="020B0609020204030204" pitchFamily="49" charset="0"/>
                <a:cs typeface="Consolas" panose="020B0609020204030204" pitchFamily="49" charset="0"/>
              </a:rPr>
              <a:t>    </a:t>
            </a:r>
            <a:r>
              <a:rPr lang="en-US" dirty="0" smtClean="0">
                <a:solidFill>
                  <a:schemeClr val="tx1"/>
                </a:solidFill>
                <a:latin typeface="Consolas" panose="020B0609020204030204" pitchFamily="49" charset="0"/>
                <a:cs typeface="Consolas" panose="020B0609020204030204" pitchFamily="49" charset="0"/>
              </a:rPr>
              <a:t>    }</a:t>
            </a:r>
            <a:endParaRPr lang="en-US" dirty="0">
              <a:solidFill>
                <a:schemeClr val="tx1"/>
              </a:solidFill>
              <a:latin typeface="Consolas" panose="020B0609020204030204" pitchFamily="49" charset="0"/>
              <a:cs typeface="Consolas" panose="020B0609020204030204" pitchFamily="49" charset="0"/>
            </a:endParaRPr>
          </a:p>
          <a:p>
            <a:pPr marL="0" lvl="1" indent="0">
              <a:buNone/>
            </a:pPr>
            <a:r>
              <a:rPr lang="en-US" dirty="0" smtClean="0">
                <a:solidFill>
                  <a:schemeClr val="tx1"/>
                </a:solidFill>
                <a:latin typeface="Consolas" panose="020B0609020204030204" pitchFamily="49" charset="0"/>
                <a:cs typeface="Consolas" panose="020B0609020204030204" pitchFamily="49" charset="0"/>
              </a:rPr>
              <a:t>    }</a:t>
            </a:r>
            <a:endParaRPr lang="en-US" dirty="0" smtClean="0">
              <a:solidFill>
                <a:schemeClr val="tx1"/>
              </a:solidFill>
            </a:endParaRPr>
          </a:p>
          <a:p>
            <a:pPr lvl="1"/>
            <a:r>
              <a:rPr lang="en-US" dirty="0" smtClean="0"/>
              <a:t>Now you know why it can do that in O(N) time!</a:t>
            </a:r>
          </a:p>
          <a:p>
            <a:pPr lvl="2"/>
            <a:r>
              <a:rPr lang="en-US" dirty="0" smtClean="0"/>
              <a:t>“In-order” traversal</a:t>
            </a:r>
          </a:p>
        </p:txBody>
      </p:sp>
      <p:pic>
        <p:nvPicPr>
          <p:cNvPr id="1026" name="Picture 2" descr="http://www.actuarialoutpost.com/actuarial_discussion_forum/images/smilies/MoreYouKnow.png"/>
          <p:cNvPicPr>
            <a:picLocks noChangeAspect="1" noChangeArrowheads="1"/>
          </p:cNvPicPr>
          <p:nvPr>
            <p:custDataLst>
              <p:tags r:id="rId3"/>
            </p:custDataLst>
          </p:nvPr>
        </p:nvPicPr>
        <p:blipFill>
          <a:blip r:embed="rId5">
            <a:extLst>
              <a:ext uri="{28A0092B-C50C-407E-A947-70E740481C1C}">
                <a14:useLocalDpi xmlns:a14="http://schemas.microsoft.com/office/drawing/2010/main" val="0"/>
              </a:ext>
            </a:extLst>
          </a:blip>
          <a:srcRect/>
          <a:stretch>
            <a:fillRect/>
          </a:stretch>
        </p:blipFill>
        <p:spPr bwMode="auto">
          <a:xfrm>
            <a:off x="5913120" y="3111690"/>
            <a:ext cx="2628265" cy="161739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p14="http://schemas.microsoft.com/office/powerpoint/2010/main" Requires="p14">
          <p:contentPart p14:bwMode="auto" r:id="rId6">
            <p14:nvContentPartPr>
              <p14:cNvPr id="4" name="Ink 3"/>
              <p14:cNvContentPartPr/>
              <p14:nvPr/>
            </p14:nvContentPartPr>
            <p14:xfrm>
              <a:off x="1779480" y="2085840"/>
              <a:ext cx="3473280" cy="524880"/>
            </p14:xfrm>
          </p:contentPart>
        </mc:Choice>
        <mc:Fallback>
          <p:pic>
            <p:nvPicPr>
              <p:cNvPr id="4" name="Ink 3"/>
              <p:cNvPicPr/>
              <p:nvPr/>
            </p:nvPicPr>
            <p:blipFill>
              <a:blip r:embed="rId7"/>
              <a:stretch>
                <a:fillRect/>
              </a:stretch>
            </p:blipFill>
            <p:spPr>
              <a:xfrm>
                <a:off x="1772640" y="2079720"/>
                <a:ext cx="3486960" cy="537840"/>
              </a:xfrm>
              <a:prstGeom prst="rect">
                <a:avLst/>
              </a:prstGeom>
            </p:spPr>
          </p:pic>
        </mc:Fallback>
      </mc:AlternateContent>
    </p:spTree>
    <p:extLst>
      <p:ext uri="{BB962C8B-B14F-4D97-AF65-F5344CB8AC3E}">
        <p14:creationId xmlns:p14="http://schemas.microsoft.com/office/powerpoint/2010/main" val="16322641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Applications of the traversals</a:t>
            </a:r>
            <a:endParaRPr lang="en-US" dirty="0"/>
          </a:p>
        </p:txBody>
      </p:sp>
      <p:sp>
        <p:nvSpPr>
          <p:cNvPr id="3" name="Content Placeholder 2"/>
          <p:cNvSpPr>
            <a:spLocks noGrp="1"/>
          </p:cNvSpPr>
          <p:nvPr>
            <p:ph sz="quarter" idx="10"/>
            <p:custDataLst>
              <p:tags r:id="rId2"/>
            </p:custDataLst>
          </p:nvPr>
        </p:nvSpPr>
        <p:spPr>
          <a:xfrm>
            <a:off x="955678" y="908685"/>
            <a:ext cx="7078850" cy="3759042"/>
          </a:xfrm>
        </p:spPr>
        <p:txBody>
          <a:bodyPr>
            <a:normAutofit/>
          </a:bodyPr>
          <a:lstStyle/>
          <a:p>
            <a:pPr>
              <a:buFont typeface="Wingdings" panose="05000000000000000000" pitchFamily="2" charset="2"/>
              <a:buChar char="§"/>
            </a:pPr>
            <a:r>
              <a:rPr lang="en-US" sz="2000" dirty="0" smtClean="0"/>
              <a:t>You have a tree that represents </a:t>
            </a:r>
            <a:r>
              <a:rPr lang="en-US" sz="2000" b="1" u="sng" dirty="0" smtClean="0">
                <a:solidFill>
                  <a:schemeClr val="bg2"/>
                </a:solidFill>
              </a:rPr>
              <a:t>evaluation of an arithmetic expression</a:t>
            </a:r>
            <a:r>
              <a:rPr lang="en-US" sz="2000" dirty="0" smtClean="0"/>
              <a:t>. Which traversal would form the foundation of your evaluation algorithm?</a:t>
            </a:r>
          </a:p>
          <a:p>
            <a:pPr marL="687388" lvl="2" indent="-342900">
              <a:buFont typeface="+mj-lt"/>
              <a:buAutoNum type="alphaUcPeriod"/>
            </a:pPr>
            <a:r>
              <a:rPr lang="en-US" sz="2000" dirty="0" smtClean="0"/>
              <a:t>Pre-order</a:t>
            </a:r>
          </a:p>
          <a:p>
            <a:pPr marL="687388" lvl="2" indent="-342900">
              <a:buFont typeface="+mj-lt"/>
              <a:buAutoNum type="alphaUcPeriod"/>
            </a:pPr>
            <a:r>
              <a:rPr lang="en-US" sz="2000" dirty="0" smtClean="0"/>
              <a:t>In-order</a:t>
            </a:r>
          </a:p>
          <a:p>
            <a:pPr marL="687388" lvl="2" indent="-342900">
              <a:buFont typeface="+mj-lt"/>
              <a:buAutoNum type="alphaUcPeriod"/>
            </a:pPr>
            <a:r>
              <a:rPr lang="en-US" sz="2000" dirty="0" smtClean="0"/>
              <a:t>Post-order</a:t>
            </a:r>
          </a:p>
          <a:p>
            <a:pPr marL="687388" lvl="2" indent="-342900">
              <a:buFont typeface="+mj-lt"/>
              <a:buAutoNum type="alphaUcPeriod"/>
            </a:pPr>
            <a:r>
              <a:rPr lang="en-US" sz="2000" dirty="0" smtClean="0"/>
              <a:t>Breadth-first</a:t>
            </a:r>
          </a:p>
        </p:txBody>
      </p:sp>
      <p:sp>
        <p:nvSpPr>
          <p:cNvPr id="5" name="Oval 4" descr="Root: *&#10;Left and right child of root: +, /&#10;Left and right child of B: 3, 4&#10;Left and right child of C: 8, 2&#10;" title="Binary tree"/>
          <p:cNvSpPr/>
          <p:nvPr>
            <p:custDataLst>
              <p:tags r:id="rId3"/>
            </p:custDataLst>
          </p:nvPr>
        </p:nvSpPr>
        <p:spPr>
          <a:xfrm>
            <a:off x="4849368" y="2091410"/>
            <a:ext cx="457200" cy="457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6" name="Oval 5"/>
          <p:cNvSpPr/>
          <p:nvPr>
            <p:custDataLst>
              <p:tags r:id="rId4"/>
            </p:custDataLst>
          </p:nvPr>
        </p:nvSpPr>
        <p:spPr>
          <a:xfrm>
            <a:off x="4239768" y="2853410"/>
            <a:ext cx="457200" cy="457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7" name="Oval 6"/>
          <p:cNvSpPr/>
          <p:nvPr>
            <p:custDataLst>
              <p:tags r:id="rId5"/>
            </p:custDataLst>
          </p:nvPr>
        </p:nvSpPr>
        <p:spPr>
          <a:xfrm>
            <a:off x="5458968" y="2853410"/>
            <a:ext cx="457200" cy="457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8" name="Oval 7"/>
          <p:cNvSpPr/>
          <p:nvPr>
            <p:custDataLst>
              <p:tags r:id="rId6"/>
            </p:custDataLst>
          </p:nvPr>
        </p:nvSpPr>
        <p:spPr>
          <a:xfrm>
            <a:off x="3782568" y="3691610"/>
            <a:ext cx="457200" cy="457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9" name="Oval 8"/>
          <p:cNvSpPr/>
          <p:nvPr>
            <p:custDataLst>
              <p:tags r:id="rId7"/>
            </p:custDataLst>
          </p:nvPr>
        </p:nvSpPr>
        <p:spPr>
          <a:xfrm>
            <a:off x="4620768" y="3691610"/>
            <a:ext cx="457200" cy="457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10" name="Oval 9"/>
          <p:cNvSpPr/>
          <p:nvPr>
            <p:custDataLst>
              <p:tags r:id="rId8"/>
            </p:custDataLst>
          </p:nvPr>
        </p:nvSpPr>
        <p:spPr>
          <a:xfrm>
            <a:off x="5916168" y="3691610"/>
            <a:ext cx="457200" cy="457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cxnSp>
        <p:nvCxnSpPr>
          <p:cNvPr id="11" name="Straight Connector 10"/>
          <p:cNvCxnSpPr>
            <a:stCxn id="5" idx="3"/>
            <a:endCxn id="6" idx="7"/>
          </p:cNvCxnSpPr>
          <p:nvPr>
            <p:custDataLst>
              <p:tags r:id="rId9"/>
            </p:custDataLst>
          </p:nvPr>
        </p:nvCxnSpPr>
        <p:spPr>
          <a:xfrm flipH="1">
            <a:off x="4630013" y="2481655"/>
            <a:ext cx="286310" cy="438710"/>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p:cNvCxnSpPr>
            <a:stCxn id="5" idx="5"/>
            <a:endCxn id="7" idx="1"/>
          </p:cNvCxnSpPr>
          <p:nvPr>
            <p:custDataLst>
              <p:tags r:id="rId10"/>
            </p:custDataLst>
          </p:nvPr>
        </p:nvCxnSpPr>
        <p:spPr>
          <a:xfrm>
            <a:off x="5239613" y="2481655"/>
            <a:ext cx="286310" cy="438710"/>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p:cNvCxnSpPr>
            <a:stCxn id="7" idx="5"/>
            <a:endCxn id="10" idx="0"/>
          </p:cNvCxnSpPr>
          <p:nvPr>
            <p:custDataLst>
              <p:tags r:id="rId11"/>
            </p:custDataLst>
          </p:nvPr>
        </p:nvCxnSpPr>
        <p:spPr>
          <a:xfrm>
            <a:off x="5849213" y="3243655"/>
            <a:ext cx="295555" cy="447955"/>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p:cNvCxnSpPr>
            <a:stCxn id="6" idx="3"/>
            <a:endCxn id="8" idx="0"/>
          </p:cNvCxnSpPr>
          <p:nvPr>
            <p:custDataLst>
              <p:tags r:id="rId12"/>
            </p:custDataLst>
          </p:nvPr>
        </p:nvCxnSpPr>
        <p:spPr>
          <a:xfrm flipH="1">
            <a:off x="4011168" y="3243655"/>
            <a:ext cx="295555" cy="447955"/>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p:cNvCxnSpPr>
            <a:stCxn id="6" idx="5"/>
            <a:endCxn id="9" idx="0"/>
          </p:cNvCxnSpPr>
          <p:nvPr>
            <p:custDataLst>
              <p:tags r:id="rId13"/>
            </p:custDataLst>
          </p:nvPr>
        </p:nvCxnSpPr>
        <p:spPr>
          <a:xfrm>
            <a:off x="4630013" y="3243655"/>
            <a:ext cx="219355" cy="447955"/>
          </a:xfrm>
          <a:prstGeom prst="line">
            <a:avLst/>
          </a:prstGeom>
        </p:spPr>
        <p:style>
          <a:lnRef idx="1">
            <a:schemeClr val="dk1"/>
          </a:lnRef>
          <a:fillRef idx="0">
            <a:schemeClr val="dk1"/>
          </a:fillRef>
          <a:effectRef idx="0">
            <a:schemeClr val="dk1"/>
          </a:effectRef>
          <a:fontRef idx="minor">
            <a:schemeClr val="tx1"/>
          </a:fontRef>
        </p:style>
      </p:cxnSp>
      <p:sp>
        <p:nvSpPr>
          <p:cNvPr id="16" name="Oval 15"/>
          <p:cNvSpPr/>
          <p:nvPr>
            <p:custDataLst>
              <p:tags r:id="rId14"/>
            </p:custDataLst>
          </p:nvPr>
        </p:nvSpPr>
        <p:spPr>
          <a:xfrm>
            <a:off x="5087213" y="3691610"/>
            <a:ext cx="457200" cy="457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cxnSp>
        <p:nvCxnSpPr>
          <p:cNvPr id="17" name="Straight Connector 16"/>
          <p:cNvCxnSpPr>
            <a:stCxn id="7" idx="3"/>
            <a:endCxn id="16" idx="0"/>
          </p:cNvCxnSpPr>
          <p:nvPr>
            <p:custDataLst>
              <p:tags r:id="rId15"/>
            </p:custDataLst>
          </p:nvPr>
        </p:nvCxnSpPr>
        <p:spPr>
          <a:xfrm flipH="1">
            <a:off x="5315813" y="3243655"/>
            <a:ext cx="210110" cy="447955"/>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p14="http://schemas.microsoft.com/office/powerpoint/2010/main" Requires="p14">
          <p:contentPart p14:bwMode="auto" r:id="rId17">
            <p14:nvContentPartPr>
              <p14:cNvPr id="4" name="Ink 3"/>
              <p14:cNvContentPartPr/>
              <p14:nvPr/>
            </p14:nvContentPartPr>
            <p14:xfrm>
              <a:off x="924120" y="2572200"/>
              <a:ext cx="5180760" cy="2252880"/>
            </p14:xfrm>
          </p:contentPart>
        </mc:Choice>
        <mc:Fallback>
          <p:pic>
            <p:nvPicPr>
              <p:cNvPr id="4" name="Ink 3"/>
              <p:cNvPicPr/>
              <p:nvPr/>
            </p:nvPicPr>
            <p:blipFill>
              <a:blip r:embed="rId18"/>
              <a:stretch>
                <a:fillRect/>
              </a:stretch>
            </p:blipFill>
            <p:spPr>
              <a:xfrm>
                <a:off x="917280" y="2565360"/>
                <a:ext cx="5195880" cy="2262240"/>
              </a:xfrm>
              <a:prstGeom prst="rect">
                <a:avLst/>
              </a:prstGeom>
            </p:spPr>
          </p:pic>
        </mc:Fallback>
      </mc:AlternateContent>
    </p:spTree>
    <p:extLst>
      <p:ext uri="{BB962C8B-B14F-4D97-AF65-F5344CB8AC3E}">
        <p14:creationId xmlns:p14="http://schemas.microsoft.com/office/powerpoint/2010/main" val="21631549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Straight Connector 25"/>
          <p:cNvCxnSpPr/>
          <p:nvPr>
            <p:custDataLst>
              <p:tags r:id="rId1"/>
            </p:custDataLst>
          </p:nvPr>
        </p:nvCxnSpPr>
        <p:spPr>
          <a:xfrm>
            <a:off x="7487318" y="3951072"/>
            <a:ext cx="221666" cy="335966"/>
          </a:xfrm>
          <a:prstGeom prst="line">
            <a:avLst/>
          </a:prstGeom>
          <a:ln>
            <a:tailEnd type="triangle"/>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title"/>
            <p:custDataLst>
              <p:tags r:id="rId2"/>
            </p:custDataLst>
          </p:nvPr>
        </p:nvSpPr>
        <p:spPr/>
        <p:txBody>
          <a:bodyPr/>
          <a:lstStyle/>
          <a:p>
            <a:r>
              <a:rPr lang="en-US" dirty="0" smtClean="0"/>
              <a:t>Applications of the traversals</a:t>
            </a:r>
            <a:endParaRPr lang="en-US" dirty="0"/>
          </a:p>
        </p:txBody>
      </p:sp>
      <p:sp>
        <p:nvSpPr>
          <p:cNvPr id="3" name="Content Placeholder 2"/>
          <p:cNvSpPr>
            <a:spLocks noGrp="1"/>
          </p:cNvSpPr>
          <p:nvPr>
            <p:ph sz="quarter" idx="10"/>
            <p:custDataLst>
              <p:tags r:id="rId3"/>
            </p:custDataLst>
          </p:nvPr>
        </p:nvSpPr>
        <p:spPr>
          <a:xfrm>
            <a:off x="955678" y="908685"/>
            <a:ext cx="7078850" cy="3759042"/>
          </a:xfrm>
        </p:spPr>
        <p:txBody>
          <a:bodyPr>
            <a:normAutofit/>
          </a:bodyPr>
          <a:lstStyle/>
          <a:p>
            <a:pPr>
              <a:buFont typeface="Wingdings" panose="05000000000000000000" pitchFamily="2" charset="2"/>
              <a:buChar char="§"/>
            </a:pPr>
            <a:r>
              <a:rPr lang="en-US" sz="2000" dirty="0" smtClean="0"/>
              <a:t>You are writing the </a:t>
            </a:r>
            <a:r>
              <a:rPr lang="en-US" sz="2000" b="1" u="sng" dirty="0" smtClean="0">
                <a:solidFill>
                  <a:schemeClr val="bg2"/>
                </a:solidFill>
              </a:rPr>
              <a:t>destructor</a:t>
            </a:r>
            <a:r>
              <a:rPr lang="en-US" sz="2000" dirty="0" smtClean="0"/>
              <a:t> for a BST class. Given a pointer to the root, it needs to free each node. Which traversal would form the foundation of your destructor algorithm?</a:t>
            </a:r>
          </a:p>
          <a:p>
            <a:pPr marL="687388" lvl="2" indent="-342900">
              <a:buFont typeface="+mj-lt"/>
              <a:buAutoNum type="alphaUcPeriod"/>
            </a:pPr>
            <a:r>
              <a:rPr lang="en-US" sz="2000" dirty="0" smtClean="0"/>
              <a:t>Pre-order</a:t>
            </a:r>
          </a:p>
          <a:p>
            <a:pPr marL="687388" lvl="2" indent="-342900">
              <a:buFont typeface="+mj-lt"/>
              <a:buAutoNum type="alphaUcPeriod"/>
            </a:pPr>
            <a:r>
              <a:rPr lang="en-US" sz="2000" dirty="0" smtClean="0"/>
              <a:t>In-order</a:t>
            </a:r>
          </a:p>
          <a:p>
            <a:pPr marL="687388" lvl="2" indent="-342900">
              <a:buFont typeface="+mj-lt"/>
              <a:buAutoNum type="alphaUcPeriod"/>
            </a:pPr>
            <a:r>
              <a:rPr lang="en-US" sz="2000" dirty="0" smtClean="0"/>
              <a:t>Post-order</a:t>
            </a:r>
          </a:p>
          <a:p>
            <a:pPr marL="687388" lvl="2" indent="-342900">
              <a:buFont typeface="+mj-lt"/>
              <a:buAutoNum type="alphaUcPeriod"/>
            </a:pPr>
            <a:r>
              <a:rPr lang="en-US" sz="2000" dirty="0" smtClean="0"/>
              <a:t>Breadth-first</a:t>
            </a:r>
          </a:p>
        </p:txBody>
      </p:sp>
      <p:sp>
        <p:nvSpPr>
          <p:cNvPr id="18" name="Oval 17" descr="Root: A&#10;Left and right child of root: B, C&#10;Left and right child of B: D, E&#10;Left and right child of C: null, F&#10;" title="Binary tree"/>
          <p:cNvSpPr/>
          <p:nvPr>
            <p:custDataLst>
              <p:tags r:id="rId4"/>
            </p:custDataLst>
          </p:nvPr>
        </p:nvSpPr>
        <p:spPr>
          <a:xfrm>
            <a:off x="6811576" y="3086888"/>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nsolas" panose="020B0609020204030204" pitchFamily="49" charset="0"/>
                <a:cs typeface="Consolas" panose="020B0609020204030204" pitchFamily="49" charset="0"/>
              </a:rPr>
              <a:t>5</a:t>
            </a:r>
            <a:endParaRPr lang="en-US" dirty="0">
              <a:solidFill>
                <a:schemeClr val="tx1"/>
              </a:solidFill>
              <a:latin typeface="Consolas" panose="020B0609020204030204" pitchFamily="49" charset="0"/>
              <a:cs typeface="Consolas" panose="020B0609020204030204" pitchFamily="49" charset="0"/>
            </a:endParaRPr>
          </a:p>
        </p:txBody>
      </p:sp>
      <p:sp>
        <p:nvSpPr>
          <p:cNvPr id="19" name="Oval 18"/>
          <p:cNvSpPr/>
          <p:nvPr>
            <p:custDataLst>
              <p:tags r:id="rId5"/>
            </p:custDataLst>
          </p:nvPr>
        </p:nvSpPr>
        <p:spPr>
          <a:xfrm>
            <a:off x="6354376" y="3658388"/>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nsolas" panose="020B0609020204030204" pitchFamily="49" charset="0"/>
                <a:cs typeface="Consolas" panose="020B0609020204030204" pitchFamily="49" charset="0"/>
              </a:rPr>
              <a:t>2</a:t>
            </a:r>
            <a:endParaRPr lang="en-US" dirty="0">
              <a:solidFill>
                <a:schemeClr val="tx1"/>
              </a:solidFill>
              <a:latin typeface="Consolas" panose="020B0609020204030204" pitchFamily="49" charset="0"/>
              <a:cs typeface="Consolas" panose="020B0609020204030204" pitchFamily="49" charset="0"/>
            </a:endParaRPr>
          </a:p>
        </p:txBody>
      </p:sp>
      <p:sp>
        <p:nvSpPr>
          <p:cNvPr id="20" name="Oval 19"/>
          <p:cNvSpPr/>
          <p:nvPr>
            <p:custDataLst>
              <p:tags r:id="rId6"/>
            </p:custDataLst>
          </p:nvPr>
        </p:nvSpPr>
        <p:spPr>
          <a:xfrm>
            <a:off x="7268776" y="3658388"/>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nsolas" panose="020B0609020204030204" pitchFamily="49" charset="0"/>
                <a:cs typeface="Consolas" panose="020B0609020204030204" pitchFamily="49" charset="0"/>
              </a:rPr>
              <a:t>8</a:t>
            </a:r>
            <a:endParaRPr lang="en-US" dirty="0">
              <a:solidFill>
                <a:schemeClr val="tx1"/>
              </a:solidFill>
              <a:latin typeface="Consolas" panose="020B0609020204030204" pitchFamily="49" charset="0"/>
              <a:cs typeface="Consolas" panose="020B0609020204030204" pitchFamily="49" charset="0"/>
            </a:endParaRPr>
          </a:p>
        </p:txBody>
      </p:sp>
      <p:sp>
        <p:nvSpPr>
          <p:cNvPr id="21" name="Oval 20"/>
          <p:cNvSpPr/>
          <p:nvPr>
            <p:custDataLst>
              <p:tags r:id="rId7"/>
            </p:custDataLst>
          </p:nvPr>
        </p:nvSpPr>
        <p:spPr>
          <a:xfrm>
            <a:off x="6011476" y="4287038"/>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nsolas" panose="020B0609020204030204" pitchFamily="49" charset="0"/>
                <a:cs typeface="Consolas" panose="020B0609020204030204" pitchFamily="49" charset="0"/>
              </a:rPr>
              <a:t>1</a:t>
            </a:r>
            <a:endParaRPr lang="en-US" dirty="0">
              <a:solidFill>
                <a:schemeClr val="tx1"/>
              </a:solidFill>
              <a:latin typeface="Consolas" panose="020B0609020204030204" pitchFamily="49" charset="0"/>
              <a:cs typeface="Consolas" panose="020B0609020204030204" pitchFamily="49" charset="0"/>
            </a:endParaRPr>
          </a:p>
        </p:txBody>
      </p:sp>
      <p:sp>
        <p:nvSpPr>
          <p:cNvPr id="22" name="Oval 21"/>
          <p:cNvSpPr/>
          <p:nvPr>
            <p:custDataLst>
              <p:tags r:id="rId8"/>
            </p:custDataLst>
          </p:nvPr>
        </p:nvSpPr>
        <p:spPr>
          <a:xfrm>
            <a:off x="6640126" y="4287038"/>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nsolas" panose="020B0609020204030204" pitchFamily="49" charset="0"/>
                <a:cs typeface="Consolas" panose="020B0609020204030204" pitchFamily="49" charset="0"/>
              </a:rPr>
              <a:t>4</a:t>
            </a:r>
            <a:endParaRPr lang="en-US" dirty="0">
              <a:solidFill>
                <a:schemeClr val="tx1"/>
              </a:solidFill>
              <a:latin typeface="Consolas" panose="020B0609020204030204" pitchFamily="49" charset="0"/>
              <a:cs typeface="Consolas" panose="020B0609020204030204" pitchFamily="49" charset="0"/>
            </a:endParaRPr>
          </a:p>
        </p:txBody>
      </p:sp>
      <p:sp>
        <p:nvSpPr>
          <p:cNvPr id="23" name="Oval 22"/>
          <p:cNvSpPr/>
          <p:nvPr>
            <p:custDataLst>
              <p:tags r:id="rId9"/>
            </p:custDataLst>
          </p:nvPr>
        </p:nvSpPr>
        <p:spPr>
          <a:xfrm>
            <a:off x="7611676" y="4287038"/>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onsolas" panose="020B0609020204030204" pitchFamily="49" charset="0"/>
                <a:cs typeface="Consolas" panose="020B0609020204030204" pitchFamily="49" charset="0"/>
              </a:rPr>
              <a:t>9</a:t>
            </a:r>
          </a:p>
        </p:txBody>
      </p:sp>
      <p:cxnSp>
        <p:nvCxnSpPr>
          <p:cNvPr id="24" name="Straight Connector 23"/>
          <p:cNvCxnSpPr>
            <a:stCxn id="18" idx="3"/>
            <a:endCxn id="19" idx="7"/>
          </p:cNvCxnSpPr>
          <p:nvPr>
            <p:custDataLst>
              <p:tags r:id="rId10"/>
            </p:custDataLst>
          </p:nvPr>
        </p:nvCxnSpPr>
        <p:spPr>
          <a:xfrm flipH="1">
            <a:off x="6647060" y="3379572"/>
            <a:ext cx="214733" cy="329033"/>
          </a:xfrm>
          <a:prstGeom prst="line">
            <a:avLst/>
          </a:prstGeom>
          <a:ln>
            <a:tailEnd type="triangle"/>
          </a:ln>
        </p:spPr>
        <p:style>
          <a:lnRef idx="1">
            <a:schemeClr val="dk1"/>
          </a:lnRef>
          <a:fillRef idx="0">
            <a:schemeClr val="dk1"/>
          </a:fillRef>
          <a:effectRef idx="0">
            <a:schemeClr val="dk1"/>
          </a:effectRef>
          <a:fontRef idx="minor">
            <a:schemeClr val="tx1"/>
          </a:fontRef>
        </p:style>
      </p:cxnSp>
      <p:cxnSp>
        <p:nvCxnSpPr>
          <p:cNvPr id="25" name="Straight Connector 24"/>
          <p:cNvCxnSpPr>
            <a:stCxn id="18" idx="5"/>
            <a:endCxn id="20" idx="1"/>
          </p:cNvCxnSpPr>
          <p:nvPr>
            <p:custDataLst>
              <p:tags r:id="rId11"/>
            </p:custDataLst>
          </p:nvPr>
        </p:nvCxnSpPr>
        <p:spPr>
          <a:xfrm>
            <a:off x="7104260" y="3379572"/>
            <a:ext cx="214733" cy="329033"/>
          </a:xfrm>
          <a:prstGeom prst="line">
            <a:avLst/>
          </a:prstGeom>
          <a:ln>
            <a:tailEnd type="triangle"/>
          </a:ln>
        </p:spPr>
        <p:style>
          <a:lnRef idx="1">
            <a:schemeClr val="dk1"/>
          </a:lnRef>
          <a:fillRef idx="0">
            <a:schemeClr val="dk1"/>
          </a:fillRef>
          <a:effectRef idx="0">
            <a:schemeClr val="dk1"/>
          </a:effectRef>
          <a:fontRef idx="minor">
            <a:schemeClr val="tx1"/>
          </a:fontRef>
        </p:style>
      </p:cxnSp>
      <p:cxnSp>
        <p:nvCxnSpPr>
          <p:cNvPr id="27" name="Straight Connector 26"/>
          <p:cNvCxnSpPr>
            <a:endCxn id="21" idx="0"/>
          </p:cNvCxnSpPr>
          <p:nvPr>
            <p:custDataLst>
              <p:tags r:id="rId12"/>
            </p:custDataLst>
          </p:nvPr>
        </p:nvCxnSpPr>
        <p:spPr>
          <a:xfrm flipH="1">
            <a:off x="6182927" y="3951072"/>
            <a:ext cx="221666" cy="335966"/>
          </a:xfrm>
          <a:prstGeom prst="line">
            <a:avLst/>
          </a:prstGeom>
          <a:ln>
            <a:tailEnd type="triangle"/>
          </a:ln>
        </p:spPr>
        <p:style>
          <a:lnRef idx="1">
            <a:schemeClr val="dk1"/>
          </a:lnRef>
          <a:fillRef idx="0">
            <a:schemeClr val="dk1"/>
          </a:fillRef>
          <a:effectRef idx="0">
            <a:schemeClr val="dk1"/>
          </a:effectRef>
          <a:fontRef idx="minor">
            <a:schemeClr val="tx1"/>
          </a:fontRef>
        </p:style>
      </p:cxnSp>
      <p:cxnSp>
        <p:nvCxnSpPr>
          <p:cNvPr id="28" name="Straight Connector 27"/>
          <p:cNvCxnSpPr>
            <a:stCxn id="19" idx="5"/>
            <a:endCxn id="22" idx="0"/>
          </p:cNvCxnSpPr>
          <p:nvPr>
            <p:custDataLst>
              <p:tags r:id="rId13"/>
            </p:custDataLst>
          </p:nvPr>
        </p:nvCxnSpPr>
        <p:spPr>
          <a:xfrm>
            <a:off x="6647060" y="3951072"/>
            <a:ext cx="164516" cy="335966"/>
          </a:xfrm>
          <a:prstGeom prst="line">
            <a:avLst/>
          </a:prstGeom>
          <a:ln>
            <a:tailEnd type="triangle"/>
          </a:ln>
        </p:spPr>
        <p:style>
          <a:lnRef idx="1">
            <a:schemeClr val="dk1"/>
          </a:lnRef>
          <a:fillRef idx="0">
            <a:schemeClr val="dk1"/>
          </a:fillRef>
          <a:effectRef idx="0">
            <a:schemeClr val="dk1"/>
          </a:effectRef>
          <a:fontRef idx="minor">
            <a:schemeClr val="tx1"/>
          </a:fontRef>
        </p:style>
      </p:cxnSp>
      <p:sp>
        <p:nvSpPr>
          <p:cNvPr id="4" name="Rectangle 3"/>
          <p:cNvSpPr/>
          <p:nvPr>
            <p:custDataLst>
              <p:tags r:id="rId14"/>
            </p:custDataLst>
          </p:nvPr>
        </p:nvSpPr>
        <p:spPr>
          <a:xfrm>
            <a:off x="4659619" y="2024581"/>
            <a:ext cx="1218849" cy="108280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r>
              <a:rPr lang="en-US" sz="1600" dirty="0" smtClean="0">
                <a:latin typeface="Consolas" panose="020B0609020204030204" pitchFamily="49" charset="0"/>
                <a:cs typeface="Consolas" panose="020B0609020204030204" pitchFamily="49" charset="0"/>
              </a:rPr>
              <a:t>size:</a:t>
            </a:r>
          </a:p>
          <a:p>
            <a:endParaRPr lang="en-US" sz="1600" dirty="0" smtClean="0">
              <a:latin typeface="Consolas" panose="020B0609020204030204" pitchFamily="49" charset="0"/>
              <a:cs typeface="Consolas" panose="020B0609020204030204" pitchFamily="49" charset="0"/>
            </a:endParaRPr>
          </a:p>
          <a:p>
            <a:r>
              <a:rPr lang="en-US" sz="1600" dirty="0" smtClean="0">
                <a:latin typeface="Consolas" panose="020B0609020204030204" pitchFamily="49" charset="0"/>
                <a:cs typeface="Consolas" panose="020B0609020204030204" pitchFamily="49" charset="0"/>
              </a:rPr>
              <a:t>root:</a:t>
            </a:r>
            <a:endParaRPr lang="en-US" sz="1600" dirty="0">
              <a:latin typeface="Consolas" panose="020B0609020204030204" pitchFamily="49" charset="0"/>
              <a:cs typeface="Consolas" panose="020B0609020204030204" pitchFamily="49" charset="0"/>
            </a:endParaRPr>
          </a:p>
        </p:txBody>
      </p:sp>
      <p:sp>
        <p:nvSpPr>
          <p:cNvPr id="30" name="Rectangle 29"/>
          <p:cNvSpPr/>
          <p:nvPr>
            <p:custDataLst>
              <p:tags r:id="rId15"/>
            </p:custDataLst>
          </p:nvPr>
        </p:nvSpPr>
        <p:spPr>
          <a:xfrm>
            <a:off x="5373606" y="2625958"/>
            <a:ext cx="331202" cy="371239"/>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31" name="Rectangle 30"/>
          <p:cNvSpPr/>
          <p:nvPr>
            <p:custDataLst>
              <p:tags r:id="rId16"/>
            </p:custDataLst>
          </p:nvPr>
        </p:nvSpPr>
        <p:spPr>
          <a:xfrm>
            <a:off x="5373606" y="2133623"/>
            <a:ext cx="331202" cy="382149"/>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cxnSp>
        <p:nvCxnSpPr>
          <p:cNvPr id="33" name="Straight Arrow Connector 32"/>
          <p:cNvCxnSpPr/>
          <p:nvPr>
            <p:custDataLst>
              <p:tags r:id="rId17"/>
            </p:custDataLst>
          </p:nvPr>
        </p:nvCxnSpPr>
        <p:spPr>
          <a:xfrm>
            <a:off x="5542059" y="2801138"/>
            <a:ext cx="1269517" cy="381869"/>
          </a:xfrm>
          <a:prstGeom prst="straightConnector1">
            <a:avLst/>
          </a:prstGeom>
          <a:ln w="28575">
            <a:solidFill>
              <a:schemeClr val="tx1"/>
            </a:solidFill>
            <a:tailEnd type="triangle" w="lg" len="med"/>
          </a:ln>
        </p:spPr>
        <p:style>
          <a:lnRef idx="2">
            <a:schemeClr val="accent1"/>
          </a:lnRef>
          <a:fillRef idx="0">
            <a:schemeClr val="accent1"/>
          </a:fillRef>
          <a:effectRef idx="1">
            <a:schemeClr val="accent1"/>
          </a:effectRef>
          <a:fontRef idx="minor">
            <a:schemeClr val="tx1"/>
          </a:fontRef>
        </p:style>
      </p:cxnSp>
      <p:sp>
        <p:nvSpPr>
          <p:cNvPr id="34" name="Rectangle 33"/>
          <p:cNvSpPr/>
          <p:nvPr>
            <p:custDataLst>
              <p:tags r:id="rId18"/>
            </p:custDataLst>
          </p:nvPr>
        </p:nvSpPr>
        <p:spPr>
          <a:xfrm>
            <a:off x="3976423" y="1972300"/>
            <a:ext cx="693460" cy="369332"/>
          </a:xfrm>
          <a:prstGeom prst="rect">
            <a:avLst/>
          </a:prstGeom>
        </p:spPr>
        <p:txBody>
          <a:bodyPr wrap="none">
            <a:spAutoFit/>
          </a:bodyPr>
          <a:lstStyle/>
          <a:p>
            <a:r>
              <a:rPr lang="en-US" dirty="0"/>
              <a:t>BST </a:t>
            </a:r>
          </a:p>
        </p:txBody>
      </p:sp>
      <mc:AlternateContent xmlns:mc="http://schemas.openxmlformats.org/markup-compatibility/2006">
        <mc:Choice xmlns:p14="http://schemas.microsoft.com/office/powerpoint/2010/main" Requires="p14">
          <p:contentPart p14:bwMode="auto" r:id="rId20">
            <p14:nvContentPartPr>
              <p14:cNvPr id="5" name="Ink 4"/>
              <p14:cNvContentPartPr/>
              <p14:nvPr/>
            </p14:nvContentPartPr>
            <p14:xfrm>
              <a:off x="925560" y="2908800"/>
              <a:ext cx="2421720" cy="533160"/>
            </p14:xfrm>
          </p:contentPart>
        </mc:Choice>
        <mc:Fallback>
          <p:pic>
            <p:nvPicPr>
              <p:cNvPr id="5" name="Ink 4"/>
              <p:cNvPicPr/>
              <p:nvPr/>
            </p:nvPicPr>
            <p:blipFill>
              <a:blip r:embed="rId21"/>
              <a:stretch>
                <a:fillRect/>
              </a:stretch>
            </p:blipFill>
            <p:spPr>
              <a:xfrm>
                <a:off x="919800" y="2902680"/>
                <a:ext cx="2433960" cy="545400"/>
              </a:xfrm>
              <a:prstGeom prst="rect">
                <a:avLst/>
              </a:prstGeom>
            </p:spPr>
          </p:pic>
        </mc:Fallback>
      </mc:AlternateContent>
    </p:spTree>
    <p:extLst>
      <p:ext uri="{BB962C8B-B14F-4D97-AF65-F5344CB8AC3E}">
        <p14:creationId xmlns:p14="http://schemas.microsoft.com/office/powerpoint/2010/main" val="13145565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SU_Preso_16x9_v5">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SU_Preso_16x9_v5 (1)</Template>
  <TotalTime>0</TotalTime>
  <Words>1058</Words>
  <Application>Microsoft Office PowerPoint</Application>
  <PresentationFormat>On-screen Show (16:9)</PresentationFormat>
  <Paragraphs>192</Paragraphs>
  <Slides>20</Slides>
  <Notes>0</Notes>
  <HiddenSlides>0</HiddenSlides>
  <MMClips>1</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20</vt:i4>
      </vt:variant>
    </vt:vector>
  </HeadingPairs>
  <TitlesOfParts>
    <vt:vector size="31" baseType="lpstr">
      <vt:lpstr>ＭＳ Ｐゴシック</vt:lpstr>
      <vt:lpstr>ＭＳ Ｐゴシック</vt:lpstr>
      <vt:lpstr>Arial</vt:lpstr>
      <vt:lpstr>Calibri</vt:lpstr>
      <vt:lpstr>Consolas</vt:lpstr>
      <vt:lpstr>Courier New</vt:lpstr>
      <vt:lpstr>Source Sans Pro</vt:lpstr>
      <vt:lpstr>Source Sans Pro Semibold</vt:lpstr>
      <vt:lpstr>Wingdings</vt:lpstr>
      <vt:lpstr>SU_Preso_16x9_v5</vt:lpstr>
      <vt:lpstr>SU_Template_TopBar</vt:lpstr>
      <vt:lpstr>Programming Abstractions</vt:lpstr>
      <vt:lpstr>Topics:</vt:lpstr>
      <vt:lpstr>BST Balance Strategies</vt:lpstr>
      <vt:lpstr>Red-Black trees</vt:lpstr>
      <vt:lpstr>Red-Black trees</vt:lpstr>
      <vt:lpstr>Red-Black trees insert</vt:lpstr>
      <vt:lpstr>A few BST balance strategies</vt:lpstr>
      <vt:lpstr>Other fun types of BST</vt:lpstr>
      <vt:lpstr>BST and Heap quick recap/cheat sheet</vt:lpstr>
      <vt:lpstr>BST and Heap Facts (cheat sheet)</vt:lpstr>
      <vt:lpstr>Tree Traversals!</vt:lpstr>
      <vt:lpstr>What does this print?  (assume we call traverse on the root node to start)</vt:lpstr>
      <vt:lpstr>What does this print?  (assume we call traverse on the root node to start)</vt:lpstr>
      <vt:lpstr>What does this print?  (assume we call traverse on the root node to start)</vt:lpstr>
      <vt:lpstr>How can we get code to print our ABCs in order as shown? (note: not BST order)</vt:lpstr>
      <vt:lpstr>Applications of Tree Traversals</vt:lpstr>
      <vt:lpstr>Traversals a very commonly-used tool in your CS toolkit</vt:lpstr>
      <vt:lpstr>Map interface implemented with BST</vt:lpstr>
      <vt:lpstr>Applications of the traversals</vt:lpstr>
      <vt:lpstr>Applications of the traversals</vt:lpstr>
    </vt:vector>
  </TitlesOfParts>
  <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dc:description/>
  <cp:lastModifiedBy/>
  <cp:revision>1</cp:revision>
  <dcterms:created xsi:type="dcterms:W3CDTF">2016-05-06T20:38:14Z</dcterms:created>
  <dcterms:modified xsi:type="dcterms:W3CDTF">2016-05-06T22:19:21Z</dcterms:modified>
</cp:coreProperties>
</file>