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ink/ink1.xml" ContentType="application/inkml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ink/ink2.xml" ContentType="application/inkml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ink/ink3.xml" ContentType="application/inkml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ink/ink4.xml" ContentType="application/inkml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ink/ink5.xml" ContentType="application/inkml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ink/ink6.xml" ContentType="application/inkml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ink/ink7.xml" ContentType="application/inkml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ink/ink8.xml" ContentType="application/inkml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ink/ink9.xml" ContentType="application/inkml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ink/ink10.xml" ContentType="application/inkml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ink/ink11.xml" ContentType="application/inkml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ink/ink12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  <p:sldMasterId id="2147483699" r:id="rId2"/>
  </p:sldMasterIdLst>
  <p:notesMasterIdLst>
    <p:notesMasterId r:id="rId22"/>
  </p:notesMasterIdLst>
  <p:handoutMasterIdLst>
    <p:handoutMasterId r:id="rId23"/>
  </p:handoutMasterIdLst>
  <p:sldIdLst>
    <p:sldId id="304" r:id="rId3"/>
    <p:sldId id="330" r:id="rId4"/>
    <p:sldId id="348" r:id="rId5"/>
    <p:sldId id="331" r:id="rId6"/>
    <p:sldId id="347" r:id="rId7"/>
    <p:sldId id="332" r:id="rId8"/>
    <p:sldId id="333" r:id="rId9"/>
    <p:sldId id="334" r:id="rId10"/>
    <p:sldId id="335" r:id="rId11"/>
    <p:sldId id="336" r:id="rId12"/>
    <p:sldId id="338" r:id="rId13"/>
    <p:sldId id="339" r:id="rId14"/>
    <p:sldId id="340" r:id="rId15"/>
    <p:sldId id="341" r:id="rId16"/>
    <p:sldId id="342" r:id="rId17"/>
    <p:sldId id="343" r:id="rId18"/>
    <p:sldId id="344" r:id="rId19"/>
    <p:sldId id="345" r:id="rId20"/>
    <p:sldId id="346" r:id="rId21"/>
  </p:sldIdLst>
  <p:sldSz cx="9144000" cy="5143500" type="screen16x9"/>
  <p:notesSz cx="7102475" cy="9388475"/>
  <p:custDataLst>
    <p:tags r:id="rId24"/>
  </p:custDataLst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Source Sans Pro" pitchFamily="1" charset="0"/>
        <a:ea typeface="MS PGothic" panose="020B0600070205080204" pitchFamily="34" charset="-128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Source Sans Pro" pitchFamily="1" charset="0"/>
        <a:ea typeface="MS PGothic" panose="020B0600070205080204" pitchFamily="34" charset="-128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Source Sans Pro" pitchFamily="1" charset="0"/>
        <a:ea typeface="MS PGothic" panose="020B0600070205080204" pitchFamily="34" charset="-128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Source Sans Pro" pitchFamily="1" charset="0"/>
        <a:ea typeface="MS PGothic" panose="020B0600070205080204" pitchFamily="34" charset="-128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Source Sans Pro" pitchFamily="1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Source Sans Pro" pitchFamily="1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Source Sans Pro" pitchFamily="1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Source Sans Pro" pitchFamily="1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Source Sans Pro" pitchFamily="1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F8F8F8"/>
    <a:srgbClr val="8C1515"/>
    <a:srgbClr val="D6DDD3"/>
    <a:srgbClr val="EDE8DD"/>
    <a:srgbClr val="C2B7A1"/>
    <a:srgbClr val="918873"/>
    <a:srgbClr val="3C3623"/>
    <a:srgbClr val="D0A760"/>
    <a:srgbClr val="434A4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5496" autoAdjust="0"/>
    <p:restoredTop sz="89300" autoAdjust="0"/>
  </p:normalViewPr>
  <p:slideViewPr>
    <p:cSldViewPr snapToGrid="0" snapToObjects="1">
      <p:cViewPr varScale="1">
        <p:scale>
          <a:sx n="92" d="100"/>
          <a:sy n="92" d="100"/>
        </p:scale>
        <p:origin x="1027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gs" Target="tags/tag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handoutMaster" Target="handoutMasters/handoutMaster1.xml"/><Relationship Id="rId28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notesMaster" Target="notesMasters/notesMaster1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39" cy="46942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23092" y="0"/>
            <a:ext cx="3077739" cy="469424"/>
          </a:xfrm>
          <a:prstGeom prst="rect">
            <a:avLst/>
          </a:prstGeom>
        </p:spPr>
        <p:txBody>
          <a:bodyPr vert="horz" wrap="square" lIns="94229" tIns="47114" rIns="94229" bIns="47114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744DB8F8-E895-410D-A5AD-44A639EFD162}" type="datetimeFigureOut">
              <a:rPr lang="en-US"/>
              <a:pPr/>
              <a:t>5/9/2016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917422"/>
            <a:ext cx="3077739" cy="469424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23092" y="8917422"/>
            <a:ext cx="3077739" cy="469424"/>
          </a:xfrm>
          <a:prstGeom prst="rect">
            <a:avLst/>
          </a:prstGeom>
        </p:spPr>
        <p:txBody>
          <a:bodyPr vert="horz" wrap="square" lIns="94229" tIns="47114" rIns="94229" bIns="47114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63A117E2-640C-44F3-8A58-135A19B62FD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971505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6.20689" units="1/cm"/>
          <inkml:channelProperty channel="Y" name="resolution" value="63.52941" units="1/cm"/>
          <inkml:channelProperty channel="T" name="resolution" value="1" units="1/dev"/>
        </inkml:channelProperties>
      </inkml:inkSource>
      <inkml:timestamp xml:id="ts0" timeString="2014-10-29T17:23:20.979"/>
    </inkml:context>
    <inkml:brush xml:id="br0">
      <inkml:brushProperty name="width" value="0.05292" units="cm"/>
      <inkml:brushProperty name="height" value="0.05292" units="cm"/>
      <inkml:brushProperty name="color" value="#0070C0"/>
    </inkml:brush>
  </inkml:definitions>
  <inkml:trace contextRef="#ctx0" brushRef="#br0">19139 11655 0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0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110.34483" units="1/cm"/>
          <inkml:channelProperty channel="Y" name="resolution" value="63.52941" units="1/cm"/>
          <inkml:channelProperty channel="T" name="resolution" value="1" units="1/dev"/>
        </inkml:channelProperties>
      </inkml:inkSource>
      <inkml:timestamp xml:id="ts0" timeString="2016-05-09T21:42:15.275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context xml:id="ctx1">
      <inkml:inkSource xml:id="inkSrc5">
        <inkml:traceFormat>
          <inkml:channel name="X" type="integer" max="9600" units="cm"/>
          <inkml:channel name="Y" type="integer" max="7200" units="cm"/>
          <inkml:channel name="F" type="integer" max="256" units="dev"/>
          <inkml:channel name="T" type="integer" max="2.14748E9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1" timeString="2016-05-09T21:46:12.360"/>
    </inkml:context>
  </inkml:definitions>
  <inkml:trace contextRef="#ctx0" brushRef="#br0">8917 243 0,'-23'0'47,"1"0"-32,0 0 1,0 0-16,0-22 16,0 0-16,0 0 15,-23 22 1,23 0-16,0 0 16,0-22-16,0 22 15,-22-22-15,22 22 16,-1 0-16,1 0 15,-22 0-15,22 0 16,-22 0-16,-23 0 16,45 0-16,-44 0 15,44 0-15,-23 0 16,23 0-16,-22 0 16,22 0 15,0 0 0,22 22-31,-22 0 16,0-22-16,22 22 15,-23-22 1,1 0-16,22 22 16,0 0-16,-22-22 15,0 22-15,0 0 16,0 0-16,22 1 15,-22-1-15,22 0 16,-22-22-16,22 22 16,0 22-1,0-22 1,0 0-16,0 1 16,0-1-16,22 22 15,0-44-15,-22 44 16,22-22-16,22-22 15,-44 22-15,44 23 16,-21-45-16,-23 22 16,22-22-16,0 22 15,0-22-15,0 22 16,44 0-16,-21-22 16,-1 0-16,22 22 15,1 0 1,-23-22-16,22 22 15,1-22-15,-45 0 0,22 0 16,0 0 0,-22 0-16,1 0 0,-1 0 15,-22 23 1,44-23-16,-22 0 16,0 0-1,22 0-15,-21 0 16,-1-23-1,-22 1-15,22 0 16,22 0-16,-22-22 16,0 0-16,0-1 15,1 1-15,-1 22 16,0-22-16,-22 0 16,0 21-16,0 1 15</inkml:trace>
  <inkml:trace contextRef="#ctx0" brushRef="#br0" timeOffset="2520.1508">11815 1371 0,'22'0'141,"22"0"-125,1 0-16,-1 22 15,-22-22-15,22 22 16,0-22-16,-21 22 15,-1-22-15,0 0 16,0 0 109,0 0-109,0 0-16,0 0 15,23 0 1,-23 0 0,0 0-16,0 0 46,0 0-30,0 0-16,0 0 16,23 0-16,-23 0 15,22 23-15,0-23 16,-22 22-16,0-22 16,1 0-16,-1 0 15,0 0-15,0 22 16,0-22-16,0 0 0,0 0 15,1 0 1,-1 0 0,0 0-1,0 0-15,0 0 16,0 0-16,0 0 16,0 0-16,1 0 15,21 22-15,-22-22 16,22 0-16,-22 0 15,0 0-15,23 0 16,-23 0-16,0 0 16,0 0-16,0 0 31,0 0-15,0 0-1,1 0-15,21 0 16,-22 0-16,22 0 15,-22 0 1,0 0-16,1 0 16,-1 0 15,0 0-15,0 0-16,0 0 31,0 0-31,0 0 15,0 0 1,1 0-16,-1 0 31,0 0-31,0 0 32,0 0-17,0 0-15,0 0 16,0 0-1,1 0-15,21 0 16,-22 0 15,0 0 1,0 0-1,0 0-16,0 0 1,1 0 78,-1 0 0</inkml:trace>
  <inkml:trace contextRef="#ctx0" brushRef="#br0" timeOffset="4051.8941">8209 1371 0,'22'0'94,"22"0"-78,0 0-16,0 0 15,1 0-15,21 0 16,-44 0-16,45 0 16,-45 0-16,22 0 15,0 0-15,0 0 16,-21 0 0,-1 0-1,22 0 1,0 0-1,-22 22 1,0-22 0,1 0-16,21 0 31,-22 0-31,0 0 31,0 0-31,0 0 31</inkml:trace>
  <inkml:trace contextRef="#ctx0" brushRef="#br0" timeOffset="85675.7502">5753 8072 0,'0'-22'94,"-45"0"-78,23 22-16,-44-22 15,-1 22-15,23 0 16,-22-22-16,22 22 16,21 0-16,-21-22 15,22 22-15,0 0 16,0 0 0,0 0-16,22-22 15,-45 22-15,23-22 16,-22 22-16,-22 0 15,21 0-15,-21 0 16,0-22 0,-1 22-16,23 0 15,0-23-15,0 23 16,21 0-16,-21 0 16,22 0-16,22-22 15,-22 22 1,0 0 62,0 0-62,0 0-16,-1 0 15,-21 0 1,22 0-16,0 0 15,-22 22-15,22-22 16,-1 0-16,1 23 16,0-23-16,22 22 15,-22-22-15,0 0 0,22 22 16,-22 0 0,0-22-1,22 22 1,-22 0-16,22 0 15,-45 0-15,23 0 16,0 1 0,22-1-16,-22-22 15,22 22 1,-22 0-16,22 0 16,0 0-16,0 0 0,-22 0 31,22 1-31,0-1 15,0 0 1,0 0 0,0 0-16,0 0 15,0 22-15,0 1 16,0-23-16,0 22 16,0 0-16,0 0 15,0-21-15,0-1 16,22 22-16,0-22 15,0 0-15,0-22 16,45 22-16,-23 22 16,-22-21-16,44-1 15,1 0-15,-23 0 16,22 0-16,1 0 16,21-22-16,23 0 15,-1 0-15,-43 0 16,43 0-16,-43 0 15,43 0-15,-21 0 16,-23 0-16,1 0 16,-1 22-16,-22-22 15,45 22-15,-67-22 16,44 23-16,1-23 16,-1 0-16,0 0 15,23 0-15,-23 0 16,-44 0-1,45-23-15,-1 23 16,-44 0-16,23 0 16,-1 0-16,-44-22 15,44 22 1,-22 0-16,-22-22 16,45 22-1,-23 0-15,0 0 16,0 0-16,0-22 15,-22 0-15,22 0 16,22 22-16,-44-22 16,23 0-16,-1-1 15,-22 1 1,0 0-16,0 0 16,0 0-1,0 0-15,0 0 16,0 0-16,0 0 15,0-1-15,0 1 16,0 0-16,0 0 16,0 0-16,-22 0 15,-1 22-15,23-44 16,-22 21-16,0 23 16,0-22-16,0 0 15,0 0-15,-22 0 16,44 0-16,-45 22 15,1-22 1,22 0 0,0 22-16,0 0 15,-1 0-15,1 0 16,0 0 0,0-22-16,22-1 15,-22 23-15,-22-22 16,22 0-16,-1 22 15,23-22-15,-22 22 16,0 0-16,-22 0 31,44-22 1,-22 22-17,0 0-15,0 0 16,-1 0-1,1 0 1</inkml:trace>
  <inkml:trace contextRef="#ctx0" brushRef="#br0" timeOffset="86879.0987">4890 6414 0,'22'0'78,"0"0"-78,0 0 16,0 0-16,0 0 15,23 0-15,-23 0 16,22 0-16,0 0 16,0 0-16,1 0 15,-23 0 1,44 0-16,-22 0 0,-21 0 0,21 0 16,-22 0-16,0 0 31,0 0-31,0 0 15,0 0 1,1 0 0,-1 0 15,0 0-31,0 0 16</inkml:trace>
  <inkml:trace contextRef="#ctx1" brushRef="#br0">24011 8793 10 0,'0'-3'5'0,"-14"-13"9"16,14 22-6-16,-4-6-4 16,-1 0 0-16,5 0-3 15,0 0 1-15,0 0-3 16,9 4 1-16,5-4 0 16,3 3 0-16,10-6 0 15,4-1 0-15,0 8 2 0,0 5 0 16,0-5 1-16,4 2 0 15,5-2-5-15,0-1 1 16,4-6 2-16,9 6 1 16,-4-3-3-16,-1-3 1 31,-3-4-1-31,-10-3 1 0,-4-3 1 0,-4-7 0 16,-5 0-2-16,0-3 1 15,-4 0 0 1,-1-7 0-16,-3 0 0 15,-1 0 1-15,-4 4-1 16,-5-1 1-16,-4 0-1 16,-4 8 1-16,-10-1 3 15,-3 3 0-15,-5 4-4 16,-5 0 1-16,0-7-1 0,1 3 1 16,-5-3-2-16,4 7 1 15,1-4-1-15,-5-3 1 0,0 0 0 16,-5 1 0-16,-3 2 0 15,-10 0 0-15,-9 4 0 16,-12-7 0-16,-14 0 0 16,-5 0 0-16,-8 4-2 15,-5 3 0-15,-9-1 3 16,-17-2 1-16,0 2-3 16,-5 4 0-16,-9 0 2 15,-8-6 0-15,-1 6-3 16,-3 3 1-16,-10 4 3 15,-13-4 0-15,9 1-2 0,-9 2 0 16,0-2 0-16,0-1 1 16,8 7-3-16,1 0 1 15,-4 0 1-15,12 0 1 16,6 7-2-16,3-1 1 16,-8 1 0-16,8 0 1 15,10 3-2-15,-1-4 0 16,5 1 2-16,0-7 1 15,8-3-3-15,10-1 1 16,0 8 0-16,-1-1 0 16,-8-6-2-16,8 3 1 15,5 10 3-15,0 3 0 0,4 7-4 16,1-7 1-16,13-3 2 16,8-3 1-16,5-1-2 31,0 1 0-31,4 3 0 15,-4 3 0-15,-4-3 2 16,-1 0 0-16,-4 10 0 0,5-4 0 16,12-6-3-16,6 0 1 15,12-3 0-15,5 3 1 16,9 0-2-16,0-3 0 16,8 6 2-16,1-3 0 15,4 3-2-15,0 0 1 16,4 4 0-16,5-4 1 15,0 4-2-15,9-1 0 16,4 4 0-16,4-3 1 0,10-1 1 16,4 1 0-16,4 6-2 15,5-6 0-15,-1-1 2 16,6 1 1-16,-1-4-3 16,0 1 1-16,9-5 1 15,4 1 0-15,9 4 0 16,14-4 1-16,17-4-1 15,14-2 1-15,8-4-1 16,14 0 0-16,13 6-1 16,13-6 0-16,0 0 0 15,0 0 0-15,9 7-1 16,5 0 1-16,8-7 2 16,5 6 0-16,13-3-3 0,8-3 1 15,6 7 0-15,3-4 1 16,10-3-1-16,0 7 1 15,-1 0-1-15,-8-11 1 16,-1 4-1-16,-3 4 0 16,-1-8 0-16,-9 1 0 15,-4 6 0-15,0-3 1 16,0-3-1-16,-13 3 1 16,4 7 0-16,-4-1 0 15,0-6-1-15,-9 4 1 16,-5 6-1-16,-8 0 1 15,-1 3-1-15,-21-3 1 16,-10-4-1-16,-8 4 1 0,-4-6-2 16,-5 2 1-16,-5 11 2 15,-4-10 0-15,0-1-3 0,-4 1 1 16,-1-1-1-16,1-6 1 16,0 4-3-16,-9-4 1 15,-1 0 0-15,-17-4 0 16,-8-2 1-16,-14 2 1 15,-14-5-5-15,-12 5 0 16,-10-2-22 0,-8-14 1-16,-9 0 14 15,-5-10 0-15</inkml:trace>
  <inkml:trace contextRef="#ctx1" brushRef="#br0" timeOffset="1276.0522">4584 8694 7 0,'-13'-20'3'0,"13"17"6"16,0 3-4-16,0 0 2 15,0 0 0-15,0 0-1 16,9 0 1 0,13 0-6-1,5 0 1-15,4 3 0 16,8 0 1-16,15-3-2 15,7-3 0-15,19-4-2 16,17 7 0-16,10-6 0 0,-1 6 1 16,-4-7 0-16,-9 1 0 15,-18 2-1-15,-18 4 1 16,-21 0 1-16,-23 4 0 0,-22 5-1 16,-26 5 0-16,-27-1-1 15,-22 7 0-15,-18 3 2 16,-22 0 0-16,-22 1-1 15,-18-1 0-15,1 0 0 16,-10 0 1-16,5-3-2 16,22-3 0-16,18-11-5 15,35-2 1-15,13-8-18 16,36-2 0-16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  <inkml:channel name="T" type="integer" max="2.14748E9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16-05-09T21:45:09.39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2965 6528 7 0,'-22'-4'3'0,"31"8"1"0,-9-4-3 16,13 3 2-16,-4-3 0 15,-5 3 2-15,5 4 0 16,4 0-1-16,0-7 0 16,-4 3-3-16,9 0 0 15,-9-3-1-15,9 7 0 0,-1 3 0 16,5-4 0-16,-8-2 2 15,-1-4 0-15,0 3-1 32,1-3 0-32,-1 0-1 15,-4 0 0-15,-1 0-1 0,-8 0 1 16,0 0 0-16,-4 0 0 16,-9 0 1-16,0 0 1 15,-10 0-2-15,-3 3 0 16,-1 1 1-16,5 2 1 15,0-2-2-15,4-1 0 16,1 0 0-16,8 1 0 16,0 2-1-16,5 4 1 0,4-3 0 15,4-1 0-15,14-2 0 16,4-1 0-16,4-3 1 16,5 0 1-16,5 0-4 15,-5-3 1-15,0-1 2 16,-5 1 0-16,-4 0 0 15,-8-1 0-15,-6 1 1 16,-3 0 0-16,-10 0-3 16,-3 3 1-16,-10 0 0 15,-13 0 1-15,-9 3 1 16,-9 3 0-16,1 1-1 16,-1 0 1-16,5-4-1 15,0 0 0-15,21 1-1 16,1 2 0-16,13-2-1 15,18-4 1-15,13-4 1 0,5-2 1 16,17-4-4-16,-4 3 1 16,4-3 2-16,5 0 1 15,-14 4-3-15,1-1 0 16,-19 4 4-16,-3-1 1 16,-10 4-4-16,-8 4 1 15,-5 2 0-15,-9 1 1 0,-8 3-3 16,-14 3 1-16,0 0 0 15,5-3 0-15,-14 0 0 0,5 0 0 16,8-3-1-16,1-1 1 16,13-2-7-16,4-1 1 15,5-3-23-15,13-7 0 16,22-6 26-16,13-20 1 16</inkml:trace>
  <inkml:trace contextRef="#ctx0" brushRef="#br0" timeOffset="1675.8357">10448 1870 7 0,'8'-7'3'0,"32"17"2"0,-22-13-5 0,4-1 1 0,5 1 0 16,4 0-2-16,4 0 0 15,-8-1 1-15,-5 1 0 16,-5 0 4-16,-8 3 0 16,-9 0 0-16,-9 0 1 15,-8 0-4-15,-5 3 1 16,-5 7-2-16,-13-4 1 15,5 1-2-15,-1-4 1 16,5 1 0-16,5-1 1 0,4-3-1 16,4 0 0-16,0 0 1 15,1 0 0-15,3 0 0 16,1 0 0-16,4 0 0 16,0 0 1-16,1 3-1 15,3-3 0-15,1-3-1 16,4 0 0-16,9-1 1 15,-1 4 0-15,1 0-1 16,5-3 1-16,-1 3-1 16,9-3 0-16,-4 3-1 15,13-7 1-15,4 4 0 16,9 0 0-16,9 3 0 16,23 0 0-16,8 3 0 0,17-6 0 15,6 3 0-15,8-4 1 16,9 4-2-16,17 0 1 15,5-3 2-15,0 0 1 16,14-1-3-16,8-2 1 16,0-1 0-16,4 7 0 15,10-7-3-15,4-3 1 16,0 7 2-16,-5 3 0 16,0-3-1-16,-12-1 0 15,-15 4 0-15,-7 0 1 16,-6-3 0-16,-17 0 1 0,-13 3 0 15,-5 0 0-15,0 3-2 32,0-3 0-32,-8 0 0 15,3-3 0-15,-8 0 0 16,-4-1 0-16,-5 4 0 16,-4 4 0-16,-1-4 0 15,-4 0 0-15,1 0 0 16,-6 0 0-16,1-4 0 15,-4 1 0-15,-5 0 0 16,0-1 1-16,-5 1-2 16,-4 3 1-1,9 7 0 1,-9-1 1-16,-13 1-2 16,-9-1 1-16,-4-2-1 0,-5-1 1 15,0-3 0-15,-4 3 1 16,-1 1-2-16,-4-4 1 15,-4 0 0-15,0 0 1 16,-9 0-2-16,5 0 0 16,-1-4 1-16,-4 4 1 15,0 0-2-15,9 0 1 16,0 0 0-16,4 0 1 16,0 0-1-16,-4 0 1 15,0-3-3-15,0 3 1 16,-5-3 2-16,1 3 1 15,4-4-2-15,-5 1 0 0,0 0-1 16,1 3 0-16,-1 0 1 16,1 0 0-16,-1-3 0 15,-4 3 1-15,5 0-2 16,-1 0 1-16,-4-4 0 16,-4 4 0-16,-1 0-1 15,-4 0 0-15,5 0 2 16,-1 0 0-16,1 4-8 15,0-1 0-15,4 3-16 16,4 1 1-16</inkml:trace>
  <inkml:trace contextRef="#ctx0" brushRef="#br0" timeOffset="3696.5281">20024 1843 2 0,'4'0'1'0,"9"4"-1"0,-13-4 0 16,9 3 0-16,0-3 1 15,0 0-2-15,-5 0 1 16,1 3 0-16,-5-3 0 0,0 0 5 15,4 0 0-15,-4 0-3 16,4 0 0-16,-4 0-1 16,5 0 0-16,-1 0 0 15,1 4 0-15,4-1-1 16,-1 0 0-16,6 0-1 16,-1-3 0-16,0 0 1 15,1 0 1-15,-1-3-2 16,0 3 1-16,0 0 0 15,-4 0 0-15,0 0 1 0,0 0 1 16,0 0-3-16,-5 0 1 16,-4 0 2-16,0 0 0 15,5 0-4-15,3 0 0 16,-8 0 3-16,9 0 0 16,0 0-1-16,-9 0 0 15,9 3 0-15,-9-3 0 16,4 0 0-16,-4 0 0 15,0 0 0-15,0 0 0 16,-4 0 0-16,0 4 0 16,-1-4-11-16,1 3 0 15</inkml:trace>
  <inkml:trace contextRef="#ctx0" brushRef="#br0" timeOffset="6161.9417">21320 1843 7 0,'4'0'3'0,"5"-6"6"0,-4 6-4 0,-5 0-3 16,9 0 0-16,-1 3-2 16,1 0 1-16,5 4-1 15,-1-7 0-15,5 0 0 16,4 0 1-16,4 0-1 31,10 0 0-31,3 0-1 16,6-3 1-16,3-1 0 15,6 1 0-15,-1 0 0 16,4 3 1-16,14 0-2 16,0 0 0-16,0-4 1 0,-5 1 1 15,-4-4-1-15,-5 1 0 16,-4-1 1-16,-8 4 0 16,-10-1-2-16,-8 1 1 15,-5 0-1-15,0 0 0 16,-4-1 1-16,-5 4 1 15,-4-3-1-15,0 3 1 16,-9 0-1-16,0 0 0 16,0 0-1-16,-5 0 1 15,1 0 0-15,-1 3 1 16,-4-3-1-16,1 0 0 16,-1 0-1-16,0 0 1 15,0 0 0-15,0 0 0 0,5 0-9 16,-1 0 1-16,5 4 2 15,0-4 1-15</inkml:trace>
  <inkml:trace contextRef="#ctx0" brushRef="#br0" timeOffset="8072.0045">5916 8468 2 0,'-4'7'1'0,"17"-10"1"0,-4 3-2 31,-9 0 4-31,0-4 0 16,0 1-1-16,-4 0 1 15,-10-1-3-15,-3 11 0 16,-10 0 0-16,-4-4 0 16,-9 7-3-16,-4 0 1 15,-9 0 1-15,-9 0 1 16,-13-7-2-16,-5 0 1 16,-4 1 0-16,0-4 0 15,-5-4 0-15,-3 4 0 0,-10-6 0 16,-4 3 1-16,-10-1-2 15,10 1 1-15,-9 3 1 16,9 0 0-16,9-3-1 16,-1-1 0-16,19 1 0 15,8 3 0-15,13 0 0 16,10 0 0-16,3 0 0 0,1 0 0 16,4 3 1-16,1 1 1 15,-1-1 2-15,4 0 0 16,5 1-2-16,5-1 0 0,12 3-1 15,6 1 0-15,-1 0-1 16,18-1 0-16,-1 1 0 16,6 0 0-16,8 6 0 15,-9 0 0-15,0 7 0 16,-4 3 1-16,0 7 1 16,-4 10 0-16,-5 0-2 15,0 10 1 1,0-11-1-16,0 1 0 15,0 0 2-15,0 0 0 16,0-4-4-16,0-3 0 16,0 1 2-16,0-1 1 15,4-7-1-15,-4 1 0 16,4-4 1-16,1-3 1 16,-1 0-1-16,5-3 0 15,4-4 0-15,-4 0 0 16,13-3 0-16,1 0 0 15,12-3 0-15,5-7 1 0,13 0-2 16,0-4 1-16,13-6 0 16,1 0 1-16,8-3-1 15,18 3 1-15,4-3-1 16,9-7 0-16,5 0-2 16,-5 3 1-16,0-2 0 15,1 5 1-15,-10 4-1 16,-9 0 0-16,-8-3 1 15,-5 3 0-15,-4 7-5 16,-9 0 0-16,0-1 8 16,-9 1 0-16,0 0-4 15,-13-1 0-15,0-6-1 16,-9 7 1-16,-5 0 0 16,-3 3 1-16,-1 0-1 0,0 3 0 15,0-3-1-15,0 0 0 16,-4 0 3-16,4-7 0 31,4-9-3-31,-3-4 0 16,-6-3 3-16,-3-7 0 15,-6-10-2-15,1-3 1 16,0 0 0-16,0 0 1 0,-5-1-2 16,1 5 1-16,-1 2-2 15,-4 4 1-15,-4 6 1 16,-9 4 0-16,-5 3-2 15,-9 0 1-15,1 7-5 16,-5 3 0-16,0 4-9 16,4 2 0-16</inkml:trace>
  <inkml:trace contextRef="#ctx0" brushRef="#br0" timeOffset="8933.114">2876 8502 2 0,'-22'-20'1'0,"27"16"2"0,-10 4-2 0,5 0-1 15,0 0 0-15,0 0 0 16,0 7 1-16,0 6 4 16,-4 4 1-16,-5 13-3 15,0 9 1-15,-9 15-4 16,10-1 1-16,-1 0 0 15,0 6 0-15,4-12-1 16,5-7 0-16,5-7 0 16,4-3 1-16,-5-10 2 15,5-4 1-15,0-6-3 16,8-10 0-16,-8 0 1 0,9-13 0 16,4-14-3-16,5-9 0 31,4-1 1-31,0-2 0 15,4-1-1-15,-4 7 0 16,-4 6 1-16,-1 14 1 0,1 3 3 16,-5 13 1-16,-4 10-4 15,-1 4 0-15,1 3 0 16,-5 0 1-16,0 3-2 16,5 0 1-16,-13-3-2 15,3 3 1-15,-3-3 0 16,-5 7 1-16,0-4-9 0,4-3 0 15,5-7-11-15,13-6 0 16</inkml:trace>
  <inkml:trace contextRef="#ctx0" brushRef="#br0" timeOffset="22077.0649">8540 8243 5 0,'0'0'2'0,"9"10"1"0,-9-10-2 0,-4 0 7 15,-1 0 0-15,1-4-8 16,-5 1 0-16,5-4-13 16,4 4 0-16</inkml:trace>
  <inkml:trace contextRef="#ctx0" brushRef="#br0" timeOffset="23003.9981">8571 8110 9 0,'-8'7'4'0,"-6"-7"9"0,14 0-5 15,-4 0 0-15,4 0 1 16,0-7-6-16,4-3 1 16,1 0-3-16,4-3 1 15,4 0 0-15,-9-1 0 16,1 1 0-16,-5-3 0 16,-5-1 1-16,1 4 0 15,-5-4-1-15,0 0 0 16,0 4-1-16,-4-3 0 0,0 6-1 15,4 0 1-15,-4 0-1 16,-1 3 0-16,-3 7-1 16,-10 13 0-16,-4 11 2 15,0 12 0-15,-4 11-1 16,4 2 1-16,4-2 0 16,5 3 0-16,4-7-1 15,5 0 0-15,9-7 0 16,4-9 1-16,9-4-1 15,4-6 0-15,4-7 0 16,6-10 0-16,3-7 0 16,5-6 0-16,5-7 0 15,-1-7 0-15,0-3 0 16,1 10 0-16,-10 1 0 0,-8-1 0 31,-5 3 2-31,1 4 0 16,-6 6-1-16,-3 4 1 15,-1 13 3-15,1 13 1 16,-5 10-9-16,0-3 1 16,4 10 4-16,1-7 0 15,3 0-5-15,-3-3 0 16,-1-3-12-16,1-4 1 16,-1-7-20-16,0-6 1 15</inkml:trace>
  <inkml:trace contextRef="#ctx0" brushRef="#br0" timeOffset="24695.1904">21563 8021 32 0,'9'-54'16'0,"0"48"2"0,4 6-17 0,5-7-2 16,13 1 1-16,9-4 0 15,4-4 0-15,5 4 1 16,8 0 0-16,5 4-3 16,-4 6 1-16,-5 3 3 15,0 4 0-15,-4 6 0 16,-5 10 0-16,-9 0-1 15,-4 17 1-15,-9 10-1 16,-4 16 1-16,-9 27-2 16,-9 23 1-16,0 27-2 15,0 13 1-15,0 20 0 0,4-4 1 16,10 4-2-16,3-17 1 16,6-3 0-16,-1 0 0 15,4-10 0-15,-4-6 1 16,0-21-1-16,-4-13 1 15,-5-13-1 1,-8-20 0-16,-5-7 1 16,-9-9 1-16,-13-4-1 15,-18-20 0-15,-13-6-1 16,-27-8 1-16,-17 5 2 16,-18-4 0-16,-18-1 2 15,-22-2 0-15,5 0-6 16,-5-1 1-16,5-6 0 15,3 0 0-15,28 0-21 16,22-10 1-16,26 3-10 16,27-13 0-16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  <inkml:channel name="T" type="integer" max="2.14748E9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15-11-02T19:48:08.549"/>
    </inkml:context>
    <inkml:brush xml:id="br0">
      <inkml:brushProperty name="width" value="0.05292" units="cm"/>
      <inkml:brushProperty name="height" value="0.05292" units="cm"/>
      <inkml:brushProperty name="color" value="#0070C0"/>
    </inkml:brush>
  </inkml:definitions>
  <inkml:trace contextRef="#ctx0" brushRef="#br0">18637 11036 33 0,'29'-20'16'0,"14"5"-4"0,-31 5-17 16,1 0 2-16,-4-2 0 15,-1-1 8-15,-4 4 0 0,-4-7-1 16,-4 3 1-16,-9 3 1 16,-4 4 0-16,-8-4-2 15,-9 4 0-15,-4 0 0 16,-5-1 0-16,-7 4-4 15,-10 0 1-15,1 6-2 16,-1 4 1-16,1 5 0 16,-5 4 1-16,1 16-2 15,-1 0 1-15,1 9 2 16,3 7 1-16,14 9 0 16,3-3 0-16,9 0-3 15,13 0 0-15,8 0 0 16,9 10 1-16,17-4-3 15,12-2 0-15,18-1 3 0,12-3 1 16,13-10-3-16,8-15 0 16,9-10 1-16,0-6 0 15,4-10 0-15,0-9 1 16,4-10-1-16,0-10 1 16,-4-15 0-16,-4-10 0 15,-8-3-1-15,-5-6 1 16,-13-4-2-16,-12 0 0 15,-9-12 1-15,-17 9 0 16,-13 4-1-16,-12 12 1 16,-13 0-2-16,-8 10 1 15,-18 6-8-15,-7 0 1 16,-10 3-14-16,-3 3 0 0,-5 4 0 16,0 3 1-16</inkml:trace>
  <inkml:trace contextRef="#ctx0" brushRef="#br0" timeOffset="1016.7093">18263 7646 23 0,'-4'-6'11'0,"-4"-13"6"0,3 6-13 16,-3 10-3-16,-9-4 1 16,-13-2 3-16,-4 2 1 15,-4 4-2-15,-4-6 1 0,-9 9-3 16,-4 6 0-16,-5 13-3 16,-12 0 1-16,5 0 1 15,-1 7 1-15,4 15 1 16,9 7 0-16,4 12-4 15,9 16 1-15,8 4 0 16,13 6 1-16,8 3-2 16,9 3 0-16,16-3 1 15,18-13 0-15,8-9 0 16,17-13 1-16,9-19-3 16,16-13 1-16,5-15 1 15,17-17 0-15,0-18-2 16,0-20 1-16,-5-9 2 15,-8-13 1-15,-13-7-3 0,-12-12 1 16,-17-16 0-16,-18 10 1 16,-20 3 0-16,-22 9 0 15,-21 16-1-15,-8 17 1 16,-18 5-11-16,-7 13 1 16,-1 13-26-16,4 0 1 15</inkml:trace>
  <inkml:trace contextRef="#ctx0" brushRef="#br0" timeOffset="2095.0686">18047 4183 34 0,'-8'-9'17'0,"-9"2"1"0,12 4-17 16,-3-3 1-16,-5-1 0 16,-8-2 1-16,-9-4 0 15,-4 4-3-15,-8 2 1 16,-13 10-1-16,-17-3 0 16,-9 13 4-16,5 9 1 15,0 4-3-15,8 12 1 0,8 19-3 16,14 13 1-1,3 10-2-15,14-7 1 0,16 6 0 16,9 1 0-16,16-7 0 16,18-16 1-16,8-3-2 15,17-12 1-15,17-11 0 16,5-24 0-16,-1-14 0 16,5-18 1-16,-1-16 2 15,-8-13 0-15,5-23-2 16,-22-15 0-16,-9-10-3 15,-12-3 0-15,-8 10 4 16,-13 19 0-16,-9 22-3 16,-13 6 0-16,-3 19-9 0,-1 7 0 15,-8 6-31-15,4 3 1 16</inkml:trace>
  <inkml:trace contextRef="#ctx0" brushRef="#br0" timeOffset="2970.5632">22491 4218 36 0,'-17'-3'18'0,"9"-3"2"0,8 6-19 0,0-3 2 15,0-1 0-15,-5-2 1 16,1 0 0-16,-9-1-4 16,1 1 1-16,-14 0 0 15,-8 2 0-15,-8 4 0 16,-9 7 0-16,-4 5 0 16,-4 8 1-16,-5 8 1 15,-4 4 0-15,5 9-4 16,3 10 0-16,5 13 2 15,8-1 0-15,13 10-3 16,9 13 1-16,12 3 2 16,13 0 1-16,13-6-4 0,17-10 1 15,12-12 1-15,13-14 0 16,9-18 2-16,8-10 0 16,8-22-2-16,1-13 1 15,-5-22-1-15,-8-19 0 16,-8-13 0-16,-10-19 1 15,-11-20-1-15,-18 1 0 16,-8 13-1-16,-18 12 1 16,-7 20-1-16,-18 15 0 15,-8 16-12-15,-13 13 1 16</inkml:trace>
  <inkml:trace contextRef="#ctx0" brushRef="#br0" timeOffset="4377.3623">22517 7080 30 0,'-13'-22'15'0,"-8"9"3"0,12 16-15 16,-4-9 1-16,-8-1 0 16,-4 1-2-16,-5-7 1 15,-8 4-2-15,-4-1 0 16,-5 4 0-16,-13 0 1 16,-7 9-3-16,-10 9 1 15,1 1 4-15,-5 6 0 16,1 13-3-16,8 13 0 15,4 2 0-15,13 17 1 0,12 12-4 16,18 10 1-16,12-6 1 16,13 5 1-16,21 1-1 15,22-16 0-15,12-9 0 16,13-23 0-16,8-10 0 16,5-12 1-16,12-16-2 15,5-9 0-15,-5-17 2 16,-8-12 0-16,-9-6-2 15,-12-14 0-15,-14-18 1 16,-16-7 1-16,-17-2-2 16,-12-4 1-16,-22 12 0 15,-13 14 1-15,-8 15-6 16,-9 13 1-16,-4 3-13 0,-4 10 0 16,0 9-8-16,8 0 0 15</inkml:trace>
  <inkml:trace contextRef="#ctx0" brushRef="#br0" timeOffset="5143.0611">22207 10266 38 0,'-25'-16'19'0,"8"-9"3"0,12 18-19 16,-3-2 0-16,-5-4 0 16,-4-6 0-16,-4-3 0 15,-4-7-2-15,-9 1 0 16,-5 2-2-16,-7 4 1 15,-5 3 1-15,-8 9 0 0,-9 10-1 16,4 13 1-16,0 16 2 16,9 15 1-16,4 16-4 15,9 17 0-15,12 15 0 16,13-3 0-16,17 6-1 16,17 1 1-16,13-4 0 15,17-6 1-15,12-16-1 16,17-19 0-16,5-23 0 15,8-18 0-15,4-16-1 16,-4-20 1-16,0-15 0 16,-21-13 1-16,-8-23-1 15,-22-5 0-15,-17-14-4 16,-13-2 1-16,-16 9-4 0,-13 12 1 16,-9 23-8-16,-8 16 0 15,-9 19-14-15,1 19 0 16</inkml:trace>
  <inkml:trace contextRef="#ctx0" brushRef="#br0" timeOffset="5893.0243">20553 12877 35 0,'-13'-16'17'0,"-3"9"4"0,11 1-17 16,1 0-3-16,-4-1 1 31,-26-5 6-31,0 8 0 16,-4 4-6-16,-5 13 1 15,1 9-1-15,-5 10 0 16,0 6 0-16,1 13 0 0,3 6 0 16,5 1 0-16,4 5-1 15,9 4 0-15,8 0 0 16,17 0 1-16,13 6-2 16,16 3 1-16,14-9 1 15,12-10 1-15,13-6-3 16,12-19 0-16,5-13 0 15,0-19 1-15,4-16-3 16,-8-16 1-16,-5-16-2 16,-13-18 0-16,-16-20 0 15,-17-16 0-15,-13-12-1 16,-30-23 1-16,-12 3-3 16,-9 7 1-16,-5 32-8 0,-3 25 0 15,0 25-20-15,4 29 1 16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  <inkml:channel name="T" type="integer" max="2.14748E9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16-05-09T21:50:46.36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22002 984 12 0,'-31'-3'6'0,"0"-21"1"0,22 18-5 0,-5-4-2 16,-3-7 1-16,-10-6-1 16,-8-3 1-16,-5-8-2 15,-13 5 0-15,-9 5 4 16,-9-6 0-16,-4 4-4 15,-9 6 0-15,0 7 2 16,4 6 0-16,-4 10-2 16,-4 11 1-1,-1 2 1-15,5 14 0 16,0 7 2-16,0 19 0 16,4 17-2-16,5 27 1 15,0 12-2-15,13 8 0 0,9 16 0 16,8 13 1-16,10 10 2 15,8 4 0-15,5 6-1 16,5 20 1-16,8 4-1 16,4 6 1-16,5 10-3 15,5-10 0-15,4-10 0 0,4 7 0 16,0-14 0-16,0-6 1 16,1-7-1-16,-1-10 0 15,-4-6 0-15,-9 6 1 16,0-3 0-16,0-7 1 15,0-9 0-15,9-4 1 16,8-4-1-16,6-6 0 16,7-6-2-16,10-1 1 15,9-3-2-15,13-3 1 0,9 0-1 16,4-10 1-16,0-4-1 16,5-6 1-16,-1-10 1 15,1 3 1-15,4-19-2 16,5-1 1-16,4-9-1 15,0-8 1-15,-1-9-1 16,6-20 0-16,4-20-1 16,8-20 0-16,1-23 0 15,-5-7 0-15,-4-13 2 16,-5-3 0-16,-8-14-1 16,-10 1 0-16,-8-8 1 15,-9-6 0-15,-13-16-2 16,-9-24 0-16,-5-33 1 15,-4-39 0-15,0-34-1 0,0-43 0 16,0-27 0-16,0-9 0 16,-5 6 1-16,-8 10 0 15,-9 27 1-15,-13 29 1 16,-5 11-2-16,-9 22 0 0,-9 1 2 16,-8 6 0-16,-5 21-3 15,-4-11 0-15,-5 3 1 31,-4 18 0-31,0 5-2 0,4 11 0 0,-8 20-7 16,-5 23 0-16,0 16-18 16,4 24 1-16</inkml:trace>
  <inkml:trace contextRef="#ctx0" brushRef="#br0" timeOffset="24249.2603">17333 6488 39 0,'0'0'19'0,"-115"-106"2"16,80 59-21-16,-14-16-2 16,-17-16 1-16,-19 6 0 15,-21 0 0-15,-31-4-1 16,-13 14 0-16,-32 17 2 0,-35 13 0 15,-22 19 2-15,-22 1 0 16,-26 0-4-16,-10 3 0 16,-26-3 3-16,5-1 0 15,-32-2-1-15,0 2 1 16,-21-5-2-16,-23 12 1 16,-9 0 0-16,-17 14 0 15,-18 13-1-15,-5 0 0 16,-4 6-1-16,0 7 1 0,5-3-1 15,39-13 0-15,14-1 3 16,30-2 1-16,14-1-3 16,18-6 0-16,-5 6 2 15,4 7 0-15,-8 10 0 16,-9 16 0-16,0 4-1 0,-14 6 0 16,19 4 1-16,3-7 1 15,28-6-3-15,25 2 0 16,23-12 3-16,22-4 0 15,27 0-4-15,0 10 1 16,17 7 0-16,13 13 0 16,14 7 0-16,9 3 1 15,8 13 0-15,19 10 0 16,12 4-2-16,14 13 1 0,22 3 1 16,18 10 1-16,12 3-2 15,23 7 0-15,23 3 3 16,21-3 1-16,31-3-3 15,14-3 1-15,26-1 0 16,35-6 0-16,10-1-2 16,34-9 0-16,28-10 1 15,8-13 1-15,26-11-2 16,23-9 1-16,22-4 1 16,22-13 0-16,22-13-2 15,32-17 1-15,8-13 0 0,26-13 0 16,14-17-2-16,4 0 1 15,14-13 1-15,-10 10 1 16,6 0 1-16,-1-7 0 16,-5 3-1-16,1-3 1 15,-5 10 0-15,-4-3 0 16,0 3-2-16,-9 0 0 16,-9-3 0-16,5 0 1 15,-23 3-1-15,5 0 0 31,-9 7-1-31,-18 0 1 16,-8 6 0-16,-14 7 1 0,-4 0-2 16,-14 7 1-16,-4-17 0 15,-4 10 1-15,-5-4-1 16,9-2 1-16,-4-8-2 16,4 1 0-16,-14-7 2 15,-8-6 1-15,-4-4-2 16,-27-7 0-16,-13-9-1 15,-27-4 0-15,-13-13 2 16,-32-7 0-16,-21-13 1 16,-18-16 0-16,-22-7-2 15,-18-7 0-15,-13-10 1 16,-26-13 1-16,-19-3-1 16,-17 0 1-16,-17-7-3 15,-19 6 0-15,-26-6 3 16,-13 10 0-16,-18-13-9 0,-13 10 1 15,-13 3-7-15,-19 10 0 16,-8 9-14-16,5 25 1 16,17 12 25-16,13 10 1 15</inkml:trace>
  <inkml:trace contextRef="#ctx0" brushRef="#br0" timeOffset="29002.731">20643 1657 11 0,'-22'4'5'0,"0"-4"5"0,22 0-6 0,0 0-3 16,0 0 0-16,0 0 2 16,0 0 1-16,9 3-2 15,-1 4 1-15,10-4-2 16,4 0 1-16,9 1-1 16,18 2 0-16,8 1 0 0,14-7 0 15,5 0-2-15,8 0 1 16,9 0 0-16,8 0 0 0,1 0 0 15,-13-3 1-15,-14-4 0 16,-18 7 1-16,-12 0 1 16,-14 0 1-16,-23 0-4 15,-21 7 1-15,-18-4 1 16,-22-3 0-16,-13 0-3 16,-5 0 0-1,-9 0 2-15,-8 0 0 16,4 0-1-16,8-7 0 15,10 1 0-15,13 2 1 16,9 1-2-16,17 0 1 16,18-1 0-16,23 1 0 15,21-4-1-15,18 1 1 16,13-1 1-16,10 1 0 0,3 2-1 16,1 4 0-16,-14 0 3 15,-13 4 0-15,-13-4-2 16,-13 3 0-16,-18 4-1 15,-23-4 1-15,-12 0-4 16,-14 0 1-16,-13-3-16 16,-5 0 0-16,1 0 1 0,8 4 0 15</inkml:trace>
  <inkml:trace contextRef="#ctx0" brushRef="#br0" timeOffset="30287.8997">4270 8382 16 0,'-9'-10'8'0,"31"-16"3"0,-17 19-8 15,4-3 1-15,4-3 0 16,-4 6 1-16,0 0 0 16,0 4 0-16,-9 0 0 15,8 6-3-15,-3 4 0 16,-1 3 1-16,1 3 0 0,8 10-2 16,-4 0 0-16,0 7 0 15,0 4 1-15,-1 2-2 16,6 4 1-16,-5-7-2 15,-1-3 1-15,-3-7 0 16,-1-3 0-16,5-7-1 16,-9-6 1-16,0-7-1 15,0-7 0-15,0-6 2 0,4-4 1 16,1-3-4-16,4 4 1 16,0 3 2-16,-1 3 0 15,1 3-1-15,0 7 1 16,0 3-1-16,-5 7 1 15,1 7 1-15,4 3 1 0,-5 0-2 16,5 3 0-16,0 7-1 16,0-7 0-16,4 0-6 15,-4-3 0-15,4-3-14 16,0-7 0-16,5-4 2 16,0-2 0-16</inkml:trace>
  <inkml:trace contextRef="#ctx0" brushRef="#br0" timeOffset="32122.3497">5607 8465 14 0,'13'-7'7'0,"-4"-3"0"15,-9 10-7-15,0 0 0 0,4-6 0 16,-4-4 4-16,0 0 0 15,0 3-2-15,-4 1 0 16,-10-1-3-16,-3 4 1 16,-1 3 4-16,-4 6 0 15,0 1-1-15,-5 3 0 16,5 13-3-16,0 4 1 0,4 9-2 16,1 1 0-16,3 2 0 15,5-5 0-15,5-4 2 16,0-7 0-16,8-10 0 15,0-10 1-15,10-6-2 16,-1-7 0-16,0-7 0 16,1-12 1-16,3-5-1 0,-3-2 1 15,-1 9 0-15,-4 4 0 16,0 10 2-16,-1 3 0 16,-3 20 2-16,4 7 1 15,4 2-6-15,0 5 1 16,9-1-2-16,9-3 1 15,0-4-8 1,0 1 1-16,9 0-16 16,-5-8 1-16,-4-9 14 15,0 0 1-15</inkml:trace>
  <inkml:trace contextRef="#ctx0" brushRef="#br0" timeOffset="32948.8843">4354 8435 6 0,'-4'13'3'0,"4"-3"-1"0,-5-6-2 16,5 6 7-16,5 3 0 15,-1 4-1-15,1-1 0 16,4 4-4-16,-5 0 0 15,0 3-2 1,1-3 1-16,4 0 1 16,-9 7 1-16,4-4 0 15,1-7 1-15,-5 1-4 16,4-4 0-16,0-3 0 16,1-3 0-16,-1-4-4 15,1 0 1-15,-1-3-4 16,5-6 0-16,0 2-9 15,-5-2 0-15</inkml:trace>
  <inkml:trace contextRef="#ctx0" brushRef="#br0" timeOffset="33843.013">6372 8319 9 0,'9'-17'4'0,"13"8"1"16,-13 12-4-16,0-3 3 16,0-3 0-16,0-1 2 15,-5 4 0-15,5 4-4 16,-9-4 1-16,4 3 0 15,1 0 1-15,-5-3-2 16,0 7 1-16,-5 6-2 16,1 7 1-16,4 7 2 0,0 6 0 15,0 13-3-15,0 11 0 16,0 9 0-16,0-3 0 16,0 0-2-16,0 0 0 15,0-10-1-15,0-10 0 16,0-3-12-16,0-10 1 15,0-17-6-15,0-13 1 16</inkml:trace>
  <inkml:trace contextRef="#ctx0" brushRef="#br0" timeOffset="34101.7238">6372 8127 23 0,'13'-17'11'0,"45"17"3"0,-32 0-13 15,5 0-1-15,5 3 0 16,4-3 0-16,-5 14 1 16,-4-1 0-16,-9 4 0 15,-13 2-1-15,-9 8 0 16,-9 3 3-16,-13 0 0 16,-4-4-5-16,-14 4 0 15,-5-7 1-15,-3-3 1 0,-1-3-2 31,0-4 0-31,10-6-8 0,3-1 0 0,10 1-4 16,12-4 0-16</inkml:trace>
  <inkml:trace contextRef="#ctx0" brushRef="#br0" timeOffset="34242.3507">7155 8273 0 0,'27'-4'0'0</inkml:trace>
  <inkml:trace contextRef="#ctx0" brushRef="#br0" timeOffset="34402.7889">7169 8296 26 0,'-14'10'13'0,"-8"23"3"0,22-23-12 15,-4 7-4 1,-1 9 1-1,1 21 2-15,4 19 0 0,0 0-3 16,0 4 0-16,4 3-2 16,1 0 0-16,-1-13-6 15,1-7 1-15,-1-7 1 16,-4-13 1-16,0-13-13 16,0-13 1-16</inkml:trace>
  <inkml:trace contextRef="#ctx0" brushRef="#br0" timeOffset="34645.3624">7244 8196 20 0,'35'-20'10'0,"23"17"8"0,-36 3-11 16,4 3-5-16,5 4 1 16,0 3-3-16,-8 0 0 15,3 10 0-15,-13 0 0 16,-8 0 1-16,-10 0 0 0,-12 3-1 15,-14 3 0-15,-5-6-1 16,-4 0 1-16,-4-7-5 16,0-9 0-16,9-4-4 15,-1 3 1 1</inkml:trace>
  <inkml:trace contextRef="#ctx0" brushRef="#br0" timeOffset="35133.6918">8425 8133 27 0,'-22'-13'13'0,"22"43"2"0,9-17-14 0,0 7 0 16,4 3 1-16,9-6-2 16,0 9 1-16,5-2-1 15,4-8 1-15,0 4-2 16,0-10 0-16,0-7-2 15,-5-3 1-15,1-6 1 16,-5-11 1-16,0-6 1 16,0 0 0-16,-4-4-2 15,-5 1 1-15,1 16 2 0,-6 3 1 16,-3 14 5-16,-5 19 0 16,-5 17-3-16,-3 10 0 31,-6 14-2-31,-3 9 0 0,-5 10-3 0,-5-6 1 15,0 0-4-15,5-7 0 16,0-7-7-16,0-10 1 16,4-9-24-16,5-11 0 15</inkml:trace>
  <inkml:trace contextRef="#ctx0" brushRef="#br0" timeOffset="43643.7317">4673 10572 37 0,'0'0'18'0,"-5"-7"2"15,1 7-19-15,0 0-2 0,-14-7 0 16,0 1 1-16,-4 2 1 16,-13 1-3-16,-14 10 0 15,-13-1 2-15,-26 1 0 16,-14-7 2-16,-4 7 0 15,-5-4 1-15,-13 0 1 16,13 1-3-16,10-1 1 16,8 4-4-16,17 6 0 15,15-6 2-15,7 9 1 16,10-3-1-16,13 11 1 16,5 5-2-16,8 11 1 15,5 10 0-15,4 23 1 0,9 30 1 16,4 33 1-16,10 23-2 15,-6 37 0-15,10 3-1 16,9 13 0-16,4 1 0 16,4-28 0-16,0-15 0 15,1-28 0-15,-5-19 2 16,0-27 1-16,-5-16-3 16,1-21 1-16,4-5 1 15,-13-21 0-15,8-13-2 16,1-17 0-16,-10-6-1 15,14-7 1-15,0-4-1 16,9-2 0-16,9 3-3 0,13-4 1 16,4-3-26-16,14-3 1 15,4 13 12-15,-4-3 0 16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  <inkml:channel name="T" type="integer" max="2.14748E9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16-05-09T21:54:16.986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brush xml:id="br1">
      <inkml:brushProperty name="width" value="0.05292" units="cm"/>
      <inkml:brushProperty name="height" value="0.05292" units="cm"/>
      <inkml:brushProperty name="color" value="#00B0F0"/>
    </inkml:brush>
    <inkml:brush xml:id="br2">
      <inkml:brushProperty name="width" value="0.05292" units="cm"/>
      <inkml:brushProperty name="height" value="0.05292" units="cm"/>
      <inkml:brushProperty name="color" value="#7030A0"/>
    </inkml:brush>
    <inkml:brush xml:id="br3">
      <inkml:brushProperty name="width" value="0.05292" units="cm"/>
      <inkml:brushProperty name="height" value="0.05292" units="cm"/>
      <inkml:brushProperty name="color" value="#00B050"/>
    </inkml:brush>
  </inkml:definitions>
  <inkml:trace contextRef="#ctx0" brushRef="#br0">3443 10459 34 0,'0'0'17'0,"26"3"1"0,-12 1-18 0,3-1 0 15,5 3 0-15,0 4 1 16,1 14 0-16,-1 19-1 16,4 10 1-16,5 13 1 15,-17 14 0-15,3 6-1 16,-3 4 1-16,-1-4-1 16,-4-6 1-16,-1-21 0 15,-3-9 0-15,4-17-2 16,4-6 0-16,-4-7 0 15,0-17 0-15,4-26 0 16,-9-10 0-16,1-14-2 16,4-6 1-16,0 7 0 15,4 6 1-15,5 10 0 16,4 3 1-16,0 14-1 0,4 3 1 16,5 10 0-16,-4 13 0 15,-9 14-1-15,-1 3 0 16,-3 3-1-16,-6 0 1 15,1 4-10-15,0-1 1 16,0-6-18-16,0-7 1 16,9-3 20-16,4-7 0 15</inkml:trace>
  <inkml:trace contextRef="#ctx0" brushRef="#br0" timeOffset="792.3068">4664 10950 21 0,'0'-3'10'0,"13"-4"-1"15,-13 4-10-15,0-7 4 16,0 0 0-16,-4-4-2 16,-9 1 1-16,-1 3-3 15,-3 4 1-15,-5 9 2 16,-5 7 1-16,-4 6 2 15,0 18 0-15,0 9-4 16,0 10 0-16,9 3-1 16,4-6 0-16,9-7 1 15,5-10 1-15,13-6-5 0,4-14 0 16,9-10 1-16,5-13 0 16,-1-9 1-16,5-8 1 15,0-6 1-15,-4-7 1 16,-5 4 2-16,-4 12 1 15,-5 11-2-15,-4 13 1 16,0 10 0-16,-5 10 0 16,0 3-4-16,1 0 0 0,4-6-1 15,8-4 1-15,10-3-11 16,4-13 0-16,4-7-4 16,5-13 1-16,0-4 5 15,-5-6 1-15,1 3 7 16,-1 4 0-16,5 6 13 15,-9 6 0-15,-4 11-3 16,-5 16 0-16,-5 11-3 16,1 9 1-16,-5 7-5 15,-4 6 0-15,0 7-3 16,0 0 1-16,0 10 0 0,-5-10 1 16,1-6-2-16,-1-4 0 15,-4-3 2-15,0-7 0 16,-4-10-1-16,-5-10 0 15,0-16-1-15,-4-17 1 0,-5-10 0 16,0-20 1-16,5-19-2 16,4-7 0-16,9-4 1 31,9 14 1-31,9 9-2 0,8 7 0 0,10 7 4 31,3 3 1-31,6 14-1 16,-5 3 1-16,-1 13-3 0,1-4 1 0,-9 8-4 31,-9 6 1-31,-13 6 1 0,-9 8 0 0,-13 6-1 0,-14 3 1 16,-4 0-6-16,-4 0 0 15,4-9-12-15,4-8 0 16,5-6 2-16,9-3 0 16</inkml:trace>
  <inkml:trace contextRef="#ctx0" brushRef="#br0" timeOffset="1197.6928">5531 10950 33 0,'9'13'16'0,"31"54"0"0,-27-48-17 0,1 8-1 0,8 13 0 0,-9 3 5 31,0 0 0-31,-4 3-3 16,-4 4 0-16,-1-10 0 15,-4-7 0-15,0 0 0 16,0-13 0-16,0-6-1 0,-4-14 1 0,-1-10-1 16,1-24 1-16,4-19-1 15,0-13 0-15,9-10 1 16,4 9 1-16,9 8 1 16,4 9 1-16,5 0-2 15,9 17 1-15,0 3-1 16,0 20 1-16,-5 3 1 15,-4 14 1-15,-13 3-2 16,-5 7 1-16,-4 3-2 16,-13 3 1-16,-5 7-2 0,-13 0 1 15,-9-11-2-15,0 1 0 16,4-6-8-16,1-8 1 16,8-12-9-16,5-8 1 15,8-6-3-15,5-3 1 16</inkml:trace>
  <inkml:trace contextRef="#ctx0" brushRef="#br0" timeOffset="1607.01">6098 10811 34 0,'35'3'17'0,"14"-10"4"0,-36 14-16 16,5 9-2-16,0 4 0 16,8 4-2-16,-4 5 1 15,5 5-3-15,-1-1 1 0,1 0 0 16,8-3 1-16,1-10-2 15,-1-4 0-15,0-16-1 16,1-6 0-16,-1-8 2 16,-8-5 1-16,-5-5-2 15,0-12 0-15,-4 13 2 16,-1-7 0-16,1 10-1 16,-5 3 1-16,10 11 0 15,-1 6 1-15,4 10-1 16,1 6 1-16,4 11 0 15,4 6 0-15,1 10-1 16,-1-3 1-16,-4 10-1 16,-5-4 0-16,-8 0 2 15,-9 1 1-15,-9-4-4 0,-18 0 1 16,-13 0-1-16,-17-10 1 16,-5-9-1-16,-9-8 0 15,4-9-14-15,9-4 1 31,14-3-21-31,8 0 0 16,19-6 29-16,21-11 0 16</inkml:trace>
  <inkml:trace contextRef="#ctx0" brushRef="#br0" timeOffset="3483.6626">18873 10671 17 0,'-18'-3'8'0,"23"-24"-2"15,-5 27-8-15,13-6-1 16,5-4 0-16,4-3 3 16,-4-1 1-16,-1 4 5 0,-4 0 1 15,1 0-4-15,-10 0 0 16,-4 0 3-16,-4 1 1 16,-5-1-4-16,-4 0 0 15,-1-4-1-15,-3 1 0 16,-1 0-4-16,0 0 1 15,1 3 1-15,-6-4 1 16,-3 1-1-16,-1 6 1 16,-4 1 2-16,-8-1 0 15,-1 4 0-15,0 3 0 16,-4 3-3-16,-1 4 1 16,1 6 0-16,4 7 0 0,0 3-1 15,5 7 1-15,4-7 0 16,9 10 0-16,4 11 0 15,5 2 1-15,4 0-2 16,5 4 1-16,8 3-1 16,1 7 1-16,12-4 0 15,10-6 0-15,8 7-1 16,9-11 0-16,10-6-1 16,3-7 1-16,9-10 1 15,5-6 1-15,5-1-2 16,-1-16 0-16,-4-10 0 15,-5-6 1-15,-4-14-2 16,-9-3 1-16,-9-10 0 16,-13-7 0-16,-9-10-2 0,-8-3 1 15,-14 0 2-15,-9 0 0 16,-13 0-1-16,-14 7 0 16,-8 6 0-16,-14 7 0 15,-8 6-1-15,-5 7 1 16,0 11 0-16,-4 12 0 15,4 10-7-15,14 7 0 16,13 10-15-16,22 7 1 16,17 2 5-16,41-5 0 0</inkml:trace>
  <inkml:trace contextRef="#ctx0" brushRef="#br0" timeOffset="6609.8769">19528 7768 7 0,'0'-3'3'0,"4"0"7"0,-4 3-5 15,0 0 0-15,0-4 1 16,0 1-1-16,0 6 0 15,-4-9-2-15,-5 2 1 16,0 1-2-16,0-3 0 16,1 6-1-16,-1-7 0 15,0 0 0-15,0 4 0 16,0 3-1-16,0 0 1 16,-4 3-1-16,0 1 0 15,-5-4 0-15,0 6 0 16,-4 4 1-16,-4 0 1 15,4 0-1-15,-1 3 0 0,1 7-1 16,5 7 0-16,-1 3 1 16,9 6 0-16,0 1-2 15,5 9 1-15,4-6 0 16,4 3 0-16,1-3 0 16,3 0 1-16,1 3 0 15,0-3 0-15,4-4 0 16,5-3 0-16,4 0-1 15,0-3 0-15,9-3-2 16,-4-4 1-16,4-6 2 16,0-7 0-16,4-4-1 15,-4-2 1-15,5-4-1 16,-5-4 1-16,-5-2-2 16,1-8 0-16,-1-12 0 0,-4-4 0 15,-4-7 1-15,0-2 0 16,-5-5 2-16,-4 1 0 15,0 4-3-15,-9 2 0 16,0 4 3-16,0 3 1 16,-5-3-3-16,1 6 1 15,-1-3-1-15,1 4 0 16,0-1 0-16,-5 4 1 16,0 0-2-16,0 0 1 0,-4 3 1 15,0-3 1-15,-5 3-1 16,-4 3 1-16,4 4-3 15,-4-7 1-15,0 7-1 16,0 3 1-16,4-4 0 16,0 1 0-16,1 10-1 15,-6-1 1-15,-3 4 1 16,-1 7 1-16,-4-4-2 16,0 14 0-16,-13 0 0 15,9 9 1 1,-5 7 0-16,4 7 1 15,5 10-4-15,9-4 1 0,9 11-4 16,13-7 1-16,18-7-13 16,13-7 1-16</inkml:trace>
  <inkml:trace contextRef="#ctx0" brushRef="#br0" timeOffset="8668.1618">19453 8067 7 0,'-9'-7'3'0,"9"14"4"0,0-7-5 16,0 0 2-16,0 0 1 15,0 3 1-15,0-3 0 16,0 0-1-16,0 4 0 15,0-1-3-15,0 7 1 0,0-10-1 16,0 6 0-16,0 4-1 16,0-3 0-16,0 0 1 15,0-1 1-15,0 4-3 16,0-3 1-16,-5 0 0 16,-3 3 1-16,-1 3-1 15,0 0 0-15,-4 4 0 16,-1-1 1-16,-3-2-3 15,-10 5 1-15,5 1 1 16,0 0 1-16,-5-3-1 16,1-1 1-16,-1 1-1 15,1 0 0-15,-1-1 0 16,-4 1 0-16,0-1-1 16,0 1 0-16,-4 3 1 15,-1 3 0-15,1 7-2 0,0-7 1 16,-1 7 1-16,1 0 0 15,-5 10 0-15,0-4 0 16,-4-3-1-16,-9 4 1 16,8-1-2-16,-3 1 0 15,4-7 2-15,-5-7 0 16,5 0-2-16,-1 4 1 16,1-4 1-16,4 0 0 15,-4 0 0-15,0 1 1 16,0-1-2-16,4 0 0 15,4 0 0-15,5-3 0 16,9-3 0-16,0-4 1 0,9 0 0 16,0-3 0-16,4-3 0 15,0-1 0-15,4 1 0 16,1 0 1-16,0-4-1 16,-1 0 1-16,5 1-3 15,0-1 1-15,0 0 0 16,0 1 1-16,0-4 0 15,0 3 0-15,0-3-1 16,0 3 1-16,0 1-1 16,0-4 1-16,0 3-1 15,0-3 0-15,0 0 1 16,0 0 1-16,0 0-2 16,0 0 1-16,0 0-2 0,0 0 1 15,0 0 0-15,0 0 1 16,5 0-1-16,-1 0 1 15,-4 0-2-15,4-3 1 16,1 3 1-16,-1 0 0 16,1-4-2-16,-1 4 0 31,1-3 1-31,-5 0 0 16,4-1 0-16,-4 4 0 15,0 0 0-15,4-3 0 16,1 0 0-16,-1-4 1 0,1 4-1 15,-1-1 0-15,-4 1 0 16,0 0 0-16,0 3 1 16,0 0 0-16,0 0-4 15,0-4 0-15,0 4-9 16,5-3 1-16,-1 0-12 16,0-4 1-16,5 1 1 15,9-1 1-15</inkml:trace>
  <inkml:trace contextRef="#ctx0" brushRef="#br0" timeOffset="9739.7687">17749 9185 24 0,'0'-17'12'16,"27"21"3"-16,-19-4-12 0,6 3 3 15,-5 0 0-15,-5-3 1 16,5 0 1-16,0 4-5 16,0 2 0-16,-1 4-1 15,1-3 0-15,-4 3 0 16,8 0 1-16,0 0-2 16,0 3 0-16,5 10 1 15,0 4 0-15,8 13-3 16,5-1 1-16,5 5-1 15,4 5 0-15,4 4 2 0,0 7 0 16,0 10 1-16,5 6 0 16,4 4-2-16,0 6 0 15,9-6-1-15,-4-1 0 16,-1-3 1-16,-4 1 0 16,-4-8 0-16,-9 4 1 15,-5-6-1-15,-4 2 1 16,-9-9 1-16,-4-10 0 15,-5-7-3-15,1-3 1 16,-6-7 0-16,1 0 1 0,0-16-1 16,0-1 0-16,0-2 1 15,-5-1 0-15,-4-6 1 16,5 3 1-16,-5-4-3 16,0 1 0-16,0-7 1 15,0 0 0-15,9 3-4 16,-1 4 1-16,1-11-4 15,5 1 0-15,-1 0-5 16,-4-7 0-16,0 0-28 16,-1 0 0-16</inkml:trace>
  <inkml:trace contextRef="#ctx0" brushRef="#br0" timeOffset="11733.1528">3292 11570 11 0,'0'-3'5'0,"14"6"5"15,-14-3-6-15,0 0 2 16,0 0 0-16,4 4 0 15,-4-4 1-15,0 0-4 16,0 0 0-16,0 0-1 16,0 3 1-16,0-3-1 0,0 7 0 0,0-1 0 15,0 1 0-15,-4-1-2 16,-10 1 1-16,5 3-2 16,1 3 0-16,-6 1 1 15,1 2 1-15,4 1-1 16,-9 6 0-16,1 7 0 15,3 0 0-15,1 3-1 16,4-7 1-16,-4 4 1 0,13-3 1 16,5-1-2-16,8-2 0 15,4-1 1-15,10 0 1 16,8-6-3-16,5-11 1 16,0 4 1-16,9-10 0 15,-1-10-2-15,-3-6 1 16,-1-4 0-16,-4-7 0 15,-9-3 0-15,-5-3 0 16,-8-3 1-16,-5-11 0 16,-13 4-2-16,-13 3 0 15,-5 7 1-15,-8 0 0 16,-5 3 0-16,0 7 0 0,-5 6-2 16,1 11 0-16,0 2-2 15,4 1 0-15,0 3-3 16,0 3 0-16,9 4-6 15,-5 3 1-15,9-3-2 32,9-1 1-32</inkml:trace>
  <inkml:trace contextRef="#ctx0" brushRef="#br0" timeOffset="12186.3468">3806 11564 26 0,'-9'0'13'0,"13"0"0"0,-4 0-13 0,0 0 3 16,0 0 1-16,0 0 0 15,0 0 1-15,0 0-4 16,0 0 0-16,0 6 1 16,0 4 0-16,0 0 0 15,0 0 1-15,0 3-3 16,0 4 0-16,0 0 0 15,0 6 1-15,0 10 0 16,5 0 0-16,-1 7-2 16,0 0 0-16,1 10 1 15,-1-7 1-15,5-7-1 16,4 1 0-16,-8-4-8 0,-1-7 1 16,5-12-17-16,0-4 1 15,4-10 14-15,1-7 0 16</inkml:trace>
  <inkml:trace contextRef="#ctx0" brushRef="#br1" timeOffset="18400.1849">16753 11879 20 0,'-4'-13'10'0,"-14"-21"4"0,14 28-9 15,-5-8 0-15,-4 1 1 16,-1-7-4-16,1 0 1 16,-5-3-1-16,1 3 0 15,-5 0-3-15,-5 0 1 31,-39 4 5-31,-1 6 1 16,1 10-5-16,4 10 1 16,0 10-3-16,0 13 1 15,5 7 2-15,8 9 0 16,9 11-1-16,9 3 0 16,13 7 0-16,14 3 0 15,13 3 2-15,13-6 1 0,13-7-4 16,14-10 0-16,17-7-2 15,18-12 1-15,5-14-2 16,4-24 0-16,4-6 0 16,-4-10 0-16,-4-10 2 15,-10-3 0-15,-3-3 1 0,-14-1 1 16,-18-2 0-16,-13-5 0 16,-14 5 1-16,-17-8 0 15,-13-3-1-15,-13-3 1 16,-10 0-2-16,-8 3 0 15,-5 4 0-15,-8 0 0 16,-1 9-1-16,-4 4 1 16,-9 6 1-16,1 14 0 15,3 6-2-15,1 11 1 16,0 9 2-16,4 17 0 16,0 6-2-16,0 7 1 0,13 11-1 15,9 5 1-15,9 1 2 16,14 6 0-16,17 7-1 15,17-6 0-15,19 2-5 16,21-6 1-16,32-6 1 16,17-14 0-16,13-17-11 15,10-16 1-15,3-23-26 16,6-17 0-16</inkml:trace>
  <inkml:trace contextRef="#ctx0" brushRef="#br1" timeOffset="19832.1557">19616 7699 0 0,'5'-30'0'0</inkml:trace>
  <inkml:trace contextRef="#ctx0" brushRef="#br1" timeOffset="20445.9371">19647 7563 15 0,'-8'-33'7'0,"-23"29"6"0,22-2-7 0,-5-1-5 16,-3-6 1-16,-1 3-1 15,-4 0 1-15,4 3-2 16,-4 0 0-16,0 4-1 15,0 3 1-15,-5 0 1 16,1 10 0-16,-5 10 2 16,-5 7 1-16,1-1-2 15,4 11 0-15,0 2-1 16,4 14 1-16,10 7-3 16,3 10 1-16,10 6 0 15,13 7 1-15,4-3-1 16,9-11 0-16,0-2 2 0,9-8 0 15,5-12-1-15,4-7 1 16,13-10-2-16,4-4 1 16,14-9-2-16,4-7 0 15,5-10 1-15,0-10 0 16,-5-10-3-16,-4-13 0 16,-9-14 3-16,0-9 0 15,-23-4 2-15,-8 0 0 16,-17-3 1-16,-10 4 1 15,-8 6-2-15,-10-11 0 0,-8 5-3 16,-9 2 1-16,-4-9 1 16,-9 6 0-16,-1 4-1 15,-8 3 0-15,0 6-1 16,-4 4 0-16,-5 10 1 16,4 7 0-16,-4 9 1 15,0 17 1-15,0 17-2 16,0 9 0-16,-4 17 0 15,8 10 0-15,1 0-1 16,8 7 1-16,5 0 0 16,9 3 1-16,8 3-1 15,9 1 0-15,9 2 0 0,9-2 0 16,9-4-2-16,18-7 0 31,17-6-7-31,18-7 0 0,9-7-19 0,17-9 0 16</inkml:trace>
  <inkml:trace contextRef="#ctx0" brushRef="#br1" timeOffset="22713.2409">19023 7871 17 0,'-4'-3'8'0,"0"6"4"0,4-3-9 0,0-3-1 16,0 0 1-16,0-1 0 16,0 4 0-16,-5 0 0 15,5 0 1-15,0 0-4 16,0 0 1-16,0-3 3 16,0 3 0-16,-4 0-4 15,4-3 0-15,0 3 1 16,-5 0 1-16,1-4-3 15,4 4 1-15,0 0 1 16,0 0 0-16,0 0-1 16,0 0 0-16,0 0 2 15,0 4 0-15,0-4-2 16,-5 0 1-16,5 0 0 16,0 0 1-16,0 0-2 0,0 0 0 15,0 0 1-15,0 0 0 16,0 0-1-16,-4 0 0 15,4 0 2-15,0 0 0 16,0 0-2-16,0 0 0 16,0 0 0-16,0 0 0 15,0 6 1-15,0-2 1 16,0-4-1-16,0 6 0 16,0-6-2-16,0 4 1 15,0-1 1-15,0-3 0 0,0 6-2 16,0-6 0-16,0 7 1 15,-4-4 1-15,-1 4-2 16,-4 0 1-16,0-1 0 16,-4 1 1-16,-4 0-1 0,-6 9 1 15,-3 1-1-15,-5 3 1 16,-5 10-1-16,1 3 0 16,-9 7 0-16,-5 3 1 15,0 3-3-15,-4 7 1 16,0-10 1-16,-9 4 0 15,0-7 1-15,5-4 0 16,-1-3-1-16,5-3 0 0,5-7-1 16,3 4 1-16,10-11 1 31,4-2 0-31,9-1-3 16,4-3 0-16,5-3 4 15,0-1 0-15,4 1 0 0,0-4 0 16,4 0 0-16,1-3 0 15,0 0-3-15,4 4 1 16,0-4 0-16,0 0 0 16,0 0-2-16,0 0 1 15,0 0 2-15,4 3 0 16,-4-3-1-16,0 0 1 16,0 0 0-16,0 0 0 15,0 0 1-15,0 0 1 16,0 0-3-16,0 0 1 15,0 0-1-15,0 0 0 0,0 7-1 16,0-7 1-16,0 6-1 16,0 1 1-16,-4 3 1 15,-1 0 1-15,1 0-2 16,-1 10 0-16,1 6-1 16,-5 1 1-16,-9 3 0 15,1 13 0-15,-1-7 0 16,-9 7 0-16,1 4 1 15,-10 6 0-15,-3 7-3 0,-1 3 0 16,0 0 3-16,0 6 1 16,0-2-2-16,5 2 0 15,-1-2-2-15,5-4 1 16,5-7 1-16,-1-3 1 0,5 4-2 16,0-8 1-16,4-9 1 15,1-7 0-15,-1-3-1 16,0-3 0-16,5-11 0 15,0 1 0-15,0-7 1 16,4 7 0-16,0-7-2 16,4 0 0-16,1-4 1 15,0-3 0-15,-1 4 0 16,1 0 0-16,4-4 3 16,-5-3 0-16,1 3-2 15,-1-3 0-15,1 0-2 16,0 0 1-16,-5 0 1 15,4 0 0-15,1 0-2 16,-1-3 0-16,-3 10 0 16,-1-1 1-16,-5 4 0 0,1 0 1 15,4 3-1-15,-8 4 1 16,-1 3-1-16,0 7 1 16,1-4 0-16,3-3 0 15,1 0-1-15,0-7 1 16,-1 7-1-16,1 3 1 15,0 0-1-15,-5 7 0 0,0 7 0 16,-4 9 0-16,-4 17 0 16,-5 7 1-16,-5 13 0 15,-3 3 0-15,-1 3 0 16,-4 14 1-16,-1 0-2 16,-3 0 0-16,8-20 0 15,0 0 0-15,9-10 0 16,0 0 1-16,0-10 0 15,9-7 0-15,4-6-2 16,0-7 1-16,5-3 1 16,4-10 0-16,1-7-2 0,3-6 0 15,1-7-1-15,8-4 0 16,-4-6-6-16,13 4 1 16,-4-4-7-16,9-7 1 15,0 0-13-15,4-6 0 16,4-7 11-16,5-6 0 15</inkml:trace>
  <inkml:trace contextRef="#ctx0" brushRef="#br1" timeOffset="24154.7864">4310 11590 19 0,'-27'-3'9'0,"14"19"1"0,9-12-10 15,-1-1-1-15,1 4 0 16,0 3 5-16,-14-4 1 16,0 1-1-16,-8 3 1 15,3 6-3-15,-3 4 1 0,4 4-1 16,-5 2 1-16,14 1-2 16,9 3 1-16,8 3 1 15,9 7 0-15,14-1-1 16,8-9 0-16,5-10-2 15,9-3 1-15,-1-4-1 16,1-3 1-16,0-10 0 16,-5 0 1-16,0-10-2 15,-4-3 0-15,-9-14-2 16,-4 1 1-16,-10-4 0 16,-8-7 1-1,-27-22-4-15,-4 12 0 16,-9 11 3-16,-4 9 1 15,-5 7 0-15,-13 7 1 16,0 13-3-16,4 0 1 16,5 3-5-16,4 4 0 15,14-1-5-15,8 1 1 16,13 0-7-16,14-4 1 16</inkml:trace>
  <inkml:trace contextRef="#ctx0" brushRef="#br1" timeOffset="24642.8311">5014 11600 17 0,'-14'-7'8'0,"5"1"-2"15,1 3-10-15,-1 3 11 16,-4-4 1-16,-5 4 1 15,-4 7 1-15,-5 3-6 16,-4 6 0-16,0 1-3 0,0 6 0 16,5 4 1-16,4 9 0 15,8 1 0-15,10-4 0 16,13 7-1-16,8 3 1 16,14-3 0-16,9-4 0 15,4-6-3-15,10-7 1 16,-1-10 0-16,9-3 0 15,-5-6 0-15,-4-4 1 16,-4-17-1-16,-5-3 0 16,-8-10-2-16,-10-6 1 15,-8-1-2-15,-18-2 1 16,-5-8 0-16,-17 7 1 0,-9 4 1 16,-4 6 0-16,-5 3 0 15,-4 8 0-15,0 2 0 16,-1 7 1-16,1 0-4 15,4 7 1-15,14-1-3 16,4 1 0-16,8 0-2 16,10-1 0-16,13 4-12 15,8 4 1-15,10-1 13 16,17-3 1-16</inkml:trace>
  <inkml:trace contextRef="#ctx0" brushRef="#br1" timeOffset="25030.8617">5713 11587 23 0,'35'-3'11'0,"-4"-4"5"0,-22 7-13 16,0 0 1-16,-5 0 1 15,-4 0-1-15,0 0 1 16,0 0-4-16,-9 7 0 16,-4-1 0-16,0 4 0 15,-5 0 2-15,0 7 0 16,5-1-2-16,4 4 1 15,5 3-2-15,8-3 0 16,10 10 3-16,17-3 0 0,13 3-4 16,9-4 1-16,9-3 0 15,4 1 1-15,5-18-1 16,0 1 0 0,0-14 0-16,4-3 1 15,-9-10-2-15,-8-6 1 16,-14-4 0-16,-9 0 1 15,-17-10-3-15,-22 0 0 16,-18 4 2-16,-23-1 0 16,-12 8-1-16,-18 2 0 15,-14 7-4-15,-4 7 1 0,5 6-9 16,4 4 1-16,8 0-13 16,10-1 0-16</inkml:trace>
  <inkml:trace contextRef="#ctx0" brushRef="#br2" timeOffset="32358.6627">20771 10482 19 0,'5'-13'9'0,"-1"-7"4"16,-4 17-11-16,0-7 3 16,-4 0 1-16,-1 0 0 15,-3 0 0-15,-6-3-6 16,-3-4 0-16,-10 0-1 15,-8 1 0-15,-5-1 5 0,-18-3 0 16,1 4-5-16,-10 2 1 16,-3-2 0-16,-1 6 1 15,-5 10-1-15,1 0 1 16,0 7 0-16,0 6 1 16,-5 3-1-16,9 4 0 15,5 7 0-15,0 9 1 16,8 14 0-16,9 13 0 15,14 10-2-15,13-3 1 0,17 3 0 16,23 13 0-16,18-3-2 16,17-3 1-16,13 3 0 15,9-14 1-15,5-12-1 16,8-4 1-16,10-17-3 16,-5-13 1-16,0-6-1 15,-5-24 0-15,-8-9 1 16,-1-11 1-16,-8-16-1 15,-4-17 1-15,-19-3-2 16,-8-30 0-16,-22 14 2 16,-18-4 0-16,-13 7 1 15,-18 3 1 1,-14 13 1-16,-21 10 0 0,-9 7-3 16,-9 10 0-16,-5 10 0 15,9 13 0-15,5 13-3 16,9 10 0-16,8 20-2 15,10 7 0-15,8 7-7 16,18-4 1-16,17 10-12 16,23 3 1-16</inkml:trace>
  <inkml:trace contextRef="#ctx0" brushRef="#br2" timeOffset="33559.6883">19926 7606 16 0,'-4'-20'8'0,"4"20"0"0,0-10-9 15,0 0 8-15,0-3 1 16,0-7-4-16,0 0 1 16,-5 3-3-16,1 1 0 15,-1-1-1-15,-3-3 0 16,-10 4 2-16,-4-4 1 15,-9 0-2-15,0 0 0 16,-9 3 0-16,0-3 1 16,-8 7-6-1,-1 3 1-15,-9 7 4 0,1 6 0 16,-1 7-3-16,1 7 1 16,-5 6 1-16,0 13 0 15,4 8 1-15,5 5 0 16,0 14-3-16,4 7 1 15,5 13 0-15,13 0 1 16,9 3 0-16,9 4 1 0,13-4-3 16,4-10 1-16,14-3-1 15,8-3 1-15,14-10 2 0,9-7 1 16,9-7-3-16,12-6 1 16,14-3-1-16,14-14 1 15,-5-17-2-15,4-6 1 16,-4-13 1-16,-5-7 1 15,-8-13-1-15,-5-7 0 32,-4-6-1-32,-22-11 0 0,-14-6 0 15,-13-10 1-15,-17 4-3 16,-10-1 0-16,-8 7-6 16,-14 0 1-16,-8 10-14 15,-9 3 0-15,0 0 5 16,4 4 0-16</inkml:trace>
  <inkml:trace contextRef="#ctx0" brushRef="#br2" timeOffset="35776.9041">19847 7954 19 0,'-18'-10'9'0,"5"23"3"15,13-13-10-15,4 4 3 16,0-1 0-16,5 4-3 16,5-1 0-16,3 4-1 15,1 4 0-15,4-1 0 16,0 10 1-16,5 0 1 15,8 7 0-15,1-3-1 16,12 9 0-16,10-3-2 0,13 7 0 16,8 0 0-1,10 0 1-15,12 3-2 0,10 7 1 16,4-1 0-16,-4 1 0 16,-1-7 0-16,-8 0 1 15,-9 1-1-15,0-8 1 16,0-3-2-16,-18-3 0 15,-8-7 1-15,-10 4 0 16,-8-7 0-16,-9-4 1 16,-9-6 2-16,-9 0 0 0,-9-3 0 15,-9 0 0-15,-4-7-2 16,-4 0 0-16,0 0 0 16,-1 0 0-16,5 0-1 15,-4-4 0-15,-1 4 0 16,5 4 0-16,0-4-1 15,0-7 1-15,0 7 0 16,0 0 0-16,0-3-1 16,0 3 1-16,0 0 1 15,0-4 0-15,0 4-1 0,0 0 0 16,0 7-1-16,0 0 1 16,0-4 1-16,0-3 0 15,0 0-1-15,-4 0 0 16,4 10 0-16,0-7 0 15,0-3 2-15,0-6 0 16,0 12-4-16,-5-3 0 16,5-6 3-16,0 3 1 15,0 0-3-15,-4 0 0 16,4 0 2-16,0 3 0 16,-4 1 0-16,4-1 1 15,0-3-3-15,0 0 0 0,0 0 1 16,-5 3 1-16,5 1-1 15,-4-1 1-15,4 4 0 16,-5-4 1-16,1-3-1 16,-1-3 0-16,5-1-1 15,0 4 0-15,0 0 0 16,0 4 0-16,0-4 0 16,0 0 0-16,-4 0 0 15,0 6 0-15,-1-12 2 16,-4 9 1-16,0-3-3 15,5 0 1-15,0 0 0 0,-1 0 1 16,1-3-3-16,-1 3 1 16,5 3 0-16,0-3 1 15,-4-3-1-15,-1 6 0 16,1-6 0-16,-5-1 0 16,-4 1-1-16,4 3 0 15,0-3 1-15,0-1 1 16,1 1-1-16,-1 6 0 15,0-3 1-15,0 4 0 16,0-4-2-16,0 0 0 0,0 3 0 16,1 4 1-16,-1-4 1 15,0 4 0-15,-4 3-1 16,-1 0 1-16,1 3-1 16,-5 7 0-16,1 0 0 15,-5 6 1-15,-1 7-2 16,-3 14 1-16,-5 3 2 15,0 9 0-15,0 4-2 16,-4 0 1-16,-1 7-2 16,-4 3 1-16,0 3 1 15,-13 21 0-15,-4-1-1 16,-1 0 1-16,-4 7 2 0,-4-4 0 16,4-2-2-16,-4-1 0 15,8-10-1-15,9-3 1 0,5-10-2 16,9-13 1-16,4-1 0 15,9-16 1-15,4-6-2 16,0-11 1-16,5-2 0 16,0-4 1-16,4-10 0 31,0 3 0-31,0-7-3 16,5-6 1-16,-1 4-1 0,5-1 1 15,0-3 1-15,-4 7 0 16,4-7 0-16,0 6 1 15,0-6-2-15,-5 4 1 16,5-4 0-16,0-4 1 16,0 1-1-16,0 3 0 0,0-3-1 15,0-1 1-15,0 4 0 16,0 0 0-16,0 0 0 16,0-3 0-16,0 3 0 0,0 3 1 15,0-3-2-15,0-3 1 16,0 0 0-16,0 3 0 15,0 6-5-15,-4-9 0 16,4 3-5-16,0 7 1 31,0-11-11-31,0 1 1 16,0-4-7-16,4-6 0 16</inkml:trace>
  <inkml:trace contextRef="#ctx0" brushRef="#br2" timeOffset="37430.9452">6970 11524 29 0,'-18'-3'14'0,"18"-24"6"15,4 24-15-15,1-4-5 16,-1 4 0-16,1-1 5 16,-1-2 1-16,0 2-3 15,1 4 1-15,-5 0-2 16,4 7 1-16,1 6 0 0,3 7 0 16,1 10 0-16,5 13 0 15,-1 14-1-15,9 6 0 16,0-4-3-16,5 8 1 15,-5-4 1-15,4-7 0 16,-4-6-2-16,1-7 0 16,-6-6 2-16,1-4 1 15,-5-10-8-15,1-6 0 0,-1-8-4 16,0-12 1-16,-8-10-7 16,-1 0 1-16,5-7-8 15,0-13 0-15</inkml:trace>
  <inkml:trace contextRef="#ctx0" brushRef="#br2" timeOffset="37852.8272">7775 11504 33 0,'0'-7'16'0,"-22"14"2"16,17-7-18-16,-4 10 3 15,-4 3 0-15,0 0 1 0,0 14 0 16,-1 3-3-16,6 6 1 16,3 11 0-16,5 3 1 15,5-1-3-15,3-6 1 16,10 7-2-16,4-17 1 16,9-6 2-16,5-17 0 15,3-7-4-15,10-13 1 16,-5-6-1-16,1-18 0 15,-10-2 2-15,-8-14 1 16,-10 4 0-16,-8 3 0 16,-13-1-2-16,-14 11 0 15,-13 7 2-15,-13 9 1 16,-1 1-2-16,-8 9 1 0,0 4-4 16,5-1 1-16,-1 4-7 15,5 0 1-15,8 0-2 16,10 0 1-16,8-3-8 15,5 3 0-15,8-3 9 16,14 3 1-16</inkml:trace>
  <inkml:trace contextRef="#ctx0" brushRef="#br2" timeOffset="38337.1889">8425 11444 8 0,'-8'-6'4'0,"12"12"-7"0,0-2-3 16,1-8 18-16,-5 4 0 16,4-3 3-16,-4 0 0 15,0 3-9-15,-4 3 0 16,-1 4-2-16,1-1 0 0,0 1-2 16,-1 3 1-16,5 10 1 15,0 6 0-15,5 14-2 16,3 6 0-16,1 4-1 15,0 3 0-15,0 10-1 16,0-10 1-16,0 0-1 16,-5-9 0-16,5-5 0 15,-5-5 0-15,1-5-1 16,-1-9 1-16,1-3-5 16,-1-10 0-16,-4-7-8 15,0-10 1-15,4-4-13 16,1-6 0-16,-1 7 20 15,1-10 0-15</inkml:trace>
  <inkml:trace contextRef="#ctx0" brushRef="#br2" timeOffset="39027.4242">8943 11534 26 0,'-18'3'13'0,"10"-6"0"16,3 3-13-16,1 0 2 16,-5 3 1-16,-4 0 4 15,-1 1 0-15,-3 6-6 16,-1 0 1-16,0 3 1 0,5 3 1 16,0 8 0-16,4 2 1 15,9 4-2-15,9 13 0 31,8 4 0-31,10-4 1 16,8 7-7-16,14-14 0 16,4 1 4-16,5-11 0 0,4-6 1 15,0-10 1-15,-5-3-6 16,1-7 0-16,-10-4 3 16,1-9 0-16,-14-4-1 15,-8-12 1-15,-14-5-1 16,-13-2 1-16,-13-11 0 15,-9 1 0-15,-18 6-1 16,-18 7 0-16,1 3 2 16,-10 4 1-16,1 6-5 15,4 3 0-15,5 4-10 16,8 3 1-16,5 7-21 16,8-1 1-16</inkml:trace>
  <inkml:trace contextRef="#ctx0" brushRef="#br3" timeOffset="48640.0312">23161 13066 33 0,'-40'-29'16'0,"-26"22"3"15,48 7-17-15,-9 3 2 16,-8 7 0-16,-5-6-1 15,-8 9 1 1,3 3-2-16,-3 8 0 16,-1 12 0-16,0 11 0 15,5 12-1-15,0 11 1 16,8 0 1-16,10 13 0 16,17 3-1-16,18 0 1 15,17 4-4-15,23-1 0 16,22-3-3-16,13-13 1 0,9-13 0 15,13-10 1-15,5-17 0 16,8-20 0-16,-8-19 1 16,-9-17 1-16,-14-11-5 15,-13-25 1-15,-13-14 2 16,-22-14 1-16,-22-15 0 16,-23-8 1-16,-21 4 0 15,-23 3 1-15,-13 30 4 16,-17 17 0-16,-6 29-3 15,-7 21 0-15,-10 12-2 16,-4 14 1-16,8 3-6 0,10 1 0 16,17-5-32-16,22-12 1 15,31-20 32-15,32-30 1 16</inkml:trace>
  <inkml:trace contextRef="#ctx0" brushRef="#br3" timeOffset="50880.6969">20161 7566 13 0,'-49'-3'6'0,"27"9"9"0,17-6-7 16,1 4-8-16,0-4 0 15,-1 6 4-15,1 1 0 16,4 0 2-1,0-1 0-15,0 1-3 16,4 3 0-16,5 3-1 16,4 0 1-16,9 7-2 0,1 0 0 15,3-10 0-15,1 3 1 16,4 4-2-16,4-7 1 16,0 6 0-16,5 1 1 15,-4 3-1-15,-1 3 0 16,5 7 1-16,4 10 1 15,9 3-4-15,18 10 1 16,9 10 0-16,13 7 0 16,-5-1 0-16,5 8 0 15,4-1-1-15,1 0 1 16,-1 4 0-16,-17-4 0 0,-14-9 0 16,-13-11 1-16,-9-3 0 15,-8 0 0-15,-5-6 0 16,-5-4 1-16,-3-10-3 15,-1-3 0-15,-5-4 1 16,-3-6 1-16,-5-7 0 16,-5-3 0-16,0 0 0 15,-4 0 1-15,-8-3 0 16,-1 6 0-16,0-3-2 16,0-3 0-16,0-1 0 15,0 1 0-15,5 0 0 0,-1-4 1 16,1 0-2-16,4-3 1 0,0 0 0 15,0 0 0-15,0 0 2 16,0 0 0-16,0 0-1 16,0 0 0-16,0 0-1 31,0 0 0-31,9 4-1 0,0-4 0 0,-5 0 1 16,5 0 0-16,0 0 1 15,0 3 0-15,0 0-1 16,-1 1 1-16,-3-8-1 15,-5 4 1 1,4 4-1-16,-4-4 0 16,9 3 0-16,0 0 0 15,-5 4 0-15,1 0 1 0,4 3 0 16,-1 6 0-16,1 7-2 16,0 7 0-16,4 20 2 15,5 3 1-15,4 20-3 16,5 3 1-16,4 14 0 0,4 9 0 15,-4-6 0-15,5 7 1 32,-5 6-2-32,-5-13 1 0,-4-7-1 15,0 0 0-15,-4-9 2 16,0-18 0-16,-1-2-1 16,-3-11 1-16,-1-19-2 15,-4 3 0-15,-5-10 1 16,5-4 0-16,-4 4-1 15,-1-10 1-15,-4-3 0 16,0-7 1-16,0 10-1 16,0-4 1-16,0-6-2 15,0 0 1-15,0 0-1 0,0 0 0 16,0 0 1-16,0 0 1 16,0 0-1-16,0 0 1 15,0 0-2-15,0 0 1 16,0 7 0-16,0-10 0 15,0-1 0-15,0 4 1 16,4-6-2-16,-4 2 1 31,0 11 0-31,5-10 1 16,-5 3-1-16,4 6 0 0,1 1 1 16,-5 0 0-16,0-1-3 15,4 1 1-15,1-1 1 16,-1 4 0-16,0 4 1 15,5 2 1-15,0 11-4 16,4 6 1-16,5 10 2 16,4 7 1-16,0 10-3 15,0 6 0-15,5 10 1 16,0-3 1-16,3 0-1 16,1 0 0-16,0-3-2 0,-4-14 0 15,-5-9 2-15,-4-11 0 16,-5-6 0-16,0-7 0 15,-4-6 1-15,0-4 0 16,-5 4-2-16,1-7 1 16,-5-4 0-16,4 1 0 15,-4 0 0-15,0-7 0 16,0 0 0-16,0 0 0 16,5 6-1-16,-5-6 1 15,4 7 0-15,-4-7 0 16,9 6 0-16,-9-6 1 15,4 4-2-15,5-4 1 16,0 0-1-16,0 0 0 0,0 0 2 16,0 0 1-16,-5 0-4 15,5 6 0-15,0 8 4 16,0 2 0-16,4 7-3 16,-4 11 1-16,4 15-2 15,5 1 1-15,4 20 0 16,0-4 0-16,0 4-1 15,5 6 1-15,-1 4 1 16,1 9 1-16,-1 4-1 16,1 7 0-16,-1-11-1 15,1 1 1-15,0-4-1 0,-1-13 0 16,1-3 1-16,4-7 1 16,-9-3 0-16,-5-11 1 15,-8-9-3-15,0-3 1 16,-4-7 0-16,-1-7 1 15,0-3-3-15,1 0 1 16,-5-4-8-16,4-3 1 16,5-6-15-16,4-14 1 15,10-22 4-15,-1-15 0 16</inkml:trace>
  <inkml:trace contextRef="#ctx0" brushRef="#br3" timeOffset="52304.2659">9757 11414 25 0,'9'-10'12'0,"4"14"2"16,-13-4-13-16,0 0 6 15,0 0 1-15,0 0-4 16,0 0 0-16,0 3-3 16,0 4 0-16,0 3 1 15,5 3 0-15,-1 3 0 16,5 11 1-16,4 10-2 15,1 16 1-15,3 6-4 0,1 4 1 16,-5 0 2 0,-4-3 0-16,0-4-2 0,0-9 1 15,0 3-8-15,0-11 0 16,-1-9-9-16,6-6 1 16,-5-8-3-16,4-16 1 15</inkml:trace>
  <inkml:trace contextRef="#ctx0" brushRef="#br3" timeOffset="52653.3518">10142 11381 32 0,'0'-13'16'0,"14"20"-1"16,-6-7-16-16,1 0 2 16,5 3 1-16,-1 7 4 15,-4-4 0-15,0 8-2 16,4 6 1-16,-4 6-2 16,0 17 0-16,-1 14-3 15,1 2 1-15,4 8 0 0,5-4 0 16,0 3-2-16,0-6 0 15,-1-7 1-15,1-7 0 32,-5-6-7-32,1-10 1 15,-6-3-3-15,1-8 0 16,-4-2-13-16,-1-10 0 0,1-17 13 16,-1-13 1-16</inkml:trace>
  <inkml:trace contextRef="#ctx0" brushRef="#br3" timeOffset="53030.1526">10833 11371 35 0,'4'4'17'0,"-8"9"7"0,4-13-18 16,8 3-1-16,1 7 0 15,0 3-3-15,4 4 1 16,5 6-3-16,-5 14 1 16,5 12 0-16,-5 11 1 15,-4 10 0-15,5-4 0 16,-1-3-4-16,0 0 1 15,0-10 1-15,1-3 0 16,-1-10-3-16,-4-7 1 16,-5-6-3-16,1-11 0 15,-1-9-9-15,0-11 1 16,1-9-14-16,-5-13 1 16,9-17 23-16,0-14 0 0</inkml:trace>
  <inkml:trace contextRef="#ctx0" brushRef="#br3" timeOffset="53332.359">11302 11321 23 0,'13'-23'11'0,"18"7"7"16,-22 12-12-16,4 1-2 16,-4-4 1-16,0 4-2 15,0 0 1-15,-1 6 0 16,-3 7 1-16,-5 0-2 0,0 0 0 15,0 10-1-15,0 6 0 16,0 14 0-16,4 3 0 16,1 7 0-16,4 10 1 15,8 6-2-15,1 0 1 16,4 1-1-16,0-14 1 31,18 13-3-31,-9-16 1 16,-9-10-14-16,-4-14 0 15,-9-16-25-15,0-16 0 16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  <inkml:channel name="T" type="integer" max="2.14748E9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16-05-09T21:58:04.292"/>
    </inkml:context>
    <inkml:brush xml:id="br0">
      <inkml:brushProperty name="width" value="0.05292" units="cm"/>
      <inkml:brushProperty name="height" value="0.05292" units="cm"/>
      <inkml:brushProperty name="color" value="#00B050"/>
    </inkml:brush>
    <inkml:brush xml:id="br1">
      <inkml:brushProperty name="width" value="0.05292" units="cm"/>
      <inkml:brushProperty name="height" value="0.05292" units="cm"/>
      <inkml:brushProperty name="color" value="#7030A0"/>
    </inkml:brush>
    <inkml:brush xml:id="br2">
      <inkml:brushProperty name="width" value="0.05292" units="cm"/>
      <inkml:brushProperty name="height" value="0.05292" units="cm"/>
      <inkml:brushProperty name="color" value="#00B0F0"/>
    </inkml:brush>
    <inkml:brush xml:id="br3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18006 7815 10 0,'-14'-10'5'0,"10"3"1"16,4 1-4-16,-4-4-2 16,-1 0 1-16,-8-4 5 15,-9 1 1-15,-5 3-3 16,-4-3 1-16,-9 10-4 16,-8 3 1-16,-10 0-1 15,-4 6 0-15,-9 11-1 16,-4 13 0-16,-4 10 1 15,3 16 1-15,1 4-1 0,9 13 0 16,13 3-1-16,13 4 0 16,13 2 0-16,10-2 1 15,25 3-1-15,10-10 0 0,17-3 1 16,14-11 0-16,18-6 0 16,17-9 0-16,22-11-1 31,22-20 0-31,0-23 0 15,5-3 0-15,-9-20 1 16,-13-14 0-16,-9-6-2 16,-23-7 1-16,-17-16 0 15,-22-13 1-15,-22-11-1 0,-18 0 1 16,-18 11 3-16,-17 9 1 16,-19 7-3-16,-12 10 0 0,-14 14-2 15,-17 9 1-15,-9 16-1 16,0 8 1-16,4 16 0 15,5 10 0-15,-1 10-1 16,10 16 1-16,8 17-1 16,18 17 0-16,9 23 0 15,22 0 0-15,18 6 0 16,17 7 0-16,23-6 0 0,21-10 0 16,19-14 0-16,17-20 0 15,22-19 1-15,9-27 0 16,9-20 0-16,0-23 0 15,0-14-1-15,-5-16 0 16,-17-20-1-16,-22-16 0 0,-23-11 2 16,-21 4 0-16,-19 16-1 15,-26 17 0-15,-17 20-4 16,-18 20 0-16,-23 20-19 16,-8 16 0-16,-18 7 7 15,-4-13 1-15</inkml:trace>
  <inkml:trace contextRef="#ctx0" brushRef="#br0" timeOffset="2773.1641">18957 4195 14 0,'-9'-23'7'0,"-4"7"1"0,9 16-7 16,-1-4-1-16,-4-2 0 16,-4 2 1-16,0-2 1 0,-5-1 0 15,-4 0 0-15,-9 4 1 16,0 0 0-16,-13 3-2 15,-14 6 1-15,1 4 1 16,-5 0 0-16,4 10-4 16,1 7 1-16,8 9 3 15,5 21 0-15,13 19-2 16,13 4 0-16,18 6-1 16,22 7 1-16,22 0-1 15,18-17 0-15,18-10 1 16,8-6 0-16,10-17 0 15,8-16 0-15,-9-14-1 16,-4-20 1-16,-9-13-3 16,-13-13 1-16,-9-13 1 0,-13-7 0 15,-14-7 0-15,-13-13 0 16,-17-7 1-16,-14-13 0 16,-9 4-2-16,-13-1 1 15,-13 11 0-15,-5 9 0 16,-4 10-1-16,-4 7 1 15,-5 17 0-15,-5 9 1 16,-3 17-2-16,-6 17 1 16,-8 26 0-16,5 23 0 15,-1 27 0-15,9 14 0 16,14 15 0 0,12-5 0-16,19-1-4 0,21-13 0 15,23-14-6-15,22-16 1 16,22-13-8-16,9-20 0 15</inkml:trace>
  <inkml:trace contextRef="#ctx0" brushRef="#br0" timeOffset="6041.2746">18430 4451 13 0,'-17'-10'6'0,"12"20"2"16,5-10-6-16,0 3-1 16,-4-3 1-16,-9 7 0 0,-1 3 0 15,-3 3 0-15,-10 7 0 16,-4 3 1-16,-13 14 1 16,-5 12-2-16,-8 11 1 15,-27 20-2-15,-9 16 1 16,-13 17-1-16,-10 0 0 15,-3 13-2-15,8-4 0 16,-8 1 3-16,17-10 1 16,9-10-6-16,5-10 1 15,4-14 3-15,4 1 0 16,-4-10-1-16,-9-4 1 0,9-13 4 16,4-7 0-16,9-6-4 15,14-7 1-15,13-3-2 16,8-7 0-16,10-6 1 15,4-4 0-15,8-3 0 16,5-3 1-16,1-4-3 16,3-3 1-16,1 0 0 15,-1-3 0-15,1 0-1 16,4-1 1-16,0 1 1 16,0 0 1-16,0 3-3 15,0-4 0-15,0 4 1 16,4-3 0-16,1 0 0 15,4-1 0-15,-1 1 0 16,1 0 1-16,5-1-1 0,-6 4 1 16,6 0-2-16,-1 0 0 15,-4 4 1-15,4 6 1 16,0 0-2-16,5 6 1 16,4 14 0-16,5 0 1 15,13 3-1-15,8 10 0 16,5 10 1-16,14 17 0 15,4 13-1-15,13 13 1 16,-5 14 2-16,10 16 0 16,4 13-1-16,4 10 0 15,9 11-2-15,9-1 0 16,5-13 0-16,-18-20 1 0,-14-13-1 16,-17-24 0-16,-14-9 0 15,-12-14 1-15,-10-13-1 16,-8-6 0-16,-5-11-9 15,0-6 1-15,0-7-29 0,4-6 1 16</inkml:trace>
  <inkml:trace contextRef="#ctx0" brushRef="#br0" timeOffset="8976.9648">3819 9862 21 0,'0'-4'10'0,"4"-2"7"15,-4 2-12-15,5 1-2 16,-5 0 1-16,4 0-1 16,-4-1 1-16,0-2-1 15,0 2 0-15,-4 1-2 0,-5 0 0 16,0 3-1-16,-4 3 1 15,-5 4 1-15,-17 3 0 16,4 3-3-16,-5 3 1 16,5 8 0-16,-13-1 0 15,4 7 0-15,0 3 0 16,5 3 0-16,8 11 1 16,10-4-1-1,8 0 1-15,18 7-1 16,4-4 1-16,18-3 2 0,9-6 1 15,13-11-4-15,13-9 1 16,-8-10-2-16,8-7 1 16,1-10-1-16,-10-7 1 15,-4-3 0-15,-9-10 1 16,-4-6-2-16,-9-11 1 16,-9-9 1-16,-8 10 0 15,-10-1-2-15,-4 4 1 16,-4 6 0-16,-5 4 0 15,-4 10-3-15,-10 3 0 16,1 4 1-16,0 2 0 16,-4 8 0-16,-1 2 0 0,0 1-5 15,5 3 1-15,5 0-2 16,-1 0 1-16,5 0-16 16,8 0 0-16</inkml:trace>
  <inkml:trace contextRef="#ctx0" brushRef="#br0" timeOffset="9421.3495">4438 9766 19 0,'0'-7'9'0,"0"17"5"0,0-10-10 16,0 3 2-16,0 0 1 16,0-3-3-16,0 4 1 15,-4 2-6-15,4-2 1 16,0 2 2-16,0 1 0 15,-4 0-2-15,-1 3 1 0,5 0 0 16,-4 3 0-16,-1 3-1 16,5 11 1-16,-4 6-1 15,-1 7 1-15,5 0-1 16,0 6 0-16,0-6 0 16,0 3 0-16,5 0-1 15,-5-6 1-15,0-7-4 16,0-4 0-16,0-3-13 0,0-3 1 15,0-3-1-15,9-10 1 16</inkml:trace>
  <inkml:trace contextRef="#ctx0" brushRef="#br0" timeOffset="12557.5483">1615 4829 39 0,'0'0'19'0,"142"-13"3"15,-80 13-20-15,31 0-2 16,26 0 0-16,18 0-1 16,18 0 1-16,27 6 0 15,12 8 1-15,10 2-1 16,30 4 1-16,5 10-2 15,18 0 1-15,26 0-1 16,9-7 1 0,22-6 0-16,5-21 0 15,22-2 0-15,-14-8 0 16,5-2-1-16,-27-4 0 16,-21 0 0-16,-37 3 1 15,-30 4-1-15,-49 3 0 16,-39 3 1-16,-32 4 1 15,-26 6-2-15,-18 7 0 0,-18 0-20 16,-4 4 0-16,0-1 5 16,-9-13 0-16</inkml:trace>
  <inkml:trace contextRef="#ctx0" brushRef="#br1" timeOffset="22466.5803">17413 9623 18 0,'-22'-37'9'0,"-23"14"-5"0,36 20-9 16,1-4 6-16,-10-3 1 16,-4 0 6-16,-9 0 0 15,-13 4-3-15,-5-1 1 16,-4 4-1-16,-14-1 1 15,-3 14-2-15,-1 7 0 16,0 6-2-16,5 7 0 0,4 13 0 16,9 14 1-16,13 6-1 31,4 13 0-31,19-3-1 16,8 3 0-16,9-3 1 15,18-6 1-15,17-4 1 16,14-10 1-16,17-7-5 15,9-6 1-15,23-10-1 0,3-4 0 16,6-12-2-16,-1-14 0 16,0-14 0-16,-4-6 0 15,-1-6 0-15,-16-14 1 0,-6-13-1 16,-12-27 0-16,-14-3 2 16,-18-3 0-16,-35 0-2 15,-9-4 0-15,-22 7 3 16,-17 14 0-16,-14 12-3 15,-14 21 1-15,-21 29 1 16,-18 20 1-16,4 11-6 16,1 19 0-16,12 7-7 0,14 13 0 15,18 0-14-15,22 0 1 16</inkml:trace>
  <inkml:trace contextRef="#ctx0" brushRef="#br1" timeOffset="23922.2858">17988 4086 0 0,'13'-17'0'0</inkml:trace>
  <inkml:trace contextRef="#ctx0" brushRef="#br1" timeOffset="25103.5205">18324 4023 29 0,'-9'-20'14'0,"27"40"2"0,-18-13-15 15,5-1 0 1,3 4 0-16,1-3 1 16,0-1 1-16,0 4-1 15,4-3 1-15,5 0-4 16,0 3 1-16,4 0 2 15,0-1 0-15,0 1 0 16,-4 0 1-16,-1 0-2 16,-3 0 0-16,-5 7-1 0,-18 6 0 15,-18 17 1-15,-22 20 0 16,-17 16-1-16,-18 7 1 16,0 6-2-16,-18 11 1 15,0-7 0-15,5-4 1 16,0-12-1-16,4-11 0 15,0-6 0-15,-5-4 0 16,-3-13-1-16,-1-6 1 16,0-11 1-16,5-2 1 15,4 2 0-15,9-9 0 16,9-1-2-16,4 4 0 16,9-3 1-16,4-1 0 15,10 1-2-15,3 0 1 0,10-4 1 16,4-3 1-16,4 3 0 15,10-3 1-15,-1 0-3 16,9 0 1-16,5 3 1 16,-1-3 0-16,1 0-4 15,4 0 0-15,0 0 4 16,-5 0 1 0,-3 13-4-1,-6 4 1-15,1 6 0 16,0 3 1-16,-5 7 0 15,-4 14 0-15,0 9-3 0,-5 11 1 16,-4 9 1-16,-4 30 1 16,-14 7 0-16,1 13 0 15,-6 3-2-15,-3-3 1 16,-5-10 0-16,4-3 0 16,10-20 0-16,-1-10 1 15,5-7-1-15,4-13 0 16,5-7 0-16,-1-3 1 15,5-10-2-15,5-3 0 16,-1-13 1-16,5-1 0 0,4-13-1 16,5 0 1-16,4-3 0 15,0-6 1-15,5-4-1 16,0-4 1-16,-1 1-1 16,1-4 1-16,-1 4 0 15,1-10 0-15,4 3-1 16,-5 0 0-16,5-4-1 15,0 1 1-15,0 3 0 16,0 0 1-16,0-3-1 16,0-1 0-16,0 4-1 15,0-3 0-15,0 3 1 16,0 0 1-16,0 0-1 0,5 7 0 16,4-1 0-16,0 4 1 15,4 13-1-15,9 7 1 16,13 7-1-16,14 9 0 15,9 24-1-15,8 9 1 16,5 18 0-16,4 9 0 16,0 0 1-16,0 10 0 15,1 10 0-15,3 7 1 16,-4-4-2-16,-8 1 1 16,4-14-1-16,-1-10 0 15,-3-17 0-15,-5-19 1 16,4-7-3-16,-4-13 0 0,0-10 2 15,-4-7 0-15,-1 0 0 16,-13-3 0-16,-8-10-2 16,-5-4 1-16,-9 1-3 15,-13-7 0-15,-9-3-12 16,-5-7 0-16,1-4-19 16,-1-6 0-16</inkml:trace>
  <inkml:trace contextRef="#ctx0" brushRef="#br1" timeOffset="26739.7336">5160 9795 11 0,'-5'-10'5'0,"5"7"6"0,0 3-7 31,0 0-1-31,0 0 1 16,0 0 2-16,0 0 1 16,0 0-4-16,0 0 1 0,0-3-3 15,0 3 0-15,0 0-1 16,0 0 1-16,0 0 1 16,-4 0 1-16,-1 0-5 15,-3 6 1-15,-6 1 3 16,-3 6 1-16,-1 7-3 15,0 3 1-15,0 7 0 16,1 13 0-16,3 1 0 16,10 2 0-16,4-3 1 15,9 4 0-15,9-4-4 16,8-3 0-16,14-17 3 16,9-7 0-16,4-6 1 15,0-3 0-15,0-7-2 0,0-10 0 16,-9-3 2-16,-4-1 0 15,-4-5-2-15,-10-1 1 16,-4-4 0-16,-4 8 0 16,-5-4 0-16,-4-7 0 15,-5-2-2-15,-4-1 0 16,-4 0 1-16,-9-3 1 16,-9 3-2-16,0 3 1 15,-5-6 0-15,0 10 1 16,-4 3-2-16,0 3 0 15,0 1 1-15,-4 6 1 0,0 3-2 16,-1 1 0-16,1 2-2 16,4 1 1-16,0 3-1 15,0 0 1-15,4 3-4 16,5 1 0-16,5 2-6 16,8 4 1-16,9 3-8 15,13 1 0-15</inkml:trace>
  <inkml:trace contextRef="#ctx0" brushRef="#br1" timeOffset="27201.9245">5930 9769 32 0,'-27'-3'16'0,"-13"26"1"0,31-13-16 15,1 3-2-15,-1 0 1 0,0 1 1 16,-4 2 0-16,4 1-1 16,0 9 0-16,0 1 2 15,5 9 1-15,4 7-2 16,4-3 0-16,9-3 5 16,18-4 0-16,14-3-5 15,3-7 1-15,14-10-2 16,5-6 0-16,-1-10 0 0,0-7 1 15,1-17-1-15,-10 4 1 16,-13-7 0-16,-8 7 0 16,-14-7-1-16,-13 0 1 15,-14 0-1-15,-8 4 0 16,-13 2 0-16,-14 5 0 16,-5-1-2-16,-3-4 1 15,-10 8-1-15,5-4 0 16,0 0-2-16,9 3 0 15,8 4-1-15,10 3 0 16,8 0-4-16,14 7 1 16,4 0-8-16,13-1 1 0,9 8 5 15,9-1 0-15</inkml:trace>
  <inkml:trace contextRef="#ctx0" brushRef="#br1" timeOffset="27518.3256">6527 9739 30 0,'-18'-13'15'0,"9"19"0"16,9 1-14-16,0-7 1 15,5 7 1-15,-1 3 2 16,-4 0 0-16,0 3-2 16,0 3 0-1,5 8-1-15,-10 5 0 0,1-2 0 0,4 19 0 16,-5-6-3-16,5 10 1 15,5 0 1-15,4 0 1 16,0 6-3-16,-1-6 1 16,1-1 0-16,0-5 1 15,-4-8-2-15,-1-3 1 16,-4-6-5-16,0-7 1 31,0-14-23-31,4-9 1 16,5-14 12-16,9-19 0 15</inkml:trace>
  <inkml:trace contextRef="#ctx0" brushRef="#br2" timeOffset="34068.3485">19948 7921 17 0,'18'-23'8'0,"26"6"1"15,-35 14-9-15,0-4 1 16,0-3 1-16,0 0 5 15,-5 0 0-15,-4-3-6 16,0 3 0-16,-9 4 0 16,-8-4 1-16,-10 3 2 15,-8 4 0-15,-5-1-2 0,-9 8 0 16,0 6-1-16,-8 9 0 16,-1 21-1-16,1 17 0 15,-1 19-1-15,10 10 0 16,8 0 2-1,13-3 1-15,14-10-2 0,17-3 0 16,27 0-1-16,18-4 1 16,17-10 0-16,14-6 1 15,9-7-8-15,-1-9 1 16,5-21 3-16,0-13 1 31,18-47 6-31,-23-2 0 16,-13-8-1-16,-17-2 0 15,-14-11-2-15,-13 0 0 16,-13-3 2-16,-9 0 1 16,-14 0-4-16,-17 10 0 15,-9 10-1-15,-13 3 1 0,-5 7 1 16,-13 10 1-16,-4 10-3 16,-9 10 0-16,-5 9 1 15,-4 21 1-15,0 23 0 16,4 23 0-16,9 10-3 15,14 13 1-15,21 3-2 16,28 4 1-16,30 0-9 16,26-3 1-16,32-11-15 15,35-12 1-15</inkml:trace>
  <inkml:trace contextRef="#ctx0" brushRef="#br2" timeOffset="36269.3891">19254 4610 22 0,'-18'-46'11'0,"-9"26"5"0,23 23-12 15,-1-13-4-15,1 10 1 16,4-7 0-16,-4 4 1 15,4-3 0-15,0 6 1 16,0 0-3-16,0-4 0 16,0 4 2-1,0 7 0-15,0-1 2 0,0 8 0 0,8 2-4 16,1 14 1-16,9 3 0 31,9 4 0-31,12 6-2 16,14 13 1-16,23 1 0 0,12 12 0 15,10-2-1-15,3-1 1 0,10-3 0 16,4 0 0-16,4 0 0 16,-8 0 1-16,-9-3 0 15,-5 0 1-15,1 6-2 16,-5 0 1-16,-1 4 1 16,-3 3 0-16,-5-3-2 0,-9-11 0 15,-8-9 0-15,-5-10 1 16,-9-3-1-16,-9-11 1 15,-9-3-1-15,-8-6 1 16,-5-1 0-16,-4-2 1 16,-1-4 0-16,-3-4 0 15,-5 1-1-15,-1-4 1 16,-3 1-1-16,-5-4 0 16,0 0-1-16,4 3 0 15,-4-3-1-15,0 0 0 0,0 0 1 16,0 0 1-16,0 0-1 15,0 0 0-15,0 0 0 16,0 0 1-16,0 0-1 16,0 0 1-16,0 0-2 15,0 0 0-15,0 0 2 16,0 0 0-16,0 0-2 16,0 0 0-16,0 0 1 15,0 0 0-15,0 0 0 16,0 0 0-16,-4 3-1 15,-1-3 1-15,1 4 0 16,0-1 1-16,-1 0 0 16,-4 4 0-16,0-1-2 15,1 1 1-15,-6 3 0 0,5-3 0 16,-4-1 1-16,0 4 1 16,0 0-3-16,-1 3 1 15,-8 7 0-15,0 4 1 16,-4-1-1-16,-5 10 0 15,0 13-1-15,-5 1 1 16,-4-1 0-16,1 7 1 16,-6 10-1-16,-3 7 0 15,-1-4-1-15,-4 14 1 16,0 10 0-16,-9-1 0 16,0 4 1-16,-5 3 1 15,1 4-4-15,-5-14 1 16,9-6 1-16,5-11 0 0,8-12 0 15,9-14 0-15,9-10-1 16,5-10 1-16,8-3 1 31,0 0 0-31,5-7-1 16,4-6 0-16,0 3-2 16,1-3 1-16,3-4 3 15,1 0 0-15,-5 1-5 0,9-4 1 16,0 0 4-16,13 0 1 15,-4 0-5-15,4-4 0 16,1 1 3-16,-1 0 0 16,4-1-1-16,-3 1 1 15,3 3-3-15,-3 0 0 16,-1 0-1-16,-4 0 1 16,0 3-4-16,0-6 0 15,4 3-10-15,5-3 0 16,-1-4-8-16,1-6 0 15</inkml:trace>
  <inkml:trace contextRef="#ctx0" brushRef="#br2" timeOffset="38099.8495">7058 9712 24 0,'0'0'12'0,"0"4"3"16,0-4-11-16,0 0 2 16,0 0 1-16,4 6-3 15,-4 8 0-15,0 6 0 16,0 9 0-16,0 15-2 0,0 12 1 16,5 4-4-16,-1 6 0 15,1-6 0-15,-1-1 1 16,5 1 0-16,0-7 0 15,0-3-1-15,-5-10 1 16,-4-7 0-16,0-6 0 16,-4-11-6-16,-1-13 0 15,1-9-7-15,4-11 0 16,4-6-10-16,5 0 0 16</inkml:trace>
  <inkml:trace contextRef="#ctx0" brushRef="#br2" timeOffset="38549.9352">7585 9732 29 0,'-18'0'14'0,"18"10"2"15,4-3-16-15,-4 0 1 16,0 6 0-16,0 7 2 15,0 13 1-15,0 10-1 16,0 17 1-16,5-1-2 16,-1 5 0-16,9-8-2 15,5-6 0-15,9-14 1 16,8-6 1-16,14-10-3 0,4-10 0 16,4-10-1-1,1-13 0-15,-1-17 1 0,-3-7 1 16,-6-19 0-16,-12-4 0 15,-5-6 0-15,-18 6 0 0,-9 4 1 16,-13 3 1-16,-17 16-1 16,-5 14 0-16,-9 3 0 15,-9 3 0-15,-4 7-3 16,-4 10 1-16,4 4-5 16,0-1 0-16,4 4 1 15,0-1 0 1,9-6-3-16,5 0 1 15,4 0-12-15,9 0 1 16,4 0 16-16,14 7 0 16</inkml:trace>
  <inkml:trace contextRef="#ctx0" brushRef="#br2" timeOffset="40170.5176">8470 9663 23 0,'-9'-4'11'0,"9"4"7"0,0 0-12 0,0 0-4 16,0 0 0-16,4 4 0 15,5 2 1-15,0 8 0 16,4 9 0-16,0 13 0 15,1 14 0-15,-1 16 1 16,5 21 0-16,-5-4-5 16,5 0 1-16,-5 3-1 15,0-13 1-15,-4-10 0 0,0-10 1 16,-5-10-2-16,1-10 0 16,-5-10-6-16,0-9 0 15,0-11-4-15,0-13 0 16,4-16-3-16,1-18 0 15,3 11 4-15,6-17 1 16</inkml:trace>
  <inkml:trace contextRef="#ctx0" brushRef="#br2" timeOffset="40662.2504">9133 9888 21 0,'-22'-16'10'0,"9"9"3"15,13 7-11-15,-4 0 0 16,-1 0 1-16,1 0 2 16,-1 0 1-16,1 3-4 15,-1 1 1-15,1 2-3 16,-5 14 0-16,-4 3 2 15,0 7 1-15,4 3-1 16,4 7 0-16,5 0 1 16,9 0 1-16,9 0-2 15,13 3 1-15,13-7-4 0,9 1 1 16,5-7 0-16,-1-4 1 16,5-12-1-16,0-11 0 15,-4-6 0-15,-5-14 0 31,-9-10-1-31,-9-6 1 0,-8-10 1 16,-9-10 0-16,-18-3-1 16,-9-7 1-16,-18 0 0 15,-8 3 1-15,-9 3-2 16,-1 18 0-16,-3-1-2 16,-5 7 1-16,0 13-3 15,4 6 0-15,0 4-4 16,-4 10 1-16,4 10-6 15,1 4 0-15,3 2-7 0,6-2 0 16</inkml:trace>
  <inkml:trace contextRef="#ctx0" brushRef="#br3" timeOffset="48769.577">21935 11312 25 0,'0'0'12'0,"-31"-24"4"0,27 21-14 16,-10-4 2-16,1-3 1 15,-13 7-2-15,-1 3 1 16,-8 0-2-16,-10 0 1 15,-8 0-2-15,-4 10 1 16,-10 3 0-16,5 7 1 16,5 0-2-16,4 0 0 0,9 10-2 15,8 20 1-15,5 19 1 16,9 24 1-16,13 0-1 16,14 0 0-16,12 3 1 15,23-10 0-15,18-6-2 0,21-4 0 16,14-16-1-16,14-7 0 15,8-16-1-15,8-14 1 32,-7-17-1-32,-10-15 0 15,-13-18 2-15,-14-23 0 16,-17-13-1-16,-17-26 1 0,-19-8 3 16,-22-9 0-16,-17 3-1 15,-22 14 1-15,-18 16-2 16,-18 0 0-16,-13 23-1 15,-14 17 1-15,-8 20-1 16,-13 13 0-16,-1 13-1 16,5 13 0-16,5 11 2 15,17 23 1-15,17 3-2 16,15 16 1-16,16 8-6 16,32-14 1-16,26-10-6 15,36-17 0-15,22-6-14 0,31-20 0 16,13-24 13-16,31-15 0 15</inkml:trace>
  <inkml:trace contextRef="#ctx0" brushRef="#br3" timeOffset="51429.4252">18811 4358 12 0,'-35'-13'6'0,"21"9"5"0,14 4-6 15,0 0-5-15,5 0 1 16,4-3 1-16,4 3 0 16,0 0-2-16,5 3 0 15,0 4 2-15,-1 3 0 16,1 0-1-16,-5 3 1 15,1 4-2-15,-1 6 0 16,13 0 2-16,1 0 1 16,8 4-2-16,10-4 0 15,3 0 0-15,5 1 1 0,0 2-2 16,5 7 0-16,4-3 0 16,9 3 1-16,-5 7-1 15,0 3 1-15,-4 0 0 16,0 4 0-16,-4 6-2 15,4 7 1-15,4 6 1 16,9-10 1-16,18 14-2 16,0-13 0-16,0-4 0 15,-9-7 1-15,-8-3-2 16,-10-6 0-16,-13-1 4 16,-9-6 0-16,-8-3-1 15,-5-4 0-15,0-7-2 16,-14-2 0-16,1-1 2 0,-5-3 0 15,-4-4 0-15,-4 1 0 16,-1 0-2-16,-4 3 0 16,0-4 0-16,0 4 0 15,0-3 0-15,-4 6 0 16,4-3 0-16,-5-3 0 16,5-1 1-16,0 4 1 15,0-10-4-15,0 7 1 16,0-7 1-16,5 10 0 15,-5-10 0-15,4 3 0 16,0 1 0-16,1-1 1 0,-1 7-2 16,5 0 1-16,0 0 0 15,4-4 0-15,1 4 0 16,-1 4 0-16,9 2 0 16,0-3 1-16,5 4-2 15,-1-4 1-15,1 7 0 16,4 0 0-16,0 0 1 15,0 7 0-15,-5 9-2 16,1 7 0-16,-1 7 3 16,1 10 0-16,4 6-2 0,0 0 1 15,4 11-2-15,1-8 1 16,12 1 1-16,-8 3 1 16,4 3-2-16,1-9 0 0,-1 6 1 15,-4 3 1-15,4 0-1 16,-4-13 0-16,0 0-1 15,-5-10 0-15,-4 1 0 16,0-8 0-16,-5-3 0 16,-3-3 1-16,-1-4-2 15,-5-2 1-15,-3-8 1 16,-1-3 0-16,-4-6-1 16,0 3 0-16,0-7 0 15,-5-3 1-15,0-3 0 16,-4-1 1-16,5 1-3 15,-5-7 0-15,0 0 1 16,0 3 1-16,0-3-1 16,0 0 1-16,0 4-2 15,0-4 1-15,0 0 0 0,0 0 1 16,4 3-2-16,10-3 1 16,-10 3-1-16,5 4 1 15,0 3 0-15,-1 3 0 16,1 0 0-16,0 11 1 15,4 2-1-15,10 4 0 16,-1 6 0-16,9 14 0 16,4 0 0-16,5 3 1 15,4 0-2-15,0 4 1 0,-4 6 0 16,-4-7 1-16,-5 7-2 16,-5-3 1-16,1-1 0 15,-1 4 1-15,5 0-1 16,0 7 0-16,5 3-1 15,3 10 1 1,6-10 1-16,-1 3 0 16,0-6-2-16,-4-4 1 15,0-9 0-15,-9-7 0 16,-9-11 0-16,0-5 0 16,-9-5 0-16,1-5 0 15,-6-1 0-15,6-7 0 16,-1 1 1-16,0-4 1 0,1 1-2 15,-6-1 0-15,1-3-2 16,0 10 1-16,0 3 2 16,0 0 1-16,0 0-2 15,0 4 1-15,-5-1-2 16,0-2 1-16,1 2 0 16,-1-9 1-16,1 3-1 15,-1-7 1-15,1 0-1 16,-1-3 1-16,-4-3-1 15,0-1 1-15,0-6 0 16,0 7 0-16,0-7-1 16,0 7 0-16,0-7 1 15,0 0 0-15,0 0-2 16,0 0 0-16,0 0 1 0,0 0 1 16,0 3-2-16,0-3 1 15,-4-3 0-15,-1 6 1 16,1 0-2-16,-1-3 0 15,-4-3 1-15,-4 10 1 16,-5-1-1-16,1 1 0 16,-5 3 0-16,-5-3 1 15,-4 6-2 1,-4 0 0-16,-5 4 2 0,0 3 0 16,-4 3-1-16,-5 7 1 15,0 9-2-15,5-2 0 16,-9 6 1-16,4 7 0 15,-4 0 0-15,5 3 1 16,-1 6-1-16,0-2 0 0,-4-4 0 16,4 3 1-16,1-6-2 15,-5 3 1-15,0-3-1 16,-1 6 0-16,-3 1 3 16,4-4 1-16,4 10-3 15,1-7 0-15,3 1 0 0,1-1 1 16,0-6-2-16,4 0 1 15,5-11 1-15,4-2 1 16,4-7-2-16,5 0 1 16,0-11-1-16,4 1 0 15,5-6 0-15,-1-1 1 16,6-3-2-16,-1-4 1 31,4 8-3-31,5 2 0 0,0-2-4 16,5-1 1-16,4-3-10 31,8-4 1-31,10-2-17 16,8-8 1-16</inkml:trace>
  <inkml:trace contextRef="#ctx0" brushRef="#br3" timeOffset="53605.0042">9970 9623 20 0,'-9'-10'10'0,"9"10"3"0,0 0-10 16,0 7 1-16,4-1 0 0,1 4-2 16,-1 3 1-16,1 4 0 15,8 10 1-15,-4 9-1 16,4 7 0-16,0 14-2 16,1 2 0-16,3 1 0 15,-4-7 0-15,1 0-1 16,-5-6 0-16,-1-8 1 15,1 1 1-15,-4-7-4 16,-1-6 1-16,1-4 0 16,-1-6 0-16,0-4-5 15,-4-3 0-15,0-3-3 0,0-7 1 16,0-4-14-16,0-9 1 16</inkml:trace>
  <inkml:trace contextRef="#ctx0" brushRef="#br3" timeOffset="53964.3871">10611 9586 19 0,'5'-26'9'0,"-5"42"4"0,4-19-10 0,1 0 4 16,-5 3 0-16,0 0-2 16,4 3 0-16,5 0-2 15,-5 7 1-15,1 14-2 16,-1 5 1-16,5 18-1 16,0 16 0-16,-5 13-2 15,1 7 1-15,4 3-1 16,-5-6 0-16,0-4 0 15,1-3 1-15,-5-13-3 16,4-4 0-16,-4-12-3 16,0-11 0-16,-4-7-7 0,-1-12 1 15,5-14-13-15,-4-10 0 16</inkml:trace>
  <inkml:trace contextRef="#ctx0" brushRef="#br3" timeOffset="54376.4048">11169 9543 25 0,'0'-13'12'0,"0"26"7"0,0-16-14 0,0 3 0 15,0 0 1-15,4 7-3 16,1-1 0-16,-5 4 0 16,4 3 0-16,1 11-2 15,-5 9 1-15,0 7-1 16,0 6 1-16,0 10-1 16,0 4 1-16,0 17-2 15,4-1 1-15,5-7-1 0,0-2 0 16,0-1 0-16,-1-9 0 15,6-11 0-15,-5-3 0 16,-5-10 1-16,-4-9 0 16,0-8-7-16,-4-6 0 15,-1-10-3-15,1-10 1 16,-5-6-5-16,4-4 0 16,1 0-7-16,0-3 1 0</inkml:trace>
  <inkml:trace contextRef="#ctx0" brushRef="#br3" timeOffset="55002.1554">11855 9656 25 0,'0'0'12'0,"9"-10"5"0,-9 10-12 0,0 0-4 15,-9 3 0-15,4-3 0 16,-3 4 0-16,-6-1-2 16,1-3 1-16,-5 10 2 15,1 7 1-15,-1 9-1 16,0 14 1-16,0 6-1 16,5 7 1-16,4 7-3 15,5 10 1-15,8-10 0 16,10-7 0-16,8-4-1 15,9 1 0-15,13-10 0 0,9-7 1 0,9-10-1 16,4-6 0-16,5-14 2 16,4-6 0-16,-4-4-2 15,0-13 0-15,0-13-1 16,-5-3 0-16,1-17 2 16,-19 0 1-16,-8 0-3 15,-13-1 1-15,-14 5 0 16,-13 2 0-16,-9 1 1 15,-13 9 1-15,-9 7-3 32,-13 1 0-32,-18 9 2 0,-5-4 0 15,-17 5-4-15,-4 9 1 16,-10 0-3-16,1 6 0 16,4 4-3-16,-4 4 1 15,17 6-22-15,5 13 1 16</inkml:trace>
  <inkml:trace contextRef="#ctx0" brushRef="#br3" timeOffset="59534.6184">8102 5977 23 0,'0'0'11'0,"14"-13"-2"0,-14 6-12 16,-14-3 1-16,-3 0 0 16,-10-3 6-16,-17 0 0 15,-23-1-1-15,-12 8 1 0,-23 2-3 16,-22 1 1-16,-22 3-2 16,-18 3 1-16,-17 1 0 15,-23 2 0-15,-12 1-3 16,-1-7 1-16,0 10 1 15,-4 3 0-15,-5-3-1 16,9 3 1-16,-9-3-1 16,-4 0 1-16,-4-3 0 15,-1 3 0-15,5 10-1 16,5 3 1-16,3 0 2 16,10 0 0-16,4 4-2 15,13 3 0-15,5-10-1 16,8 3 1-16,10 0 0 15,4 0 1-15,-9-6 0 0,9 19 1 16,-5-2 0-16,9 9 0 16,1 3-2-16,21 1 0 15,22 2 1-15,23 11 0 16,22 0-1-16,26 3 0 16,27 7 0-16,22-4 1 15,31 7-1-15,31-3 1 16,40-7 1-16,26 3 1 15,40 4-1-15,45-14 0 0,39-6-1 0,40-14 1 16,44-12-2-16,36-15 1 16,17-12-1-16,32-13 0 15,12-14 1-15,-3 6 1 16,8-9-3-16,-5 3 1 16,-8 1 0-16,-22-18 0 15,-9 4-1-15,-31-13 0 16,-14-1 1-16,-39-2 1 15,-27-5-1-15,-35-5 1 0,-45 6-2 16,-43-7 1-16,-36-3-1 16,-40-13 1-16,-36 0-1 15,-39-4 1-15,-44 10-1 32,-49 4 1-32,-40 6-1 15,-44 11 0-15,-23 12-3 16,-3 17 0-16,-5 17-11 0,8 7 0 15,23 9-3-15,22 13 0 16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  <inkml:channel name="T" type="integer" max="2.14748E9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16-05-09T22:03:07.526"/>
    </inkml:context>
    <inkml:brush xml:id="br0">
      <inkml:brushProperty name="width" value="0.05292" units="cm"/>
      <inkml:brushProperty name="height" value="0.05292" units="cm"/>
      <inkml:brushProperty name="color" value="#7030A0"/>
    </inkml:brush>
  </inkml:definitions>
  <inkml:trace contextRef="#ctx0" brushRef="#br0">14120 3671 23 0,'0'0'11'0,"-132"-56"2"0,96 43-12 15,-17-4 3-15,-18-3 0 16,-17 7-5-16,-23 3 0 16,-4 3 2-16,-13 7 1 0,-5 13 0 15,-8 7 0-15,-5 7-2 16,13 3 1-16,4 23 3 15,14-3 0-15,18 16-3 16,22-10 1-16,31 4-2 16,21-4 0-16,23 4-1 15,23 3 1-15,21-3 0 0,27 6 1 16,22 4-1-16,26-4 0 16,14-6 1-16,17-7 0 15,27-10-1-15,0-10 0 16,9-9 2-16,9-14 1 15,-5-14-2-15,-17-9 0 16,-18-4 0-16,-14-19 0 16,-35-14-2-16,-22-13 0 0,-31-3 1 15,-30-7 1-15,-32-20-2 16,-31-7 1-16,-26-2 0 16,-41 9 1-16,-34 6-2 15,-14 11 1-15,-27 13 1 16,-17 3 0-16,-9 17 0 15,-4 17 0-15,8 26-2 16,1 23 1-16,8 20-2 16,9 20 0-16,14 27-8 15,30 6 0-15,31 10-15 16,45-10 0-16,44 14 20 16,49-11 0-16</inkml:trace>
  <inkml:trace contextRef="#ctx0" brushRef="#br0" timeOffset="797.3594">24192 3927 21 0,'0'-30'10'0,"-13"20"3"16,4 0-11-16,0-7-1 0,-13-6 0 16,-18-7 2-16,-9-3 1 15,-13-10-2-15,-8-4 0 16,-19 1-1-16,-13 6 0 15,-22-3 0-15,1 3 0 16,-19-3 3-16,-13 7 0 16,-13 9 0-16,0 24 0 15,-9 9-4-15,4 21 0 16,23 13 0-16,35 20 0 16,35 19 0-16,36 4 1 0,44 13-1 15,48 7 0-15,36 3 1 16,45 17 0-16,57-10-3 15,35 0 0-15,40-14 1 16,18-16 0-16,-9-23 1 16,-14-20 1-16,-26-30-2 15,-35-24 0-15,-27-25 2 16,-44-25 0 0,-40-15-1-16,-44-4 1 0,-49-13-6 0,-53-10 0 15,-48-7-19-15,-54 0 1 16,-13 7 13-16,-18-10 0 15</inkml:trace>
  <inkml:trace contextRef="#ctx0" brushRef="#br0" timeOffset="61818.8842">19001 10585 7 0,'0'0'3'0,"-13"-30"4"0,4 27-5 15,-4-1 7-15,-5-5 1 16,5-1-4-16,-9 0 0 16,4 0-4-16,-4-4 0 15,0 1-2-15,-5 0 0 0,-4 0 1 16,-4-1 0-16,-14 1 1 15,1 6 0-15,-10 4 1 16,-4 0 1-16,0 3-4 16,0 6 1-16,-4 4 0 0,-5 10 0 15,5 0-1-15,-10 13 1 16,1 4 1-16,-4 6 1 16,-1 3 0-16,-4 14 0 15,4 13-1-15,1 7 0 16,3 9-2-16,5 17 1 15,10-6-1-15,12-10 1 16,9-4-2-16,13-7 1 16,14-6 1-16,9 0 0 15,13 7 1-15,8-17 0 16,10 7 0-16,13-11 1 16,17 4-2-16,23-3 0 0,13-3 0 15,4-8 1-15,14-2-2 16,17-1 0-16,9-9 2 15,5-7 0-15,0-7-4 16,-1-3 0-16,-4-10 2 16,-4-14 0-16,-18-9 1 15,-13-13 0-15,-14-11 0 16,-12-16 0-16,-14-17-1 16,-18-16 0-16,-13-27-1 15,-14-13 1 1,-17-20 0-16,-13-10 0 15,-18-10 1-15,-13 14 0 16,-9 12-3-16,-13 21 0 16,-5 13 4-16,0 13 0 15,5 17-2-15,-1 19 0 0,1 8-1 16,-1 9 0-16,-8 20 1 16,4 13 1-16,-4 17-2 15,-9 23 1-15,0 24-1 16,0 22 1-16,0 21-4 15,-9 23 0-15,18 6-17 16,13 4 1-16,31-7-8 16,17-17 1-16</inkml:trace>
  <inkml:trace contextRef="#ctx0" brushRef="#br0" timeOffset="80749.3242">18563 11006 13 0,'-4'-23'6'0,"-18"10"-3"0,17 9-8 0,-4-2 10 15,-4-1 0-15,-5-3 2 16,1 0 0-16,-1 4-7 16,-4-1 1-16,-5-3 4 15,-4 3 1-15,0 7-2 16,-4-3 1-16,-5 3 0 15,-4 0 0-15,4 3-3 16,5 1 0-16,-1 6-1 16,1 0 0-16,13 3-1 15,4 4 1-15,5 2-1 16,4 11 0-16,5 0 1 16,4 10 0-16,8-7-1 15,6 7 1-15,8-7-1 0,9 0 0 16,9 0 0-16,4-16 0 15,9 3-1-15,0-7 0 16,5-9 2-16,4-4 0 16,-9-4-2-16,-9-9 1 15,-4-14 0-15,-9 4 1 16,-9-7-2-16,-5-3 1 16,-3-7 0-16,-5 1 0 15,-9-1 0 1,-5 0 1-16,-4 3-2 0,-8 8 1 15,-5 2-1-15,-9 4 1 16,-5 0-1-16,-8 13 1 16,-5 3 2-16,-4 0 0 15,0 4-1-15,0 3 0 16,4 10-1-16,5 0 1 0,4 3-2 16,0 0 1-16,14 4 1 15,4 3 0-15,8 7 0 16,6 2 1-16,-1 8-2 15,4 9 1-15,10 4-1 16,4-7 0-16,4 4 2 16,5-8 0-16,4 1-4 15,9-3 1-15,4-7 2 0,0-1 0 16,5-2-1-16,4-4 0 16,1-6 0-16,3-7 0 15,6-10-1-15,-6-7 0 16,1-9 1-16,-5-4 0 15,-4-7-1-15,-9-6 1 16,-9-10 0-16,-4-10 0 16,-9-4-2-16,-9 4 0 15,-9 0 2-15,-13 0 1 16,-9 7-1-16,-5 6 0 16,1 7-1-16,-5 6 1 15,-4 4 0-15,-9 6 1 16,0 7-1-16,-5 4 1 0,1 9-1 15,3-3 0-15,6 20 0 16,-10 6 0-16,14 14-1 16,9 10 1-16,30 10 0 15,14-1 1-15,18 1-12 16,26-7 0-16,26-6-22 16,32-11 0-16</inkml:trace>
  <inkml:trace contextRef="#ctx0" brushRef="#br0" timeOffset="509121.4563">12868 12068 34 0,'62'-43'17'0,"-57"23"1"0,-14 7-17 15,-22-11 1-15,-22-5 0 16,-27-18-3-16,-35-6 1 15,-36-10-3-15,-30 0 0 0,-31 0 1 16,-27 0 0-16,-40 0 2 16,-18 10 0-16,-34 10 3 15,-15 6 0-15,-25 1-4 16,-28 2 0-16,-12 8 2 0,-10 13 1 16,-8 6-2-16,4 7 0 15,1 10 0 1,8 10 0-16,17 16 0 15,19 4 1-15,17 13-2 16,31 10 0-16,14 17 1 16,30 3 1-16,27 0-1 15,40 6 1-15,26-6-2 16,31 0 1-16,31 3 0 16,36 4 0-16,31 3 1 15,30-7 0-15,32 4 2 16,35-4 1-16,31 4-2 15,31 2 0-15,44 1-1 16,35-6 0-16,45-1 0 16,40-10 1-16,35 1-1 0,31-14 1 15,31 0-2-15,22-10 0 16,14-10 0-16,25-7 0 16,10-6 0-16,5-17 0 15,12-9 1-15,14-14 0 16,0-13-2-16,4-24 0 15,-13-6 0-15,-14-13 1 16,-17-24 1-16,-26-9 0 16,-41-1-1-16,-26-13 1 15,-31-10-1-15,-39 1 0 0,-41 6 1 16,-39 3 1-16,-49 0 0 16,-54 10 1-16,-48-3-2 15,-52 0 0-15,-68-4-1 0,-70 4 0 16,-89 7 0-16,-110 3 0 15,-80 13 0-15,-97 20 0 16,-62 23 0-16,-49 23 1 16,-22 20-9-16,-5 27 0 15,18 7-3-15,27 16 1 16,31 10-15-16,57 17 1 16,63 26 15-16,52 0 1 15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0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110.34483" units="1/cm"/>
          <inkml:channelProperty channel="Y" name="resolution" value="63.52941" units="1/cm"/>
          <inkml:channelProperty channel="T" name="resolution" value="1" units="1/dev"/>
        </inkml:channelProperties>
      </inkml:inkSource>
      <inkml:timestamp xml:id="ts0" timeString="2016-05-09T22:06:16.890"/>
    </inkml:context>
    <inkml:brush xml:id="br0">
      <inkml:brushProperty name="width" value="0.05292" units="cm"/>
      <inkml:brushProperty name="height" value="0.05292" units="cm"/>
      <inkml:brushProperty name="color" value="#7030A0"/>
    </inkml:brush>
    <inkml:context xml:id="ctx1">
      <inkml:inkSource xml:id="inkSrc1">
        <inkml:traceFormat>
          <inkml:channel name="X" type="integer" max="9600" units="cm"/>
          <inkml:channel name="Y" type="integer" max="7200" units="cm"/>
          <inkml:channel name="F" type="integer" max="256" units="dev"/>
          <inkml:channel name="T" type="integer" max="2.14748E9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1" timeString="2016-05-09T22:08:26.241"/>
    </inkml:context>
  </inkml:definitions>
  <inkml:trace contextRef="#ctx0" brushRef="#br0">996 907 0,'0'66'16,"0"133"-1,0 22-15,22 67 0,66 43 16,67-21-16,-22-111 15,0-22-15,-45-22 16,1-67 0,-45-66-16,-22 1 15,22-1-15,-44 0 16,22 0 0,23 44-16,-1 1 15,-22 43-15,22 23 16,-22-45-16,1 23 15,-1-45-15,0 1 16,0-45-16,-22 22 16,22 0-16,-22-22 15,22 45-15,-22-1 16,0-22-16,0 23 16,0 21-16,22-44 15,-22 1 1,0-1-16,0-22 15,0 44-15,0-21 16,0-23-16,0 22 16,0-22-16,0 22 15,0 0-15,0-21 16,0 21-16,0-22 16,0 22-16,0 0 15,0-21-15,0-1 16,0 0-16,22-22 47,1 0-32,-1 22 17,44 0-32,0-22 15,1 0-15,43 0 16,1 0-16,44 0 15,-44 0-15,-1 0 16,1 0-16,44 22 16,-23-22-16,-21 22 15,44 0-15,22-22 0,-22 0 16,0 0-16,66 0 16,-66 0-16,0 0 15,-23 0-15,90 0 16,-67 0-16,-1 0 15,46 22-15,-90-22 16,67 45 0,-22-45-16,22 0 15,-22 0-15,44 0 16,-22 0-16,-66 0 16,44 22-16,44-22 15,-44 22-15,22-22 16,-22 22-16,-45-22 15,45 22-15,0-22 16,22 0-16,22 0 16,-22 0-16,44 0 15,-22 0-15,23 0 16,-1 0-16,44 0 16,-21 0-16,-23 0 15,45 0-15,-89 0 16,22 0-16,-67 0 15,68 0-15,-90 0 16,1 0-16,-45 0 16,1 0-16,-45-22 15,22 22-15,-22 0 16,-22-22-16,0 0 16,44-22-16,-22 21 15,1-21-15,-23-22 16,22 22-1,22-23-15,-22-21 16,0-23-16,0-21 16,45-1-16,-23 44 15,0-65-15,45-1 16,-45 22-16,44 0 16,-21-21-16,-23 65 15,45-88-15,-45 89 16,44-45-16,-43 22 15,-1-43-15,-22 21 16,0 22-16,0 23 0,0-1 16,1 1-16,-1 22 15,0 21-15,0 1 16,-22-44-16,0 65 16,22-21-16,-22-22 31,0 44-31,0-22 15,0-1-15,0 23 16,22-22-16,-22-22 16,22-1-16,0 1 15,-22-23-15,0 23 16,0 0-16,0-1 16,0 1-16,0 0 15,0-1-15,0-21 16,0 66-16,0-67 15,0 45-15,0 0 16,0-23 0,0 1-16,0 0 15,0 44-15,0-45 0,0 1 16,0 22 0,0-23-16,0 23 15,0 0-15,-22 0 16,22-1-16,0 23 15,-22-22-15,22 22 16,-22 22 15</inkml:trace>
  <inkml:trace contextRef="#ctx1" brushRef="#br0">2049 1906 21 0,'-5'-16'10'0,"10"9"6"15,-1 4-12-15,1-4-3 16,-1-3 1-16,-4-3 0 16,0 0 1-16,-4-7 0 15,-1 0 0-15,-4 0-4 16,-4 0 1-16,0 0-1 16,-14 4 0-16,1-4 4 15,-5 3 0-15,-5 4-2 16,-3 9 0-16,8 4 0 15,-5 4 0-15,10-1 0 0,8 4 1 16,-4 6-3-16,9 7 1 16,8 10 4-16,5 0 0 15,5 13-3-15,3 6 0 16,6 5-2-16,3-1 0 16,-3-4 2-16,-1-9 0 15,0 0-2-15,9-7 1 0,-13-3-4 16,-4-3 0-16,-5-7-4 15,0-4 0-15,-5-3-3 16,-4-6 1-16,-4-10-9 16,4-4 1-16,-4-6 18 15,-5-7 0-15</inkml:trace>
  <inkml:trace contextRef="#ctx1" brushRef="#br0" timeOffset="638.3099">1513 2046 16 0,'-31'-17'8'0,"23"4"6"0,8 9-9 0,4-2-3 16,5 3 1-16,0-4 0 16,8 7 1-16,1-3-5 15,9 3 1-15,-10-7-1 16,19-3 1-16,-10 7-1 16,14-7 1-16,-9 6 0 15,9-2 1-15,-9-1-3 16,4 7 1-16,-8 3 3 0,4 11 1 15,-5 6-2-15,-4 3 1 16,-4 0 0-16,4 0 1 16,-8 0-5-16,-1 7 0 15,-4-6 3 1,0-8 1-16,4-3-1 16,-9-3 1-16,-4-10-2 0,5-3 1 15,-5 0 0-15,4-11 0 0,1-2-2 16,3-4 1-1,6 0 0-15,-1 0 1 16,9 4-1-16,-9 2 0 16,5 4-1-16,-5 4 1 15,5 2 0-15,-9 1 0 16,-5 0 0-16,5 6 1 0,-4 4 0 16,3 6 1-16,1 4-2 15,0 2 0-15,9 8 0 16,-5-7 1-16,5 0-1 15,-1-7 1-15,6-3 0 16,-1-3 0-16,0-4-2 16,4-3 1-16,-12-3-1 15,-1-14 1-15,-4 4 0 0,0-7 1 16,-5-7-1 0,-4 7 0-16,-4 1 0 15,-1 2 0-15,-4 7 0 16,-4-3 0-16,-5-4-2 15,1 7 1-15,-1-3-6 0,0 3 1 0,5 0 0 16,4 0 0-16,-4 0-1 16,4 4 0-16,9-1-9 15,0 0 1-15</inkml:trace>
  <inkml:trace contextRef="#ctx1" brushRef="#br0" timeOffset="1089.3826">2646 1913 23 0,'5'23'11'0,"3"17"3"0,-8-30-12 0,0 3 0 16,0 0 0-16,0-3 0 0,-4 0 1 15,4-3-4-15,0 0 1 16,0-1 0-16,0-2 0 16,0-1 0-16,0-3 1 0,0-3 2 31,0-7 0-31,0 3-2 0,0-10 0 16,0-2-1-16,4-8 0 15,1 4 0-15,-1 3 0 0,1 3 1 16,-1 7 1-16,5 4-6 15,4 2 0-15,-8 14 7 16,4 0 1-16,-1 0-2 16,1 7 0-16,5 3-2 15,-6 3 1-15,10-3-2 16,-13 3 1-16,3-6-2 31,1-1 1-31,5-6-10 0,-10 0 1 16,5-7-11-16,4-6 0 15,-9 0 18-15,-4-7 0 0</inkml:trace>
  <inkml:trace contextRef="#ctx1" brushRef="#br0" timeOffset="1403.6724">2890 1684 22 0,'8'7'11'0,"15"16"0"0,-23-23-10 0,4 3-1 16,0 4 1-16,1-1 1 16,-1 1 0-16,1 6 0 0,-5 7 1 15,4 4-1-15,1 5 1 0,-1 8-2 31,5-1 1-31,-5 1-1 16,1 3 1-16,-5-10-2 16,4-4 0-16,-4-3-4 15,0-3 1-15,0-7-6 16,-4 4 1-16,4-17-13 16,-5-7 1-16</inkml:trace>
  <inkml:trace contextRef="#ctx1" brushRef="#br0" timeOffset="1630.084">2836 1963 23 0,'-17'-4'11'16,"12"8"5"-16,10-8-11 0,8 4-4 15,-9 0 1-15,5-3-2 16,5 0 0-16,3-7 1 16,10 6 0-1,-1-2 0-15,19-4 0 16,-6-3-3-16,6 3 0 15,3 3-4-15,-8 0 1 0,-4 1 4 0,-5 2 0 16,-5-2-21-16,-13-1 1 16,-4 7 20-16,-4-6 1 0</inkml:trace>
  <inkml:trace contextRef="#ctx1" brushRef="#br0" timeOffset="2783.3736">10412 1790 29 0,'5'-3'14'0,"17"10"4"16,-22-7-15-16,9 3 0 15,-5 3 1-15,-4 8-2 0,4 9 0 16,-4 10-1-16,0 10 0 16,0-3-1-16,0 3 1 31,-4 7 1-15,0-7 1-16,-5-6-3 15,0-11 1-15,5-9-1 0,-5-14 1 0,9-3-2 16,4-13 1-16,5 3 0 15,4 0 0-15,5 0 0 16,4 3 0-16,5 4-2 16,4 0 1-16,0 3 3 15,0 10 0 1,4 0-2-16,-9-4 0 16,-3 1 0-16,-10 6 1 15,-4 4-2-15,-9-4 1 0,-5-3 0 16,-8 3 0-16,-5-3-1 15,-8-3 0-15,-18-1 1 16,-5-2 0-16,0-8-6 16,-4-2 0-1,4-8 4-15,5 1 0 0,9 3-6 16,13 0 1-16,8-3-7 16,10 3 0-16</inkml:trace>
  <inkml:trace contextRef="#ctx1" brushRef="#br0" timeOffset="3261.8838">10921 2132 24 0,'0'-3'12'0,"5"-1"0"16,-5 4-11-16,-5-3 3 15,-4-4 0-15,-4 4-2 0,-5-7 0 16,-4-3-2-16,0-1 1 0,0 8-1 16,0-1 0-16,0 1-1 15,0-1 0-15,4 7 3 16,0 3 1-16,0 4-2 16,1 9 1-1,-1 11-1-15,5 0 1 16,4-1-3-16,9 1 1 15,9-1-1-15,4 1 0 16,9-7-1-16,5-4 0 0,4-6 1 0,0-10 0 31,4-3 1-31,0-7 0 0,-4-3 0 16,-4-11 1-16,-5-2 1 16,0 3 0-16,-4 3-1 15,-5 6 1-15,-4 8-2 16,0 9 0-16,-5 0 0 0,1 7 1 15,-1 4-5-15,1-4 0 16,-1 3-2-16,5-3 0 16,4 0-6-16,5-4 1 15,4 1-3-15,0-4 1 16</inkml:trace>
  <inkml:trace contextRef="#ctx1" brushRef="#br0" timeOffset="3581.8263">11457 2148 25 0,'13'-9'12'0,"-4"-11"7"0,-9 20-13 16,0-4-6-16,-5 1 0 15,-8-4 0-15,0 7 1 0,-1-3 2 16,-3 6 0-16,-5 4-2 16,-1 3 1-1,1 10-1-15,0 0 0 16,5 0-1-16,3 0 0 0,10 3 0 15,4-3 1-15,4 0 0 16,10-4 0-16,8-3-2 16,9-6 0-16,8-4-1 15,10-3 0-15,0-3-4 16,-1-4 1-16,1-3 8 16,-9 1 1-16,0 2-12 15,-9 0 1-15,-5 1-4 16,-4-8 0-16,-4 1-4 0,-5 0 1 0</inkml:trace>
  <inkml:trace contextRef="#ctx1" brushRef="#br0" timeOffset="3913.5806">11873 1744 26 0,'8'3'13'0,"1"17"4"0,-9-20-13 0,5 7-1 16,-1 3 1-16,0 3-3 16,1 3 1-16,-5 21 0 15,0 6 1-15,0 10-2 16,-5-3 0-1,1 3-1-15,0-7 0 16,-1 1-1-16,1-11 1 16,-1-2-5-16,1-8 1 15,0-6-6-15,4-10 0 16,0-10-4-16,8-3 1 0,6-7 3 16,-1-7 1-16</inkml:trace>
  <inkml:trace contextRef="#ctx1" brushRef="#br0" timeOffset="4136.3648">12156 2029 20 0,'35'-3'10'0,"-22"-1"0"0,-13 4-10 16,0 7 3-16,-8 6 1 15,-10 1-3-15,-9 2 0 16,-4 4-2 0,0 3 1-16,0 1 2 15,9-1 0-15,5 3-1 0,8 1 1 0,9-1 1 16,4-2 0-16,14-1-2 15,0-7 0-15,8-2-1 16,5-4 0-16,9 0-5 16,0-4 0-1,0-2-21-15,-1 2 0 16</inkml:trace>
  <inkml:trace contextRef="#ctx1" brushRef="#br0" timeOffset="5830.8287">3828 447 14 0,'0'0'7'0,"0"-4"3"16,0 4-7-16,0 0-1 15,-5-6 0-15,1-4 0 16,-1 3 1-16,1 0-2 0,-5 4 1 15,0-7-1-15,0-6 0 16,-17 9 1 0,-14-13 0-16,-4-7-1 15,-14 8 1-15,-13-15-2 0,-4 1 1 0,-4 7-2 16,-5-7 1-16,-14 3-1 16,-4 0 1-16,5 0 0 15,0 3 0-15,-1 7 0 16,-8 4 0-1,-9 6 1-15,-9 3 1 16,5 7-1-16,-1 17 1 0,1 9 0 0,-5 14 1 16,0 17-3-16,13 6 1 15,-4 10-1-15,9 23 0 16,4 3-1-16,5 11 0 31,-9-7 0-31,8 13 0 0,10 0 3 16,8 3 0-16,14-6-1 15,8 0 1-15,10 3 0 16,8 7 1-16,22 13-1 16,9-3 1-16,23-4-4 15,8 0 0-15,40 7 2 0,22-13 1 16,22-7-5-16,9-23 1 16,35-10 2-16,1-10 0 15,154-10 0 1,-39-23 0-16,-23-14 1 15,-13-16 1-15,-17-10-2 16,-5-16 1-16,-14-11-2 16,-8-13 0-16,-13-19 1 15,-18-11 1-15,-9-13-2 16,-22-13 0-16,-18-10 2 16,-18-20 0-1,-30-17-3-15,-18-6 1 16,-23-14 0-16,-26-6 1 15,-17 13 1-15,-18 10 0 16,-14 23-1-16,-8 17 0 16,-14 13 0-16,-13 20 0 15,-17 14 1-15,-1 9 0 0,0 7-3 16,1 3 1-16,3 13-4 16,6-6 1-16,8 3-6 15,13 4 1 1,14-1-3-16,8 11 0 0,14-4 1 0,13 10 0 15</inkml:trace>
  <inkml:trace contextRef="#ctx1" brushRef="#br0" timeOffset="6823.6142">6947 357 25 0,'-8'-7'12'0,"-28"4"4"0,27 3-14 16,-8-10 0-16,-10 0 0 15,0-3-2-15,-3-4 1 0,-6 1-2 16,-8-4 1-16,0 3-1 16,-14-9 1-16,-4 2-2 15,-4 8 1-15,-9-14 1 0,-10 13 0 16,-7 1 2-16,-6-4 0 16,-4 3-2-16,5-3 0 15,0 10 0 1,-5 1 1-16,5 5-1 15,-10-2 0-15,6 2-1 0,3 4 1 0,-4 7 1 32,-4 9 0-32,0 1-1 15,-5 0 1-15,5 13 1 16,0 3 0-16,0 10-2 16,4 0 1-16,5 3 0 0,-10 7 1 15,10 7-3-15,4 13 0 16,9 7 1-16,4 3 1 15,5 6-1-15,9 4 1 0,8 7 1 16,14 3 0-16,9 3-3 16,13 7 0-16,17-1 1 15,14-2 0-15,13 3-1 16,18-11 0-16,17 5 2 16,10-11 1-16,17-13-1 15,13-10 1-15,9-10-2 16,14-7 1-16,13-13-2 15,22-6 0-15,-5-11 3 0,14-12 0 16,8-8-3-16,5-9 0 16,0-10 1-16,9-7 0 15,0 0 1-15,-18-10 0 16,-8-3-1-16,-14-4 0 0,-9-12 1 16,-22-1 1-16,-13-13-3 31,-14-7 1-31,-13-6 0 15,-13-7 1-15,-13-27-1 16,-5-12 1-16,-17-1-2 16,-10-13 1-16,-12-3-2 15,-10-1 1-15,-8 14-1 0,-13 13 1 16,-14 14 0-16,-4 13 1 16,-10 9-4-16,-8 8 0 15,-4 6 0-15,4 9 0 16,0-2-9-16,14 13 1 15,8 3-5-15,13 7 1 0</inkml:trace>
  <inkml:trace contextRef="#ctx1" brushRef="#br0" timeOffset="17567.6748">3673 145 10 0,'4'-14'5'0,"5"38"4"0,-9-24-6 16,5 0-1-16,-5 0 0 0,0 0 1 16,0 6 0-16,-5 4-1 15,5 7 1-15,-4 6-2 16,-1-3 0-16,1 3-1 16,-1 0 0-16,5 4-1 15,-4-1 1-15,4 1 0 0,0 3 1 16,0-7 0-16,9 4 0 15,0-7-1-15,0-1 1 16,-1-9 1-16,6 0 0 16,-10-3-1-16,5 0 1 15,9-1-2-15,-5-2 0 16,9-4 0-16,-9 0 0 16,5 0 0-16,4-4 0 15,0 1 1-15,5 0 1 16,-1-4-3-16,5 4 1 15,0-1 1-15,0 1 0 0,0 3-2 16,-4 0 1-16,-1 0 1 16,-4 0 1-16,1 0-4 15,-6 0 0-15,-3 0 3 16,-1 3 1-16,0-3 0 0,-8 0 1 16,-5 0-4-16,0 0 1 15,4-3 1-15,0 0 0 31,1-4-2-31,-5 0 0 16,4-6 1-16,-4 0 1 0,5 0 0 0,-1-7 0 16,1 3-2-16,-1-13 0 15,5 4 0-15,0-7 1 16,0-1 0-16,-9 1 0 16,8 3 0-1,-3 7 0-15,-5 3 1 16,-5-3 1-16,1 10-3 15,0 3 0-15,-14 0 2 16,0 7 1-16,-8-4-1 16,-1 4 1-16,-8 3-2 15,-1-4 0-15,1 8-1 0,-5-1 1 16,-4 4-1 0,-5 2 0-16,0-5 1 15,-4 6 0-15,9 0 0 0,-5-7 0 16,14 7 0-16,8-7 0 0,10 1 0 15,12 2 0-15,5 1 1 16,5-7 0-16,8-7-2 16,9 4 0-1,5 0 0-15,-5-4 1 16,13-3 1-16,-4 7 0 16,0-7-2-16,0 6 1 15,-4-2 0-15,-1 2 1 16,5 4-1-16,-4-6 1 15,-1 6-3-15,1 6 1 16,-5-6 1-16,0 7 1 16,-4 0-2-16,-5-7 1 15,5 0 1-15,-14 10 0 0,1-10-2 16,-5 0 1-16,-5 3 0 16,1-3 1-16,-5 0 0 15,-4 7 0-15,-1-7-1 16,-8 0 0-16,0 3-1 15,0 0 0-15,4 1 2 16,1 2 0-16,3 1-2 0,5-7 0 0,1 0 2 16,3 3 1-16,5-3-3 15,0 0 1-15,9 4-1 16,4-4 1-16,9 0-1 31,1 0 1-31,-1 3-1 16,0-3 1-16,0 3 1 15,-4-3 1-15,-10 0-2 0,-8 0 1 16,-4 7-3-16,-9-4 1 16,-5 0 2-16,-4 4 1 15,-5-7-3-15,1 0 1 16,-1 3-1-16,5 1 0 16,4-1 2-16,5 4 0 0,-4-7-2 15,8 3 0-15,9 4 2 16,0-7 0-16,13 0-1 15,5 0 1-15,-1 6-3 16,10-6 1 0,4 0 1-16,-5 0 0 15,1 4 0-15,-5-8 1 16,-4 4-2-16,-5 0 1 16,-4 7 0-16,-14-7 0 0,-8 3 0 15,-4 0 0-15,-10 1 0 16,-8-1 0-16,-5 4 1 15,0-1 1-15,0 1-4 16,0 3 1-16,5-3 2 16,8-4 0-16,5 4-2 0,9-7 1 15,8 0 0-15,5 0 1 16,9 0-2-16,13 0 0 16,1 0 1-16,8 0 1 15,0-7-2-15,4 4 1 16,-4-1 1-16,-5 4 0 15,-3 0-2-15,-6 0 1 16,-8 0 0-16,-9 0 1 16,-13 4-1-16,0-4 0 15,-23 10-2-15,5-10 1 0,-9 6 2 16,9-2 1-16,-8-1-2 16,12 3 0-16,-4 1 0 15,13 0 0-15,9-7 0 16,9 0 1-16,9 0-2 15,9 3 1-15,4-3 0 16,5 0 0-16,4 0 0 16,0 0 1-16,0-3-1 15,0-4 0-15,-5 4 0 16,-4-1 0-16,-4 4-1 0,-5 0 1 16,-8-3 0-16,-10 10 1 15,-8 3-1-15,-5-7 0 16,-8 4 0-16,-1-1 0 0,-8 4 0 15,8-3 0-15,5 0 0 16,4-4 1-16,5 0-2 16,4 1 0-16,5-4 1 15,4 0 1-15,13 0-1 16,5 0 0-16,8 0 0 31,-8 0 1-31,9-4-1 16,-1 1 0-16,1 0-1 15,-1 6 1-15,-4 0-1 16,-4 1 1-16,0 2 0 16,-9-3 1-1,-27 7-1-15,0 0 0 16,-8 4 0-16,-1-4 1 16,1 0-2-16,4-1 1 15,4 1 0-15,5-6 0 16,4-1 0-16,4-3 0 15,14 0 0-15,4 0 0 16,5-3 0-16,4-1 1 0,5 4-1 0,4-6 0 16,0 2-1-16,-5 4 0 15,-4-3 1-15,-8 3 0 16,-5-3 0-16,-9 3 1 31,-14-3-1-31,1 3 0 16,-18 0 0-16,0 0 0 0,-4 0 0 15,-1 0 0-15,-8-4 0 16,4 1 0-16,5 0 1 16,8-1 0-16,5 4-2 15,0-6 0-15,13-4 0 16,5 3 1-16,12-3 0 16,6 3 0-16,12-2 0 15,1-1 1-15,4-4-2 0,4 1 0 16,1 0 1-16,-1-1 0 15,-4 8 0-15,-4-1 1 0,-14 1-1 16,-4-1 0-16,-14-3 0 31,-4 7 0-31,1-1 0 16,-19-2 1-16,0 2 0 0,1 4 0 16,-1-6-2-16,5-1 0 15,0 7 0-15,9-3 1 16,4-4 0-16,5 4 1 15,4-4-2-15,8 7 0 16,6-6 1-16,8-1 0 16,0 4 0-16,5-4 1 15,-1 0-1-15,-4 4 0 0,0-4 0 16,-4 4 0-16,-9 3 0 16,-9-3 1-16,-9-1-1 15,-4 4 0-15,-5 0-1 16,-4 0 1-16,4 0 0 15,1 4 1-15,-1-1-2 16,5-3 1-16,4 3-1 0,4-3 0 16,10 7 2-16,4-7 0 15,4 0-2-15,9 0 0 0,4 3 2 16,5 4 1-16,5 0-3 16,-1-4 1-16,-4 10 0 15,-9-9 0-15,-4 5 0 16,-14 5 0-16,-12-4 0 15,-14 3 0-15,-5 4 0 16,-13-4 0-16,0 0 0 16,0 0 1-16,5 1-2 15,9-1 0-15,8-6 2 16,0-1 0-16,9 1-6 16,14-1 1-16,17 1-14 15,4-7 1-15,23 7 4 0,22-1 0 16</inkml:trace>
  <inkml:trace contextRef="#ctx0" brushRef="#br0" timeOffset="173427.461">7257 2411 0,'-44'0'125,"-22"0"-109,-45 44-16,22-44 0,1 0 15,22 0-15,21 0 16,1 22 0,-22-22-16,44 0 15,-23 0-15,1 0 0,-22 0 16,-1 0-16,23 0 16,-22 22-16,-1-22 15,1 0 1,-1 0-16,1 0 15,0 0-15,44 0 16,-23 0-16,23 0 0,-22 0 16,22 0-16,0 0 15,-23 0 1,23 0 0,-44 0-1,44 0-15,-45 0 0,23 0 16,0 0-1,-22 0-15,-1 0 0,23 0 16,-45 0-16,1 0 31,44 0-15,-45 0-16,1 0 16,21 0-16,1 0 0,-23 0 15,-21 0-15,21 0 16,-21-22-16,21 22 15,23 0-15,-23-22 16,1 22 0,21-22-16,-43 22 15,66-22-15,-45 22 0,1 0 0,-1-23 16,-22 23 0,23-22-16,-23 22 15,23 0-15,44 0 0,-45 0 16,23 0-1,-23 0-15,45 0 16,-45-22-16,23 22 0,44 0 31,-22 0-31,22 0 0,22 67 172,0-45-172,0 66 16,0-22-16,0 45 15,0 0-15,0-1 16,0 1-16,0 44 16,0-45-16,0 23 15,0 0-15,0-45 16,0 45-16,0-45 16,0 1-16,0-1 15,0 23 1,0-45-16,0 45 15,0-23-15,-23 1 16,23 21-16,0-21 16,-22-23-16,22-22 15,0 1-15,0-1 16,0-22 0,67-22 93,-1 0-109,23-22 16,-23 22-16,45-22 15,-23 22-15,23 0 16,-1 0-16,1 0 31,44 0-31,0-22 16,0 22-16,-45 0 15,45 0-15,-44 0 16,-23 0-16,23 0 16,-1 0-16,45 0 15,22 0-15,45 0 16,-1 0-16,0 0 15,-22 0-15,22 0 16,-44 0-16,-22 0 16,0 0-16,0 0 15,-22 0-15,-45 0 16,1 0-16,-23 0 16,1 22-1,-1-22-15,0 0 0,23 0 16,-23 0-16,23 0 15,-1 0-15,-21 0 16,88 0 0,-67 0-16,23 0 15,-1 0-15,1 0 16,-45 0-16,1 0 0,-23 0 0,-22 0 16,0 0-16,22 0 15,-21-22 16,21-1-31,22 23 16,-44-22 0,45 0-16,-23 22 15,-22 0-15,0-22 16,22 0-16,1 22 16,-45-44-16,22 22 15,-22-23 1,0 23-16,22-22 15,-22 0-15,0 0 16,0-23-16,0 45 16,0-44-16,0-1 15,0 1-15,-22-22 16,22-1 0,-22-21-16,0 43 15,-1-43-15,23 43 16,0 1-16,-22 0 0,22-23 15,0 45-15,0-45 16,-22 23-16,0-22 31,22 43-31,-22-43 16,0 21-16,0 23 16,22 22-16,0-22 15,0 0-15,0 22 0,0-1 16,0-21-16,0 22 15,0-22 1,0 0-16,0-1 0,0 23 16,-22-22-16,22 0 15,-23 44 1,1-22-16,22 0 0,-22-1 16,0 23-1,22-22-15,-22 22 16,22-22-1,-44 22 1,-1 0 0,-21 0-1,22-22-15,-23 22 0,-43 0 0,21 0 16,-43 0-16,43 0 16,-22 0-16,23 0 15,44 0-15,-45 0 16,23 0-16,22 0 15,-1 0-15,1 0 16,22 0-16,0 0 16,0 0-16,-23 0 31,1 0-31,0 0 16,0 0-16,-23 0 15,23 0-15,-22 0 0,-1 0 0,23 0 16,22 0-16,-22 0 15,44 22 142</inkml:trace>
  <inkml:trace contextRef="#ctx0" brushRef="#br0" timeOffset="228485.3154">3960 309 0,'23'0'110,"-1"0"-95,-22 222 298,0-200-297,0 0-16,-22-22 15,-23 22 1,45 0-16,-22-22 31,0 0-31,0 0 16,0 0-1,0 0 1,0 0 15,44 0 204,0 0-235,0 0 15,44 0-15,-44-22 16,1 22-16,-1-22 15,0 22-15,-22-22 16,22 22-16,0 0 16,-22-22 31,22 22-47,-22-22 46,0-1-30,0 1 0,0 0-1,0 0-15,0 0 16,0 0 0,0 0-16,0 0 15,0-1-15,0 1 16,0 0-16,0 0 15,0 0 1,0 0 47,-22 22 15,0-22-78,0 22 15,-22 0-15,21 0 16,1 0-16,0 0 16,0 0-1,0 0 1,0 0-1,22-22-15,-22 22 63,22 22 31,0 22-79,0-22-15,0 0 16,0 22 0,0-21-1,0-1 1,22 0 109,0-22-110,-22 22 64</inkml:trace>
  <inkml:trace contextRef="#ctx0" brushRef="#br0" timeOffset="233969.4142">10664 7918 0,'0'22'94,"0"66"-94,0 1 16,0 21-16,0-43 15,0-1-15,23 22 16,21 1-16,-22-1 15,0 45-15,44-44 16,-43-23-16,21 0 16,-22-44-16,-22 1 15,0-1-15,0 0 16,22 0 15,-22 0-31,0 0 31,0 0-15,22 22 62,-22-21-78,22-1 16,0 22-16,-22-22 15,23-22 79,-1 22-78,0-22-1,22 0 1,-22 0-16,22 0 16,1 0-16,65 0 15,23 0-15,-67 0 16,45 0-16,-22 0 16,-1 0-16,1 0 15,-67 0-15,22 0 16,0 0-16,-22 0 15,23 0-15,-1 0 16,-22 0 0,22 0-1,0 0 1,-21 0-16,-1 0 0,22 0 16,0 0-1,23 0-15,-45 0 16,22 0-16,-22 0 15,0 0 1,-22-22 62,0-22-78,0 0 16,0 21-16,0-21 15,-22 0-15,0-22 16,22 21-16,-22-21 16,22-22-16,-22 21 15,22 45-15,0-66 0,0 21 16,0 1-16,0 22 16,0-45-16,0 67 15,0-44 1,0-1-16,0 45 15,0 0-15,0 0 16,0-22-16,0 22 0,0 0 16,0-1-16,0 1 31,0 0-31,0-22 16,-45 22-1,45 0-15,-22 22 16,22-22-16,-22 22 0,0 0 15,0 0-15,-22 0 16,22 0 0,-45 0-16,-21 0 15,-1 0-15,1 0 16,-1 0-16,1 0 16,-1 0-16,23 0 15,-23 0-15,1 0 0,-1 0 0,67 0 16,-66 0-1,43 0-15,23 0 16,-44 0-16,44 0 16,0 0-16,0 0 15,-1 0-15,-43 0 16,22 0-16,22 0 0,-45 0 16,23 0-1,22 0-15,-44 0 16,43 0-16,1 0 31,0 0-31,89 0 125,43 0-125,45 0 16,22 0-16,89 0 15,-45 0 1,0 0-16,0 0 16,-110 0-16,-45 0 15,-66 44 95,0-22-110,0 22 15,0 23-15,0-45 16,0 44-16,0-22 15,0 1-15,0 21 16,-22 0-16,22 1 0,0 21 16,0 1-16,0-1 15,0-66-15,0 22 32,0-22-32,0 1 15,0-1-15,0 0 16,0 0-1,0 0-15,0 22 16,0-22-16,0 1 16,0-1-1,0 0 1,-22-22 78,0 0-94,-22 22 15,-1-22-15,-21 0 16,22 22-16,-23-22 16,1 0-1,-22 0-15,-1 22 0,67-22 0,-67 22 16,45-22-16,22 0 15,-22 0-15,0 22 16,21-22 0,-21 0-1,0 0-15,-45 22 0,1-22 16,-1 0-16,23 0 16,0 0-16,-1 0 15,1 0-15,22 0 16,22 0-1,-1 0 1,1 0 140,0-22-140,22 0 0,0-44-16,-22 22 15,0-23-15,-22 1 16,44-23-1,-22 1-15,22 22 16,-23 21-16,23-21 16,-22 22-16,22 22 15,0-45-15,0 23 16,0 22-16,0-22 16,0 22-16,22-23 15,-22 23-15,0 0 16,0 0-16,23-22 15,-23 22-15,0 0 16,22-23 0,-22 1-1,0 22-15,0 0 16,0 0-16</inkml:trace>
  <inkml:trace contextRef="#ctx1" brushRef="#br0" timeOffset="119646.4658">4584 7629 33 0,'0'0'16'0,"-35"-23"2"0,26 20-17 15,-4 3-1-15,-14 3 0 16,-8 7 1-16,-18 20 0 15,-27 19-1-15,-22 31 0 16,-8 26 1-16,-23 27 1 16,-4 10 1-16,-14 22 0 15,27 15-1-15,14 2 1 16,35 10-4-16,26-2 1 16,36-1-1-16,39-7 1 15,32-29-1-15,26-27 1 16,22-30 0-16,36-20 1 0,13-26 1 15,8-30 0 1,28-27 1-16,3-26 1 0,-8-33-2 16,9-24 1-16,-5-29-3 15,-17-27 0-15,-14-13-1 16,-17-21 1-16,-27-12-1 0,-22 10 0 0,-40-4 0 16,-36 3 0-16,-26 24 0 15,-26 16 0-15,-31 21 0 16,-36 15 1-16,-22 25 1 31,-18 12 0-31,-17 13-1 16,-13 1 0-16,3 23-1 15,1 10 0-15,0 23 1 0,-5 26 0 16,14 17-1-16,-9 44 1 16,0 35 0-1,0 58 0-15,13 55 0 16,13 50 0-16,32 40-1 0,43 21 0 15,50-45 2-15,56-29 1 0,59-56-5 16,57-43 0-16,66-61-2 16,53-59 1-16,67-62-23 15,70-58 0-15,36-56 17 16,14-66 0 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0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110.34483" units="1/cm"/>
          <inkml:channelProperty channel="Y" name="resolution" value="63.52941" units="1/cm"/>
          <inkml:channelProperty channel="T" name="resolution" value="1" units="1/dev"/>
        </inkml:channelProperties>
      </inkml:inkSource>
      <inkml:timestamp xml:id="ts0" timeString="2016-05-09T22:11:57.384"/>
    </inkml:context>
    <inkml:brush xml:id="br0">
      <inkml:brushProperty name="width" value="0.05292" units="cm"/>
      <inkml:brushProperty name="height" value="0.05292" units="cm"/>
      <inkml:brushProperty name="color" value="#7030A0"/>
    </inkml:brush>
  </inkml:definitions>
  <inkml:trace contextRef="#ctx0" brushRef="#br0">20776 1880 0,'-89'0'15,"1"-22"1,-133 22-16,66 0 15,0 0-15,-22 0 16,0 0-16,-22 0 16,-23 0-16,45 0 15,22 44 1,-22-22-16,67-22 16,-1 22-16,-22 0 15,23 0-15,-1 0 16,-22 23-16,23-23 15,-23 44-15,-66 23 16,44-67-16,-22 88 16,66-65-16,-66 43 15,89-44-15,-1 0 16,-21 1-16,43-1 16,1 22-16,-22-21 15,-23 21-15,22-22 16,1 67-16,22-45 15,-1 23-15,-43-23 16,43 44-16,1-21 16,-1-23-16,1 1 15,0-1-15,-1 22 16,1-21-16,0 21 16,21-21-16,-43 21 15,-23 23-15,45 21 16,-23-21-16,23 0 15,0 43-15,43-43 16,1 44-16,-22-23 16,-22 23-16,44-22 15,-1-67-15,-21 67 16,0 22 0,22-22-16,-22 265 15,44-244-15,0 178 16,0-265-16,0 43 15,0 23-15,0 0 32,0 21-32,0 1 15,0-44-15,0 66 16,0 22-16,-23 22 0,23-22 0,-22 22 16,22-44-16,0 44 15,0-66-15,0 22 31,0-22-31,0-45 16,0 1-16,0 22 16,22 221-1,111-155-15,-89-67 16,67 67-16,0-22 16,198 332-1,-198-310 1,-45-22-16,23-66 15,-67-23-15,44 23 16,-21-23-16,-1 1 16,0-23-16,23 22 15,43-21-15,23 43 16,44-21-16,66-1 16,23 1-16,21-67 15,67 0-15,-44-22 16,111 44-16,-23-44 15,-66 0-15,66 0 0,0 0 16,-22 0-16,-66 0 16,22 0-16,0 0 15,-22-22 1,-45 0-16,-44 0 16,1 0-16,-67-45 0,-23 45 15,-87 0 1,43-22-16,-22 22 15,23-22-15,-1-23 16,23 1-16,22-67 16,22 23-16,-45-67 15,67 44-15,-44-44 0,22 44 16,-44-44-16,-23 89 16,-22-23-16,23 23 15,-1-1-15,-21 23 16,-23-22-16,22 21 15,1 1-15,-1 0 16,23-1-16,-23-43 16,0 43-16,23-21 31,-67 21-31,0-21 16,0 22-16,23-45 15,-23 45-15,0-23 16,0 1-16,-22-1 15,22 23-15,-22 22 16,0-45-16,0 1 16,0-23-16,0 45 15,0-23-15,0 1 16,0 22-16,0-1 16,0-21-16,0-23 15,-22-88-15,-22 44 16,-23 0-16,45 1 15,-66 21-15,66 0 16,-1 67-16,1-89 16,0 67-16,0-45 15,0 44-15,0-21 16,0-1-16,0-21 16,-1-23-16,-65-44 15,22 0-15,-1 44 16,-43 0-16,21-22 15,-22 22 1,1-22-16,-1 45 16,1-1-16,43 0 15,-43 0-15,21 45 0,-22-45 0,1 1 16,21 21-16,1 23 16,-45-23-16,67 22 31,-67-21-31,22-23 15,1 1-15,21 65 16,1-43-16,-23 43 16,23 1-16,21 22 15,-21-1-15,21 1 16,1 0-16,22 0 16,-45-23-16,23 23 15,-23 0-15,-21-22 16,21 21-16,1 1 0,-1 0 15,23 22-15,-1-23 16,23 23-16,0-22 16,-22 22-16,-23-44 15,23-1 1,-1-21 0,1 21-16,0-21 15,-45 22-15,67-1 16,-23-21-16,23 44 15,-22-45-15,-1 23 16,23-1-16,-22 23 16,21-22-16,-21 0 15,44 21-15,22 23 0,-22-22 16,0 44 0,22-22-16,-22 22 15,22-22 16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  <inkml:channel name="T" type="integer" max="2.14748E9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16-05-09T22:12:56.888"/>
    </inkml:context>
    <inkml:brush xml:id="br0">
      <inkml:brushProperty name="width" value="0.05292" units="cm"/>
      <inkml:brushProperty name="height" value="0.05292" units="cm"/>
      <inkml:brushProperty name="color" value="#7030A0"/>
    </inkml:brush>
  </inkml:definitions>
  <inkml:trace contextRef="#ctx0" brushRef="#br0">14656 11421 31 0,'-44'-46'15'0,"13"9"-1"0,22 24-16 16,-4-7 1-16,-10-10 1 15,-12-13 5-15,-9 0 0 0,-18-7-1 0,-22 7 1 16,-9 6-3-16,-18 11 1 16,-13 16-1-16,-17 17 1 15,-14 16-2-15,4 17 1 0,-4 23-3 16,5 13 0-16,4 10 1 16,18 20 0-16,13 30 0 15,17 7 1-15,23 6-2 16,17 17 0-16,28-13 2 15,30-14 0-15,26-3 0 16,36-13 0-16,35-7-4 16,27-10 1-16,31-10 1 15,27-16 0-15,8-24 1 16,9-26 1-16,5-10 1 16,-5-17 1-16,-5-19 1 15,-8-21 0-15,-18-12-3 0,-17-18 1 16,-14 4 0-16,-9-16 0 15,-21-21-1-15,-19-19 0 16,-13-1-5-16,-22-13 1 16,-17-9 1-16,-19-4 1 15,-17 7-1-15,-8-4 1 16,-14 10 0-16,-18 0 0 16,-9 14 0-16,-13 13 0 15,-13 16 2-15,-23 21 1 16,-25 6-3-16,-10 13 1 15,-18 20 0-15,-8 17 1 16,0 13 1-16,8 16 1 0,-4 31-4 16,-4 22 0-16,-5 31 2 15,5 29 1-15,0 37 2 16,13 23 1-16,17 24-2 16,28-4 1-16,30-7-5 15,31-6 1-15,36-24-4 16,21-3 0-16,28-19 4 15,25-28 0-15,32-19-5 32,35-23 1-32,14-30-1 15,17-27 1-15,13-23-12 16,10-27 1-16,-1-16-13 16,5-50 1-16</inkml:trace>
  <inkml:trace contextRef="#ctx0" brushRef="#br0" timeOffset="4422.981">16156 1930 17 0,'-9'9'8'0,"0"-52"6"0,9 37-10 15,0 2-3-15,0 1 1 31,14-4 0-31,-6 4 0 16,1 3-1-16,0 0 0 16,-4 7 2-16,-5 6 0 15,-5 0-1-15,-4 7 0 16,0-3 0-16,1 3 1 16,-6 0-1-16,5 3 0 15,1-3 0-15,-6 6 0 16,-3 4 0-16,-1 10 0 0,-4 3-2 15,-5 10 1-15,1 4 0 0,-10 9 1 16,-4 7 0-16,-4 3 1 16,-9 7-4-16,-9 13 1 15,-9 17 1-15,-17 3 0 16,-14 10-1-16,-9 7 0 16,-4 3 2-16,9-3 0 15,4-7-2-15,9-23 0 16,14-7 0-16,12-13 0 15,6-7-1 1,7-10 1-16,6-6 0 16,8-7 1-16,5-3-2 15,4-7 1-15,4-3 0 16,0-7 1-16,5 4-1 16,0-1 0-16,4 1 0 15,1-8 0-15,4-2 0 16,-1 0 0-16,1-1 0 0,0-3 0 15,-1 1-1-15,-3-5 1 16,3 8-1-16,-3-4 1 16,-1 4-1-16,0-4 0 15,1 0-1-15,-1 0 1 16,5 1 1-16,-1-4 0 16,1-4-1-16,0 1 0 15,4-4 1-15,0 0 0 16,5-3-1-16,-1 0 1 15,1 0 0-15,-1 0 0 0,1-3 1 16,4 3 0-16,-4 0-3 16,-1-4 0-16,1 1 4 15,4-7 0-15,0 0-4 0,0 3 1 16,0-3 2-16,0 0 0 16,0 0 0-16,0 0 1 15,0 0-4-15,0 0 1 16,0 0 2-16,0-3 0 15,-5 3-2-15,1 0 1 0,4 0-1 16,-5 0 0-16,1 0 1 16,4 0 1-16,0 0-1 15,0 0 1-15,0-3-1 32,0 3 0-32,0 0-1 15,0 0 1-15,0 0 1 16,0 0 1-16,0 0-2 15,0 0 0-15,0 0 1 16,0 0 1-16,0 0-2 0,0 0 1 16,4 6 0-16,1 4 0 15,-1-3-1-15,1-1 0 16,-1 1 0-16,5 0 0 16,0-4 0-16,0 4 1 15,0-1-2-15,4 4 1 16,-4 3 0-16,4 1 0 15,0 6 1-15,5 6 1 16,0 11-3-16,-1 12 0 16,1 14 1-16,0 10 0 15,-1 10 0-15,1 20 0 16,4 13 0-16,-8-3 1 0,3 13 0 16,1 0 0-16,0 0-2 15,4-3 0-15,4-17 0 16,5 4 1-16,0-11 1 15,5-6 1-15,3-3-3 16,1-1 1-16,0-2 0 16,4 2 1-16,1-3-1 15,-1 1 0-15,5 2 0 16,-1 1 0-16,5-4 0 16,-4 7 1-16,0-10-2 15,-1 0 1-15,-3 0 0 16,-10-4 0-16,-4-2-1 15,4 2 1-15,-4 1 0 16,0-4 1-16,0-3-1 0,0 10 1 16,-9 20-4-16,1 6 1 15,3-2 2-15,1-18 1 16,4-12-1-16,-5-5 0 16,-4-15-1-16,-4-11 1 15,0-6 0-15,-5-10 0 16,-4-7 1-16,0-3 0 15,-5-7-2-15,1-3 1 16,-1 0 1-16,0 0 0 16,-4-10-3-16,5 4 1 15,-5-4-1-15,4 3 0 0,1 0 1 16,-5-3 1-16,0 0 0 16,4 0 1-16,-4 0-3 15,5 0 1-15,-5 0 0 16,0 0 1-16,0 0-2 15,4 0 1-15,-4 0 1 16,0 0 0-16,0 0 0 16,0 0 1-16,0 0-2 15,0 0 1-15,0 0 0 16,0 0 0-16,0 0 0 16,4-3 0-16,-4 3 0 15,0 0 0-15,0 0 0 16,0 0 1-16,0 0-1 15,0 3 1-15,0 1-1 0,-4-1 0 16,0 0 1-16,4 4 0 16,-5-4-1-16,1 4 1 15,-1-4-2-15,1 4 1 16,-1-1 1-16,1 1 1 16,-5 3-3-16,0 0 0 0,0 3 2 15,1 0 1-15,-1 4-3 16,-5-4 1-16,6 1-1 15,-1 2 1-15,0-3 1 16,-4 1 0-16,-1-1-2 16,5 0 1-16,-4 4 0 15,0 6 0-15,-5 10 0 16,1-3 0-16,-1-7-1 16,0 7 0-16,5 3 2 15,0-3 1-15,-1-7-3 0,5-3 1 16,1 7 0-16,-1-4 0 15,-5 10 0-15,1 0 0 16,-4 7 0 0,-1 7 0-16,0 6 0 0,0-3 0 15,-4-1 0 1,-4 4 0-16,-5 4 0 0,0 6 0 16,-5 0 0-16,1 6 0 15,0 1-1-15,-1 3 0 16,1-3 2-16,-5-1 1 0,9-9-3 15,4 7 1-15,5-8 0 16,0 1 1-16,0-7-1 16,4-3 0-16,-4 3-1 15,0-7 1-15,0-3 0 16,-5 7 0-16,1 0 0 16,-1-4 0-16,1 8-2 15,-1 19 0-15,1 3 2 16,8-13 0-16,0-10-1 15,9-13 1-15,1-7-1 16,-1 0 0-16,4-3 0 0,1-7 1 31,-5-3-1-31,0-7 0 16,0 1-2-16,5-4 1 16,-1-7-4-16,1-10 0 0,4-6-3 15,4-7 0-15,5-10-10 16,5-6 1-16,8-1 15 15,0-3 0-15</inkml:trace>
  <inkml:trace contextRef="#ctx0" brushRef="#br0" timeOffset="6112.4785">5173 8273 16 0,'-27'-7'8'0,"14"-26"2"0,13 26-8 0,-4 1-3 15,-1-8 1-15,-4 1 0 16,-8-4 1-16,-5-2-1 15,-5 5 0-15,-13 4 0 16,-13 4 0-16,-4-1 3 16,-19-6 1-16,-3 6-4 15,-5 0 0-15,-9 1-1 16,-14-1 1-16,-12 1 0 16,4-1 1-16,9 0-2 0,-14 1 0 15,5-1-1-15,-9-6 1 16,-4 0-1-16,9-1 1 15,-10 8 1-15,-12 9 1 16,3 0 0-16,1 7 0 16,0 13-1-16,9 7 0 15,-5 3 2-15,5 14 0 16,17-4-3-16,14 10 1 16,17-10-1-16,0 10 0 0,14 10 1 15,17 0 0-15,1 7 0 16,21-4 0-16,5 1 2 15,18-1 0-15,17 0-2 16,13-3 0-16,14-3 1 16,27-7 0-16,25-3 0 15,15 0 0-15,21-10-1 16,31-4 1-16,14-13-1 16,17 1 1-16,14-8 0 15,4-6 0-15,4-10-1 16,1-7 0-16,-1-6 0 15,-4-10 1-15,-5-7-1 16,-8-6 0-16,-18-8 0 16,-9-2 0-16,-13-4 0 15,-22 1 0-15,-22-15 1 0,-23-2 0 16,-26-7-2-16,-22 0 1 0,-22 7 1 16,-27 9 1-16,-27 8 4 31,-21-1 0-31,-18 7-5 15,-14 13 0-15,-8 3 1 16,4 4 1-16,-5 3-6 0,19 0 0 16,17 7-14-16,13 0 0 15,18-4 0-15,22-19 0 16</inkml:trace>
  <inkml:trace contextRef="#ctx0" brushRef="#br0" timeOffset="39010.3172">13824 7838 11 0,'-9'-7'5'0,"9"-3"1"15,5 10-6-15,-1-3 4 16,5-7 1-16,0-3-2 15,0-4 0-15,-1 1 0 16,1-4 0-16,0-3-1 16,0-7 0-16,-5-10 1 0,-4-3 0 15,0 0 0-15,-4-4 0 16,-5-3-1-16,-4-3 1 16,-5 4-1-16,-4-1 0 15,-9-3-2-15,0 3 0 16,-13 4 0-16,-9-7 1 15,-9-11 0-15,-14 5 1 16,-3 6-1-16,-10 3 1 0,-8 7-4 16,-14 0 1-16,-13 6 1 15,-4 7 1-15,0 14 0 16,-5 9 0-16,-4 4-3 16,0 6 0-16,13 10 2 15,4 11 1-15,1 5-1 16,4 15 0-16,0 15 0 15,9-2 1-15,8 6-1 16,10 10 1-16,8 10-1 16,9 6 0-16,9 11 1 15,5 3 1-15,12-4-3 16,10-3 1-16,9 10-1 16,8 1 1-16,5 2 1 15,4 1 1-15,4-1-1 0,5 7 1 16,5-3-3-16,-1 3 1 15,1-3-1-15,8-14 0 16,0 11 1-16,9-7 0 16,5 13 1-16,8-7 0 15,14-3-2-15,8-6 1 16,10 0 1-16,12-4 0 16,10 3 1-16,8-12 0 0,9 2-2 15,18-3 1-15,22-13 0 16,5-3 0-16,13-4-5 15,17-6 1-15,-8-13 5 16,8-8 1-16,0-12-3 16,-4-20 0-16,-13-14 1 15,-9-13 1-15,-9-20-3 16,-9-33 0-16,-13-33 2 16,-13-27 1-16,-9-36-2 15,-14-30 0-15,-22-27 3 16,-21-6 1-16,-19 10-1 15,-30 6 0-15,-27 31-2 16,-22 19 0-16,-36 16-5 0,-13 28 0 16,-17 15-2-16,-14 18 0 15,-8 13-6-15,21 13 1 16,23 19-20-16,26 8 1 16</inkml:trace>
  <inkml:trace contextRef="#ctx0" brushRef="#br0" timeOffset="40010.613">18515 11212 33 0,'22'-27'16'0,"-9"14"4"16,-9 7-17-16,-4-8-1 0,0-9 1 15,-8-7 2-15,-10-3 1 16,-9-7-4-16,-13-6 0 16,-13-1-3-16,-13 4 1 15,-18-3 2-15,-18-7 0 16,-22 3-3-16,-9 0 1 16,-13 14 0-16,-17 9 0 15,-10 20 2-15,5 14 1 0,4 13-2 16,1 20 0-16,-1 13 0 15,22 3 1-15,18 21-2 16,14 15 1-16,12 21-2 16,14 3 1-16,13 24 1 15,18 2 1-15,14 11 0 16,16-4 1-16,23 11-1 0,18 2 1 16,13-6-3-16,18-10 0 15,26 7 0-15,31-7 0 16,9-10-1-16,22 0 0 15,18-20 1-15,18-10 0 16,-5-7-2-16,13-16 1 16,5-20 1-16,0-23 0 15,-9-20 0-15,0-23 0 16,-4-27 0-16,-14-27 0 16,-17-35 0-16,-10-34 1 15,-12-24-3-15,-18-42 0 0,-23-20-2 16,-26-27 0-16,-35 3 4 15,-36 14 0-15,-26 10 0 16,-22 22 1-16,-27 34-2 16,-9 11 1-16,-9 18-8 15,-4 1 0-15,5 14-16 16,-1 9 1-16,5 0 4 16,22 3 1-16</inkml:trace>
  <inkml:trace contextRef="#ctx0" brushRef="#br0" timeOffset="40865.2625">19262 7374 28 0,'-8'-57'14'0,"-6"7"4"0,10 40-14 16,-5-6-1-16,-9-1 0 16,-8-3 0-16,-10 0 0 15,-12 4-2-15,-19-1 1 16,-12 7-1-16,-14 4 0 15,-13 6-1-15,-14 6 0 16,1 11 2-16,-5 13 1 16,-9 23-2-16,-9 17 0 15,-4 29-1-15,14 11 0 32,-32 148-1-32,58-25 0 15,48-18 1-15,40-19 1 0,40-24-3 16,40-6 1-16,40-6 1 15,35-5 1-15,27-18-1 16,35-11 0-16,18-10 0 16,18-17 1-16,-1-6 0 31,1-17 0-31,-10-26-1 16,-3-10 0-16,-23-20-1 15,-13-23 1-15,-18-14 0 16,-27-20 1-16,-12-26-2 15,-23-29 1-15,-22-44-3 0,-13-17 0 16,-27-39 3-16,-31-17 1 16,-22-17 0-16,-22 7 1 15,-30 30 0-15,-24 13 0 16,-21 10-2-16,-18 20 0 16,-22 27-2-16,-26 6 0 15,-1 20 2-15,-4 17 0 0,0 9-2 16,9 11 0-16,4 10 0 15,14 12 0-15,8 5 0 16,9 5 0-16,23 11-5 16,17 10 0-16,18 6-6 15,17 7 1-15,23 7-5 16,17 12 1-16</inkml:trace>
  <inkml:trace contextRef="#ctx0" brushRef="#br0" timeOffset="41527.2366">22909 7612 26 0,'-27'-56'13'0,"-39"0"0"16,39 46-13-16,-13-14 0 15,-13-5 1-15,-13-1 3 16,-9-7 1-16,-14 14-3 16,-8-3 0-16,-9 6-2 15,-5 13 1-15,-8 7 0 16,-19 17 0-16,-12 9 1 15,4 24 0-15,-5 20-2 0,5 9 1 16,-4 17 0-16,17 30 0 16,14 10-2-16,26 10 0 15,26 4 1-15,32 19 1 16,35 0 1-16,35 0 1 16,45 17-3-16,31-10 0 15,39-14-1-15,36-9 1 16,26-10-1-16,27-17 1 15,9-27 1-15,4-29 1 16,-4-24-4-16,-9-19 1 16,-4-37 1-16,-14-23 0 15,-13-20 1-15,-13-27 0 16,-10-36-1-16,-21-17 0 0,-27-23-3 16,-26-13 0-16,-27-17-1 15,-35-9 0-15,-32-4 2 16,-39 10 0-16,-35 3 1 15,-45 13 1-15,-22 4 0 16,-26 26 1-16,-19 24 0 16,-3 26 0-16,-14 27 0 15,-13 16 1-15,-9 33-2 16,-9 34 0-16,5 29-7 16,13 24 1-16,17 20-21 15,27 22 1-15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0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110.34483" units="1/cm"/>
          <inkml:channelProperty channel="Y" name="resolution" value="63.52941" units="1/cm"/>
          <inkml:channelProperty channel="T" name="resolution" value="1" units="1/dev"/>
        </inkml:channelProperties>
      </inkml:inkSource>
      <inkml:timestamp xml:id="ts0" timeString="2016-05-09T22:18:12.503"/>
    </inkml:context>
    <inkml:brush xml:id="br0">
      <inkml:brushProperty name="width" value="0.05292" units="cm"/>
      <inkml:brushProperty name="height" value="0.05292" units="cm"/>
      <inkml:brushProperty name="color" value="#7030A0"/>
    </inkml:brush>
  </inkml:definitions>
  <inkml:trace contextRef="#ctx0" brushRef="#br0">5885 7431 0,'-22'0'156,"-22"-22"-156,0 22 16,-1 0-1,23 0 1,0 0-16,0 0 16,-22 0-1,22 0 1,-23 0-16,23 0 16,0 0-1,0 0-15,0 0 16,0 0-16,0 0 31,0 0-15,-1 0-1,-21 0 1,22 0 0,0 0-1,0 0-15,-22 0 16,-45 0-16,23 0 15,-23 0-15,1 0 16,-23 0-16,23 0 16,-23 0-16,0 0 15,45 0-15,-23 0 16,23 0-16,-22 0 16,65 0-16,-43 0 15,44 0-15,0 0 16,0 0-16,0 0 15,-1 0-15,1-22 16,0 22-16,0 0 16,0 0-1,0 0-15,-22 0 32,-23-22-32,23 22 15,-22 0-15,-1 0 16,1-22-16,-23 22 0,-21 0 15,-1 0 1,-44 0-16,0 0 16,45 0-16,43 0 15,23 0-15,-44 0 16,21 0-16,45 0 16,-22 0-16,22 0 15,0 0 16,-1 22 16,-21 0-47,22 0 16,0 22-16,-22-22 16,-1 0-16,23 23 15,22-23-15,-22-22 16,0 44-16,22-22 15,-22 22-15,22 1 16,0-23-16,0 44 16,0-22-16,0-22 15,0 23-15,0-23 16,0 0-16,0 22 16,22-44-16,22 44 15,23 1-15,21-1 16,45 0-16,22 45 15,22-23-15,0 0 16,22-22-16,22 1 16,-22-45-16,89 22 15,-67 0-15,45 22 16,-67-44-16,-66 0 16,66 0-16,-22 0 15,-22 0-15,-45 0 16,1 0-16,-1 0 15,-43 0-15,-1 0 16,-22 0-16,1 0 16,21 0-16,0-22 15,-21 0-15,21 22 16,-22-22-16,-22 0 16,23 0-16,-1-1 15,22 1-15,-44-22 16,1 0-16,21 22 15,-22 22-15,0-44 32,-22 21-32,22 1 15,0-22-15,1 22 16,-23 0-16,0-22 16,22 21-16,-22-21 15,0 0-15,22 22 16,-22-22-16,0 22 15,0-23-15,0 1 16,0 22-16,-22 0 16,22-22-16,-22 44 15,-23-23-15,45-21 16,-44 22-16,22 22 16,0-22-16,-23 0 15,23 0-15,0 0 16,-22 22-16,0-22 15,22-1-15,-23 1 16,23 0-16,0 22 16,0-22-16,-22 0 15,44 0 1,-22 22-16,-1 0 16,1 0-1,0 0 1,0 0-1,0 0 1,-22 0 0,22 0-1,-1 0-15,1 0 16,0 0 0,0 0-16,0 0 15,0 0 1,0 0-1,0 0 1,-1 0 15,1 0-15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39" cy="46942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3092" y="0"/>
            <a:ext cx="3077739" cy="469424"/>
          </a:xfrm>
          <a:prstGeom prst="rect">
            <a:avLst/>
          </a:prstGeom>
        </p:spPr>
        <p:txBody>
          <a:bodyPr vert="horz" wrap="square" lIns="94229" tIns="47114" rIns="94229" bIns="47114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7D959B15-C4D8-452E-B1D0-B21E01944347}" type="datetimeFigureOut">
              <a:rPr lang="en-US"/>
              <a:pPr/>
              <a:t>5/9/2016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704850"/>
            <a:ext cx="6257925" cy="35194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229" tIns="47114" rIns="94229" bIns="47114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10248" y="4459526"/>
            <a:ext cx="5681980" cy="4224814"/>
          </a:xfrm>
          <a:prstGeom prst="rect">
            <a:avLst/>
          </a:prstGeom>
        </p:spPr>
        <p:txBody>
          <a:bodyPr vert="horz" lIns="94229" tIns="47114" rIns="94229" bIns="47114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917422"/>
            <a:ext cx="3077739" cy="469424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3092" y="8917422"/>
            <a:ext cx="3077739" cy="469424"/>
          </a:xfrm>
          <a:prstGeom prst="rect">
            <a:avLst/>
          </a:prstGeom>
        </p:spPr>
        <p:txBody>
          <a:bodyPr vert="horz" wrap="square" lIns="94229" tIns="47114" rIns="94229" bIns="47114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33624DA8-8ED8-4BD6-A1F2-96D76919A0B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787619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ＭＳ Ｐゴシック" charset="0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0" y="4806950"/>
            <a:ext cx="9155113" cy="342900"/>
          </a:xfrm>
          <a:prstGeom prst="rect">
            <a:avLst/>
          </a:prstGeom>
          <a:solidFill>
            <a:srgbClr val="8C1515"/>
          </a:solidFill>
          <a:ln w="9525">
            <a:solidFill>
              <a:srgbClr val="8C1515"/>
            </a:solidFill>
            <a:miter lim="800000"/>
            <a:headEnd/>
            <a:tailEnd/>
          </a:ln>
          <a:effectLst>
            <a:outerShdw blurRad="38100" dist="25401" dir="2700000" algn="br" rotWithShape="0">
              <a:srgbClr val="808080">
                <a:alpha val="59999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</a:endParaRPr>
          </a:p>
        </p:txBody>
      </p:sp>
      <p:pic>
        <p:nvPicPr>
          <p:cNvPr id="6" name="Picture 14" descr="SUSig_White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9600" y="4883150"/>
            <a:ext cx="1546225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792517"/>
            <a:ext cx="8229600" cy="618473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3"/>
          <p:cNvSpPr>
            <a:spLocks noGrp="1"/>
          </p:cNvSpPr>
          <p:nvPr>
            <p:ph type="body" sz="quarter" idx="18"/>
          </p:nvPr>
        </p:nvSpPr>
        <p:spPr>
          <a:xfrm>
            <a:off x="1603375" y="3599022"/>
            <a:ext cx="6059488" cy="205740"/>
          </a:xfrm>
          <a:prstGeom prst="rect">
            <a:avLst/>
          </a:prstGeom>
        </p:spPr>
        <p:txBody>
          <a:bodyPr wrap="none" anchor="ctr" anchorCtr="1">
            <a:noAutofit/>
          </a:bodyPr>
          <a:lstStyle>
            <a:lvl1pPr algn="ctr">
              <a:buNone/>
              <a:defRPr sz="1800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Subtitle 2"/>
          <p:cNvSpPr>
            <a:spLocks noGrp="1"/>
          </p:cNvSpPr>
          <p:nvPr>
            <p:ph type="subTitle" idx="1"/>
          </p:nvPr>
        </p:nvSpPr>
        <p:spPr>
          <a:xfrm>
            <a:off x="457200" y="2410990"/>
            <a:ext cx="8229600" cy="461897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2100" cap="small" spc="300">
                <a:solidFill>
                  <a:srgbClr val="A4001D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3157146"/>
      </p:ext>
    </p:extLst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0" y="4806950"/>
            <a:ext cx="9155113" cy="342900"/>
          </a:xfrm>
          <a:prstGeom prst="rect">
            <a:avLst/>
          </a:prstGeom>
          <a:solidFill>
            <a:srgbClr val="8C1515"/>
          </a:solidFill>
          <a:ln w="9525">
            <a:solidFill>
              <a:srgbClr val="8C1515"/>
            </a:solidFill>
            <a:miter lim="800000"/>
            <a:headEnd/>
            <a:tailEnd/>
          </a:ln>
          <a:effectLst>
            <a:outerShdw blurRad="38100" dist="25401" dir="2700000" algn="br" rotWithShape="0">
              <a:srgbClr val="808080">
                <a:alpha val="59999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</a:endParaRPr>
          </a:p>
        </p:txBody>
      </p:sp>
      <p:pic>
        <p:nvPicPr>
          <p:cNvPr id="6" name="Picture 14" descr="SUSig_White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8013" y="4883150"/>
            <a:ext cx="1544637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1603377" y="1538765"/>
            <a:ext cx="2954337" cy="925830"/>
          </a:xfrm>
          <a:prstGeom prst="rect">
            <a:avLst/>
          </a:prstGeom>
        </p:spPr>
        <p:txBody>
          <a:bodyPr/>
          <a:lstStyle>
            <a:lvl1pPr algn="r">
              <a:defRPr sz="2000" b="1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3377" y="2571750"/>
            <a:ext cx="2954337" cy="932975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200" cap="all" spc="300">
                <a:solidFill>
                  <a:srgbClr val="A4001D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Picture Placeholder 16"/>
          <p:cNvSpPr>
            <a:spLocks noGrp="1"/>
          </p:cNvSpPr>
          <p:nvPr>
            <p:ph type="pic" sz="quarter" idx="13"/>
          </p:nvPr>
        </p:nvSpPr>
        <p:spPr>
          <a:xfrm>
            <a:off x="4665662" y="1535112"/>
            <a:ext cx="1951038" cy="1951038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  <a:effectLst>
            <a:outerShdw blurRad="50800" dist="25400" dir="2700000" algn="tl" rotWithShape="0">
              <a:prstClr val="black">
                <a:alpha val="36000"/>
              </a:prstClr>
            </a:outerShdw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none"/>
        </p:style>
        <p:txBody>
          <a:bodyPr/>
          <a:lstStyle>
            <a:lvl1pPr>
              <a:buNone/>
              <a:defRPr sz="12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58886093"/>
      </p:ext>
    </p:extLst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0"/>
          </p:nvPr>
        </p:nvSpPr>
        <p:spPr>
          <a:xfrm>
            <a:off x="955677" y="908685"/>
            <a:ext cx="7700963" cy="375904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2858591"/>
      </p:ext>
    </p:extLst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0"/>
          </p:nvPr>
        </p:nvSpPr>
        <p:spPr>
          <a:xfrm>
            <a:off x="955677" y="908685"/>
            <a:ext cx="7700963" cy="3759042"/>
          </a:xfrm>
        </p:spPr>
        <p:txBody>
          <a:bodyPr/>
          <a:lstStyle>
            <a:lvl2pPr marL="0" indent="0">
              <a:buFont typeface="Arial"/>
              <a:buNone/>
              <a:defRPr baseline="0"/>
            </a:lvl2pPr>
            <a:lvl3pPr marL="344488" indent="0">
              <a:buNone/>
              <a:defRPr/>
            </a:lvl3pPr>
            <a:lvl4pPr marL="687387" indent="0">
              <a:buNone/>
              <a:defRPr/>
            </a:lvl4pPr>
            <a:lvl5pPr marL="1031875" indent="0"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21900978"/>
      </p:ext>
    </p:extLst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22"/>
          <p:cNvSpPr txBox="1">
            <a:spLocks/>
          </p:cNvSpPr>
          <p:nvPr/>
        </p:nvSpPr>
        <p:spPr>
          <a:xfrm>
            <a:off x="60325" y="7938"/>
            <a:ext cx="457200" cy="457200"/>
          </a:xfrm>
          <a:prstGeom prst="rect">
            <a:avLst/>
          </a:prstGeom>
        </p:spPr>
        <p:txBody>
          <a:bodyPr wrap="none" lIns="45720" tIns="0" rIns="45720" bIns="0" anchor="ctr" anchorCtr="1"/>
          <a:lstStyle>
            <a:lvl1pPr eaLnBrk="0" hangingPunct="0"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fld id="{D6978EA5-5FD1-4A18-9583-CA5A3ACC383E}" type="slidenum">
              <a:rPr lang="en-US" sz="1000">
                <a:solidFill>
                  <a:srgbClr val="7F7F7F"/>
                </a:solidFill>
              </a:rPr>
              <a:pPr algn="ctr" eaLnBrk="1" hangingPunct="1"/>
              <a:t>‹#›</a:t>
            </a:fld>
            <a:endParaRPr lang="en-US" sz="1000">
              <a:solidFill>
                <a:srgbClr val="7F7F7F"/>
              </a:solidFill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0"/>
          </p:nvPr>
        </p:nvSpPr>
        <p:spPr>
          <a:xfrm>
            <a:off x="949327" y="908685"/>
            <a:ext cx="3787775" cy="375904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6" name="Content Placeholder 15"/>
          <p:cNvSpPr>
            <a:spLocks noGrp="1"/>
          </p:cNvSpPr>
          <p:nvPr>
            <p:ph sz="quarter" idx="11"/>
          </p:nvPr>
        </p:nvSpPr>
        <p:spPr>
          <a:xfrm>
            <a:off x="4876800" y="908685"/>
            <a:ext cx="3779838" cy="375904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3757012"/>
      </p:ext>
    </p:extLst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0"/>
          </p:nvPr>
        </p:nvSpPr>
        <p:spPr>
          <a:xfrm>
            <a:off x="948777" y="908685"/>
            <a:ext cx="7707862" cy="181660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1"/>
          </p:nvPr>
        </p:nvSpPr>
        <p:spPr>
          <a:xfrm>
            <a:off x="949327" y="2841313"/>
            <a:ext cx="7707313" cy="181660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9623476"/>
      </p:ext>
    </p:extLst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949327" y="908685"/>
            <a:ext cx="3787775" cy="375904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1"/>
          </p:nvPr>
        </p:nvSpPr>
        <p:spPr>
          <a:xfrm>
            <a:off x="4876800" y="908686"/>
            <a:ext cx="3779838" cy="182308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2"/>
          </p:nvPr>
        </p:nvSpPr>
        <p:spPr>
          <a:xfrm>
            <a:off x="4876800" y="2837497"/>
            <a:ext cx="3779838" cy="183023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96529"/>
      </p:ext>
    </p:extLst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>
          <a:xfrm>
            <a:off x="949327" y="908686"/>
            <a:ext cx="3787775" cy="182308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1"/>
          </p:nvPr>
        </p:nvSpPr>
        <p:spPr>
          <a:xfrm>
            <a:off x="955677" y="2840613"/>
            <a:ext cx="3781425" cy="182711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2"/>
          </p:nvPr>
        </p:nvSpPr>
        <p:spPr>
          <a:xfrm>
            <a:off x="4876800" y="908686"/>
            <a:ext cx="3779838" cy="182308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3"/>
          </p:nvPr>
        </p:nvSpPr>
        <p:spPr>
          <a:xfrm>
            <a:off x="4876800" y="2840613"/>
            <a:ext cx="3779838" cy="182711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2096398"/>
      </p:ext>
    </p:extLst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175622"/>
            <a:ext cx="6637468" cy="1021556"/>
          </a:xfrm>
        </p:spPr>
        <p:txBody>
          <a:bodyPr anchor="b"/>
          <a:lstStyle>
            <a:lvl1pPr algn="l">
              <a:defRPr sz="3000" b="0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6" y="3200400"/>
            <a:ext cx="6637467" cy="1140310"/>
          </a:xfrm>
        </p:spPr>
        <p:txBody>
          <a:bodyPr anchor="t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997388" y="168369"/>
            <a:ext cx="2133600" cy="273844"/>
          </a:xfrm>
          <a:prstGeom prst="rect">
            <a:avLst/>
          </a:prstGeom>
        </p:spPr>
        <p:txBody>
          <a:bodyPr/>
          <a:lstStyle/>
          <a:p>
            <a:fld id="{23B36638-A246-45AF-B4A1-7BF0B62BE9F7}" type="datetimeFigureOut">
              <a:rPr lang="en-US" smtClean="0"/>
              <a:pPr/>
              <a:t>5/9/2016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641448" y="4389120"/>
            <a:ext cx="3502152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5B7778-A611-4872-8891-91482CF4CF2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99755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9" descr="SUSig_White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0350" y="4811713"/>
            <a:ext cx="2046288" cy="187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0" y="4806950"/>
            <a:ext cx="9155113" cy="342900"/>
          </a:xfrm>
          <a:prstGeom prst="rect">
            <a:avLst/>
          </a:prstGeom>
          <a:solidFill>
            <a:schemeClr val="bg2"/>
          </a:solidFill>
          <a:ln w="9525">
            <a:solidFill>
              <a:schemeClr val="accent1"/>
            </a:solidFill>
            <a:miter lim="800000"/>
            <a:headEnd/>
            <a:tailEnd/>
          </a:ln>
          <a:effectLst>
            <a:outerShdw blurRad="38100" dist="25401" dir="2700000" algn="br" rotWithShape="0">
              <a:srgbClr val="808080">
                <a:alpha val="59999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</a:endParaRPr>
          </a:p>
        </p:txBody>
      </p:sp>
      <p:pic>
        <p:nvPicPr>
          <p:cNvPr id="7" name="Picture 11" descr="SUSig_White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0075" y="4883150"/>
            <a:ext cx="1544638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800555"/>
            <a:ext cx="8229600" cy="618473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2" name="Text Placeholder 33"/>
          <p:cNvSpPr>
            <a:spLocks noGrp="1"/>
          </p:cNvSpPr>
          <p:nvPr>
            <p:ph type="body" sz="quarter" idx="18"/>
          </p:nvPr>
        </p:nvSpPr>
        <p:spPr>
          <a:xfrm>
            <a:off x="1603375" y="3599022"/>
            <a:ext cx="6059488" cy="205740"/>
          </a:xfrm>
          <a:prstGeom prst="rect">
            <a:avLst/>
          </a:prstGeom>
        </p:spPr>
        <p:txBody>
          <a:bodyPr wrap="none" anchor="ctr" anchorCtr="1">
            <a:noAutofit/>
          </a:bodyPr>
          <a:lstStyle>
            <a:lvl1pPr algn="ctr">
              <a:buNone/>
              <a:defRPr sz="1800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Subtitle 2"/>
          <p:cNvSpPr>
            <a:spLocks noGrp="1"/>
          </p:cNvSpPr>
          <p:nvPr>
            <p:ph type="subTitle" idx="1"/>
          </p:nvPr>
        </p:nvSpPr>
        <p:spPr>
          <a:xfrm>
            <a:off x="457200" y="2419028"/>
            <a:ext cx="8229600" cy="461897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2100" cap="small" spc="300">
                <a:solidFill>
                  <a:srgbClr val="A4001D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3345709"/>
      </p:ext>
    </p:extLst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0" y="4806950"/>
            <a:ext cx="9155113" cy="342900"/>
          </a:xfrm>
          <a:prstGeom prst="rect">
            <a:avLst/>
          </a:prstGeom>
          <a:solidFill>
            <a:schemeClr val="bg2"/>
          </a:solidFill>
          <a:ln w="9525">
            <a:solidFill>
              <a:schemeClr val="accent1"/>
            </a:solidFill>
            <a:miter lim="800000"/>
            <a:headEnd/>
            <a:tailEnd/>
          </a:ln>
          <a:effectLst>
            <a:outerShdw blurRad="38100" dist="25401" dir="2700000" algn="br" rotWithShape="0">
              <a:srgbClr val="808080">
                <a:alpha val="59999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</a:endParaRPr>
          </a:p>
        </p:txBody>
      </p:sp>
      <p:pic>
        <p:nvPicPr>
          <p:cNvPr id="7" name="Picture 10" descr="SUSig_White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0075" y="4883150"/>
            <a:ext cx="1544638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1603377" y="1538765"/>
            <a:ext cx="2954337" cy="925830"/>
          </a:xfrm>
          <a:prstGeom prst="rect">
            <a:avLst/>
          </a:prstGeom>
        </p:spPr>
        <p:txBody>
          <a:bodyPr/>
          <a:lstStyle>
            <a:lvl1pPr algn="r">
              <a:defRPr sz="2000" b="1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3377" y="2571750"/>
            <a:ext cx="2954337" cy="932975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200" cap="all" spc="300">
                <a:solidFill>
                  <a:srgbClr val="A4001D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Picture Placeholder 16"/>
          <p:cNvSpPr>
            <a:spLocks noGrp="1"/>
          </p:cNvSpPr>
          <p:nvPr>
            <p:ph type="pic" sz="quarter" idx="13"/>
          </p:nvPr>
        </p:nvSpPr>
        <p:spPr>
          <a:xfrm>
            <a:off x="4665662" y="1535112"/>
            <a:ext cx="1951038" cy="1951038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  <a:effectLst>
            <a:outerShdw blurRad="50800" dist="25400" dir="2700000" algn="tl" rotWithShape="0">
              <a:prstClr val="black">
                <a:alpha val="36000"/>
              </a:prstClr>
            </a:outerShdw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none"/>
        </p:style>
        <p:txBody>
          <a:bodyPr/>
          <a:lstStyle>
            <a:lvl1pPr>
              <a:defRPr lang="en-US" sz="1200" dirty="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904631063"/>
      </p:ext>
    </p:extLst>
  </p:cSld>
  <p:clrMapOvr>
    <a:masterClrMapping/>
  </p:clrMapOvr>
  <p:transition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0"/>
          </p:nvPr>
        </p:nvSpPr>
        <p:spPr>
          <a:xfrm>
            <a:off x="955677" y="908685"/>
            <a:ext cx="7700963" cy="3759042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5640903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22"/>
          <p:cNvSpPr txBox="1">
            <a:spLocks/>
          </p:cNvSpPr>
          <p:nvPr/>
        </p:nvSpPr>
        <p:spPr>
          <a:xfrm>
            <a:off x="60325" y="7938"/>
            <a:ext cx="457200" cy="457200"/>
          </a:xfrm>
          <a:prstGeom prst="rect">
            <a:avLst/>
          </a:prstGeom>
        </p:spPr>
        <p:txBody>
          <a:bodyPr wrap="none" lIns="45720" tIns="0" rIns="45720" bIns="0" anchor="ctr" anchorCtr="1"/>
          <a:lstStyle>
            <a:lvl1pPr eaLnBrk="0" hangingPunct="0"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fld id="{A7F31408-0F72-4F62-B117-6719FD47CA1C}" type="slidenum">
              <a:rPr lang="en-US" sz="1000">
                <a:solidFill>
                  <a:srgbClr val="7F7F7F"/>
                </a:solidFill>
              </a:rPr>
              <a:pPr algn="ctr" eaLnBrk="1" hangingPunct="1"/>
              <a:t>‹#›</a:t>
            </a:fld>
            <a:endParaRPr lang="en-US" sz="1000">
              <a:solidFill>
                <a:srgbClr val="7F7F7F"/>
              </a:solidFill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0"/>
          </p:nvPr>
        </p:nvSpPr>
        <p:spPr>
          <a:xfrm>
            <a:off x="949327" y="908685"/>
            <a:ext cx="3787775" cy="3759042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15"/>
          <p:cNvSpPr>
            <a:spLocks noGrp="1"/>
          </p:cNvSpPr>
          <p:nvPr>
            <p:ph sz="quarter" idx="11"/>
          </p:nvPr>
        </p:nvSpPr>
        <p:spPr>
          <a:xfrm>
            <a:off x="4876800" y="908685"/>
            <a:ext cx="3779838" cy="3759042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2052475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0"/>
          </p:nvPr>
        </p:nvSpPr>
        <p:spPr>
          <a:xfrm>
            <a:off x="948777" y="908685"/>
            <a:ext cx="7707862" cy="1816607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1"/>
          </p:nvPr>
        </p:nvSpPr>
        <p:spPr>
          <a:xfrm>
            <a:off x="949327" y="2841313"/>
            <a:ext cx="7707313" cy="1816607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3201115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949327" y="908685"/>
            <a:ext cx="3787775" cy="3759042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1"/>
          </p:nvPr>
        </p:nvSpPr>
        <p:spPr>
          <a:xfrm>
            <a:off x="4876800" y="908686"/>
            <a:ext cx="3779838" cy="1823085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2"/>
          </p:nvPr>
        </p:nvSpPr>
        <p:spPr>
          <a:xfrm>
            <a:off x="4876800" y="2837497"/>
            <a:ext cx="3779838" cy="1830230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0960722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>
          <a:xfrm>
            <a:off x="949327" y="908686"/>
            <a:ext cx="3787775" cy="1823085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1"/>
          </p:nvPr>
        </p:nvSpPr>
        <p:spPr>
          <a:xfrm>
            <a:off x="955677" y="2840613"/>
            <a:ext cx="3781425" cy="1827114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2"/>
          </p:nvPr>
        </p:nvSpPr>
        <p:spPr>
          <a:xfrm>
            <a:off x="4876800" y="908686"/>
            <a:ext cx="3779838" cy="1823085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3"/>
          </p:nvPr>
        </p:nvSpPr>
        <p:spPr>
          <a:xfrm>
            <a:off x="4876800" y="2840613"/>
            <a:ext cx="3779838" cy="1827114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1314243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emf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3.xml"/><Relationship Id="rId9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2"/>
          <p:cNvSpPr>
            <a:spLocks noGrp="1"/>
          </p:cNvSpPr>
          <p:nvPr>
            <p:ph type="title"/>
          </p:nvPr>
        </p:nvSpPr>
        <p:spPr bwMode="auto">
          <a:xfrm>
            <a:off x="949325" y="358775"/>
            <a:ext cx="7707313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949325" y="903288"/>
            <a:ext cx="7707313" cy="3763962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109538" y="4811713"/>
            <a:ext cx="846137" cy="271462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000">
                <a:solidFill>
                  <a:srgbClr val="898989"/>
                </a:solidFill>
              </a:defRPr>
            </a:lvl1pPr>
          </a:lstStyle>
          <a:p>
            <a:fld id="{785D2710-307C-4C3F-9350-34ABC9B2818F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0" y="0"/>
            <a:ext cx="457200" cy="5149850"/>
          </a:xfrm>
          <a:prstGeom prst="rect">
            <a:avLst/>
          </a:prstGeom>
          <a:solidFill>
            <a:srgbClr val="8C1515"/>
          </a:solidFill>
          <a:ln>
            <a:solidFill>
              <a:srgbClr val="8C151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1030" name="Picture 10" descr="SUSig_Rev_WrdmrkOneLin8c1515.eps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2138" y="4856163"/>
            <a:ext cx="1546225" cy="19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34" r:id="rId1"/>
    <p:sldLayoutId id="2147483935" r:id="rId2"/>
    <p:sldLayoutId id="2147483936" r:id="rId3"/>
    <p:sldLayoutId id="2147483937" r:id="rId4"/>
    <p:sldLayoutId id="2147483938" r:id="rId5"/>
    <p:sldLayoutId id="2147483939" r:id="rId6"/>
    <p:sldLayoutId id="2147483940" r:id="rId7"/>
    <p:sldLayoutId id="2147483941" r:id="rId8"/>
    <p:sldLayoutId id="2147483949" r:id="rId9"/>
  </p:sldLayoutIdLst>
  <p:transition spd="slow">
    <p:fade/>
  </p:transition>
  <p:timing>
    <p:tnLst>
      <p:par>
        <p:cTn id="1" dur="indefinite" restart="never" nodeType="tmRoot"/>
      </p:par>
    </p:tnLst>
  </p:timing>
  <p:hf hdr="0" ftr="0" dt="0"/>
  <p:txStyles>
    <p:titleStyle>
      <a:lvl1pPr algn="l" defTabSz="457200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 kern="1200">
          <a:solidFill>
            <a:schemeClr val="bg2"/>
          </a:solidFill>
          <a:latin typeface="+mj-lt"/>
          <a:ea typeface="MS PGothic" panose="020B0600070205080204" pitchFamily="34" charset="-128"/>
          <a:cs typeface="ＭＳ Ｐゴシック" charset="0"/>
        </a:defRPr>
      </a:lvl1pPr>
      <a:lvl2pPr algn="l" defTabSz="457200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MS PGothic" panose="020B0600070205080204" pitchFamily="34" charset="-128"/>
          <a:cs typeface="ＭＳ Ｐゴシック" charset="0"/>
        </a:defRPr>
      </a:lvl2pPr>
      <a:lvl3pPr algn="l" defTabSz="457200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MS PGothic" panose="020B0600070205080204" pitchFamily="34" charset="-128"/>
          <a:cs typeface="ＭＳ Ｐゴシック" charset="0"/>
        </a:defRPr>
      </a:lvl3pPr>
      <a:lvl4pPr algn="l" defTabSz="457200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MS PGothic" panose="020B0600070205080204" pitchFamily="34" charset="-128"/>
          <a:cs typeface="ＭＳ Ｐゴシック" charset="0"/>
        </a:defRPr>
      </a:lvl4pPr>
      <a:lvl5pPr algn="l" defTabSz="457200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MS PGothic" panose="020B0600070205080204" pitchFamily="34" charset="-128"/>
          <a:cs typeface="ＭＳ Ｐゴシック" charset="0"/>
        </a:defRPr>
      </a:lvl5pPr>
      <a:lvl6pPr marL="457200" algn="l" defTabSz="457200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ＭＳ Ｐゴシック" charset="0"/>
          <a:cs typeface="ＭＳ Ｐゴシック" charset="0"/>
        </a:defRPr>
      </a:lvl6pPr>
      <a:lvl7pPr marL="914400" algn="l" defTabSz="457200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ＭＳ Ｐゴシック" charset="0"/>
          <a:cs typeface="ＭＳ Ｐゴシック" charset="0"/>
        </a:defRPr>
      </a:lvl7pPr>
      <a:lvl8pPr marL="1371600" algn="l" defTabSz="457200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ＭＳ Ｐゴシック" charset="0"/>
          <a:cs typeface="ＭＳ Ｐゴシック" charset="0"/>
        </a:defRPr>
      </a:lvl8pPr>
      <a:lvl9pPr marL="1828800" algn="l" defTabSz="457200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Wingdings" panose="05000000000000000000" pitchFamily="2" charset="2"/>
        <a:defRPr kern="1200" spc="20">
          <a:solidFill>
            <a:schemeClr val="tx1"/>
          </a:solidFill>
          <a:latin typeface="+mn-lt"/>
          <a:ea typeface="MS PGothic" panose="020B0600070205080204" pitchFamily="34" charset="-128"/>
          <a:cs typeface="ＭＳ Ｐゴシック" charset="0"/>
        </a:defRPr>
      </a:lvl1pPr>
      <a:lvl2pPr marL="288925" indent="-288925" algn="l" defTabSz="457200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Wingdings" panose="05000000000000000000" pitchFamily="2" charset="2"/>
        <a:buChar char="§"/>
        <a:defRPr kern="1200">
          <a:solidFill>
            <a:srgbClr val="595959"/>
          </a:solidFill>
          <a:latin typeface="+mn-lt"/>
          <a:ea typeface="MS PGothic" panose="020B0600070205080204" pitchFamily="34" charset="-128"/>
          <a:cs typeface="+mn-cs"/>
        </a:defRPr>
      </a:lvl2pPr>
      <a:lvl3pPr marL="569913" indent="-225425" algn="l" defTabSz="457200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SzPct val="102000"/>
        <a:buFont typeface="Source Sans Pro" pitchFamily="1" charset="0"/>
        <a:buChar char="›"/>
        <a:defRPr kern="1200">
          <a:solidFill>
            <a:srgbClr val="595959"/>
          </a:solidFill>
          <a:latin typeface="+mn-lt"/>
          <a:ea typeface="MS PGothic" panose="020B0600070205080204" pitchFamily="34" charset="-128"/>
          <a:cs typeface="+mn-cs"/>
        </a:defRPr>
      </a:lvl3pPr>
      <a:lvl4pPr marL="914400" indent="-227013" algn="l" defTabSz="457200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Arial" panose="020B0604020202020204" pitchFamily="34" charset="0"/>
        <a:buChar char="•"/>
        <a:defRPr kern="1200">
          <a:solidFill>
            <a:srgbClr val="595959"/>
          </a:solidFill>
          <a:latin typeface="+mn-lt"/>
          <a:ea typeface="MS PGothic" panose="020B0600070205080204" pitchFamily="34" charset="-128"/>
          <a:cs typeface="+mn-cs"/>
        </a:defRPr>
      </a:lvl4pPr>
      <a:lvl5pPr marL="1258888" indent="-227013" algn="l" defTabSz="457200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Source Sans Pro" pitchFamily="1" charset="0"/>
        <a:buChar char="–"/>
        <a:defRPr kern="1200">
          <a:solidFill>
            <a:srgbClr val="595959"/>
          </a:solidFill>
          <a:latin typeface="+mn-lt"/>
          <a:ea typeface="MS PGothic" panose="020B0600070205080204" pitchFamily="34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Placeholder 2"/>
          <p:cNvSpPr>
            <a:spLocks noGrp="1"/>
          </p:cNvSpPr>
          <p:nvPr>
            <p:ph type="title"/>
          </p:nvPr>
        </p:nvSpPr>
        <p:spPr bwMode="auto">
          <a:xfrm>
            <a:off x="949325" y="358775"/>
            <a:ext cx="7707313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949325" y="903288"/>
            <a:ext cx="7707313" cy="3763962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109538" y="4811713"/>
            <a:ext cx="846137" cy="271462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000">
                <a:solidFill>
                  <a:srgbClr val="898989"/>
                </a:solidFill>
              </a:defRPr>
            </a:lvl1pPr>
          </a:lstStyle>
          <a:p>
            <a:fld id="{FC3A7A66-A886-49F1-8D17-BC445355FAB2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-11113" y="0"/>
            <a:ext cx="9155113" cy="342900"/>
          </a:xfrm>
          <a:prstGeom prst="rect">
            <a:avLst/>
          </a:prstGeom>
          <a:solidFill>
            <a:schemeClr val="bg2"/>
          </a:solidFill>
          <a:ln>
            <a:solidFill>
              <a:srgbClr val="8C151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8C1515"/>
              </a:solidFill>
            </a:endParaRPr>
          </a:p>
        </p:txBody>
      </p:sp>
      <p:pic>
        <p:nvPicPr>
          <p:cNvPr id="5126" name="Picture 7" descr="SUSig_Rev_WrdmrkOneLin8c1515.eps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8963" y="4856163"/>
            <a:ext cx="1546225" cy="19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42" r:id="rId1"/>
    <p:sldLayoutId id="2147483943" r:id="rId2"/>
    <p:sldLayoutId id="2147483944" r:id="rId3"/>
    <p:sldLayoutId id="2147483945" r:id="rId4"/>
    <p:sldLayoutId id="2147483946" r:id="rId5"/>
    <p:sldLayoutId id="2147483947" r:id="rId6"/>
    <p:sldLayoutId id="2147483948" r:id="rId7"/>
  </p:sldLayoutIdLst>
  <p:transition spd="slow">
    <p:fade/>
  </p:transition>
  <p:timing>
    <p:tnLst>
      <p:par>
        <p:cTn id="1" dur="indefinite" restart="never" nodeType="tmRoot"/>
      </p:par>
    </p:tnLst>
  </p:timing>
  <p:hf hdr="0" ftr="0" dt="0"/>
  <p:txStyles>
    <p:titleStyle>
      <a:lvl1pPr algn="l" defTabSz="457200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 kern="1200">
          <a:solidFill>
            <a:schemeClr val="bg2"/>
          </a:solidFill>
          <a:latin typeface="+mj-lt"/>
          <a:ea typeface="MS PGothic" panose="020B0600070205080204" pitchFamily="34" charset="-128"/>
          <a:cs typeface="ＭＳ Ｐゴシック" charset="0"/>
        </a:defRPr>
      </a:lvl1pPr>
      <a:lvl2pPr algn="l" defTabSz="457200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MS PGothic" panose="020B0600070205080204" pitchFamily="34" charset="-128"/>
          <a:cs typeface="ＭＳ Ｐゴシック" charset="0"/>
        </a:defRPr>
      </a:lvl2pPr>
      <a:lvl3pPr algn="l" defTabSz="457200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MS PGothic" panose="020B0600070205080204" pitchFamily="34" charset="-128"/>
          <a:cs typeface="ＭＳ Ｐゴシック" charset="0"/>
        </a:defRPr>
      </a:lvl3pPr>
      <a:lvl4pPr algn="l" defTabSz="457200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MS PGothic" panose="020B0600070205080204" pitchFamily="34" charset="-128"/>
          <a:cs typeface="ＭＳ Ｐゴシック" charset="0"/>
        </a:defRPr>
      </a:lvl4pPr>
      <a:lvl5pPr algn="l" defTabSz="457200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MS PGothic" panose="020B0600070205080204" pitchFamily="34" charset="-128"/>
          <a:cs typeface="ＭＳ Ｐゴシック" charset="0"/>
        </a:defRPr>
      </a:lvl5pPr>
      <a:lvl6pPr marL="457200" algn="l" defTabSz="457200" rtl="0" fontAlgn="base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ＭＳ Ｐゴシック" charset="0"/>
          <a:cs typeface="ＭＳ Ｐゴシック" charset="0"/>
        </a:defRPr>
      </a:lvl6pPr>
      <a:lvl7pPr marL="914400" algn="l" defTabSz="457200" rtl="0" fontAlgn="base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ＭＳ Ｐゴシック" charset="0"/>
          <a:cs typeface="ＭＳ Ｐゴシック" charset="0"/>
        </a:defRPr>
      </a:lvl7pPr>
      <a:lvl8pPr marL="1371600" algn="l" defTabSz="457200" rtl="0" fontAlgn="base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ＭＳ Ｐゴシック" charset="0"/>
          <a:cs typeface="ＭＳ Ｐゴシック" charset="0"/>
        </a:defRPr>
      </a:lvl8pPr>
      <a:lvl9pPr marL="1828800" algn="l" defTabSz="457200" rtl="0" fontAlgn="base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defRPr sz="1600" kern="1200" cap="small" spc="20">
          <a:solidFill>
            <a:schemeClr val="tx1"/>
          </a:solidFill>
          <a:latin typeface="+mn-lt"/>
          <a:ea typeface="MS PGothic" panose="020B0600070205080204" pitchFamily="34" charset="-128"/>
          <a:cs typeface="ＭＳ Ｐゴシック" charset="0"/>
        </a:defRPr>
      </a:lvl1pPr>
      <a:lvl2pPr marL="288925" indent="-288925" algn="l" defTabSz="457200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Wingdings" panose="05000000000000000000" pitchFamily="2" charset="2"/>
        <a:buChar char="§"/>
        <a:defRPr kern="1200">
          <a:solidFill>
            <a:srgbClr val="595959"/>
          </a:solidFill>
          <a:latin typeface="+mn-lt"/>
          <a:ea typeface="MS PGothic" panose="020B0600070205080204" pitchFamily="34" charset="-128"/>
          <a:cs typeface="+mn-cs"/>
        </a:defRPr>
      </a:lvl2pPr>
      <a:lvl3pPr marL="569913" indent="-225425" algn="l" defTabSz="457200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102000"/>
        <a:buFont typeface="Source Sans Pro" pitchFamily="1" charset="0"/>
        <a:buChar char="›"/>
        <a:defRPr kern="1200">
          <a:solidFill>
            <a:srgbClr val="595959"/>
          </a:solidFill>
          <a:latin typeface="+mn-lt"/>
          <a:ea typeface="MS PGothic" panose="020B0600070205080204" pitchFamily="34" charset="-128"/>
          <a:cs typeface="+mn-cs"/>
        </a:defRPr>
      </a:lvl3pPr>
      <a:lvl4pPr marL="914400" indent="-227013" algn="l" defTabSz="457200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Arial" panose="020B0604020202020204" pitchFamily="34" charset="0"/>
        <a:buChar char="•"/>
        <a:defRPr kern="1200">
          <a:solidFill>
            <a:srgbClr val="595959"/>
          </a:solidFill>
          <a:latin typeface="+mn-lt"/>
          <a:ea typeface="MS PGothic" panose="020B0600070205080204" pitchFamily="34" charset="-128"/>
          <a:cs typeface="+mn-cs"/>
        </a:defRPr>
      </a:lvl4pPr>
      <a:lvl5pPr marL="1258888" indent="-227013" algn="l" defTabSz="457200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Source Sans Pro" pitchFamily="1" charset="0"/>
        <a:buChar char="–"/>
        <a:defRPr kern="1200">
          <a:solidFill>
            <a:srgbClr val="595959"/>
          </a:solidFill>
          <a:latin typeface="+mn-lt"/>
          <a:ea typeface="MS PGothic" panose="020B0600070205080204" pitchFamily="34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tags" Target="../tags/tag4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4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tags" Target="../tags/tag5.xml"/><Relationship Id="rId4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tags" Target="../tags/tag10.xml"/><Relationship Id="rId7" Type="http://schemas.openxmlformats.org/officeDocument/2006/relationships/image" Target="../media/image5.png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6" Type="http://schemas.openxmlformats.org/officeDocument/2006/relationships/image" Target="../media/image4.png"/><Relationship Id="rId5" Type="http://schemas.openxmlformats.org/officeDocument/2006/relationships/slideLayout" Target="../slideLayouts/slideLayout3.xml"/><Relationship Id="rId4" Type="http://schemas.openxmlformats.org/officeDocument/2006/relationships/tags" Target="../tags/tag1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tags" Target="../tags/tag13.xml"/><Relationship Id="rId1" Type="http://schemas.openxmlformats.org/officeDocument/2006/relationships/tags" Target="../tags/tag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tags" Target="../tags/tag16.xml"/><Relationship Id="rId2" Type="http://schemas.openxmlformats.org/officeDocument/2006/relationships/tags" Target="../tags/tag15.xml"/><Relationship Id="rId1" Type="http://schemas.openxmlformats.org/officeDocument/2006/relationships/tags" Target="../tags/tag14.xml"/><Relationship Id="rId6" Type="http://schemas.openxmlformats.org/officeDocument/2006/relationships/image" Target="../media/image6.png"/><Relationship Id="rId5" Type="http://schemas.openxmlformats.org/officeDocument/2006/relationships/slideLayout" Target="../slideLayouts/slideLayout3.xml"/><Relationship Id="rId4" Type="http://schemas.openxmlformats.org/officeDocument/2006/relationships/tags" Target="../tags/tag1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tags" Target="../tags/tag20.xml"/><Relationship Id="rId7" Type="http://schemas.openxmlformats.org/officeDocument/2006/relationships/customXml" Target="../ink/ink1.xml"/><Relationship Id="rId2" Type="http://schemas.openxmlformats.org/officeDocument/2006/relationships/tags" Target="../tags/tag19.xml"/><Relationship Id="rId1" Type="http://schemas.openxmlformats.org/officeDocument/2006/relationships/tags" Target="../tags/tag18.xml"/><Relationship Id="rId6" Type="http://schemas.openxmlformats.org/officeDocument/2006/relationships/image" Target="../media/image7.png"/><Relationship Id="rId5" Type="http://schemas.openxmlformats.org/officeDocument/2006/relationships/slideLayout" Target="../slideLayouts/slideLayout3.xml"/><Relationship Id="rId4" Type="http://schemas.openxmlformats.org/officeDocument/2006/relationships/tags" Target="../tags/tag21.xml"/><Relationship Id="rId9" Type="http://schemas.openxmlformats.org/officeDocument/2006/relationships/image" Target="../../clipboard/media/image5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23.xml"/><Relationship Id="rId1" Type="http://schemas.openxmlformats.org/officeDocument/2006/relationships/tags" Target="../tags/tag2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customXml" Target="../ink/ink2.xml"/><Relationship Id="rId3" Type="http://schemas.openxmlformats.org/officeDocument/2006/relationships/tags" Target="../tags/tag26.xml"/><Relationship Id="rId7" Type="http://schemas.openxmlformats.org/officeDocument/2006/relationships/slideLayout" Target="../slideLayouts/slideLayout3.xml"/><Relationship Id="rId2" Type="http://schemas.openxmlformats.org/officeDocument/2006/relationships/tags" Target="../tags/tag25.xml"/><Relationship Id="rId1" Type="http://schemas.openxmlformats.org/officeDocument/2006/relationships/tags" Target="../tags/tag24.xml"/><Relationship Id="rId6" Type="http://schemas.openxmlformats.org/officeDocument/2006/relationships/tags" Target="../tags/tag29.xml"/><Relationship Id="rId5" Type="http://schemas.openxmlformats.org/officeDocument/2006/relationships/tags" Target="../tags/tag28.xml"/><Relationship Id="rId4" Type="http://schemas.openxmlformats.org/officeDocument/2006/relationships/tags" Target="../tags/tag27.xml"/><Relationship Id="rId9" Type="http://schemas.openxmlformats.org/officeDocument/2006/relationships/image" Target="../media/image8.em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emf"/><Relationship Id="rId3" Type="http://schemas.openxmlformats.org/officeDocument/2006/relationships/tags" Target="../tags/tag32.xml"/><Relationship Id="rId7" Type="http://schemas.openxmlformats.org/officeDocument/2006/relationships/image" Target="../media/image9.emf"/><Relationship Id="rId2" Type="http://schemas.openxmlformats.org/officeDocument/2006/relationships/tags" Target="../tags/tag31.xml"/><Relationship Id="rId1" Type="http://schemas.openxmlformats.org/officeDocument/2006/relationships/tags" Target="../tags/tag30.xml"/><Relationship Id="rId6" Type="http://schemas.openxmlformats.org/officeDocument/2006/relationships/slideLayout" Target="../slideLayouts/slideLayout3.xml"/><Relationship Id="rId5" Type="http://schemas.openxmlformats.org/officeDocument/2006/relationships/tags" Target="../tags/tag34.xml"/><Relationship Id="rId10" Type="http://schemas.openxmlformats.org/officeDocument/2006/relationships/image" Target="../media/image11.emf"/><Relationship Id="rId4" Type="http://schemas.openxmlformats.org/officeDocument/2006/relationships/tags" Target="../tags/tag33.xml"/><Relationship Id="rId9" Type="http://schemas.openxmlformats.org/officeDocument/2006/relationships/customXml" Target="../ink/ink3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customXml" Target="../ink/ink4.xml"/><Relationship Id="rId3" Type="http://schemas.openxmlformats.org/officeDocument/2006/relationships/tags" Target="../tags/tag37.xml"/><Relationship Id="rId7" Type="http://schemas.openxmlformats.org/officeDocument/2006/relationships/image" Target="../media/image11.JPG"/><Relationship Id="rId2" Type="http://schemas.openxmlformats.org/officeDocument/2006/relationships/tags" Target="../tags/tag36.xml"/><Relationship Id="rId1" Type="http://schemas.openxmlformats.org/officeDocument/2006/relationships/tags" Target="../tags/tag35.xml"/><Relationship Id="rId6" Type="http://schemas.openxmlformats.org/officeDocument/2006/relationships/slideLayout" Target="../slideLayouts/slideLayout3.xml"/><Relationship Id="rId5" Type="http://schemas.openxmlformats.org/officeDocument/2006/relationships/tags" Target="../tags/tag39.xml"/><Relationship Id="rId4" Type="http://schemas.openxmlformats.org/officeDocument/2006/relationships/tags" Target="../tags/tag38.xml"/><Relationship Id="rId9" Type="http://schemas.openxmlformats.org/officeDocument/2006/relationships/image" Target="../media/image100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41.xml"/><Relationship Id="rId1" Type="http://schemas.openxmlformats.org/officeDocument/2006/relationships/tags" Target="../tags/tag40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emf"/><Relationship Id="rId3" Type="http://schemas.openxmlformats.org/officeDocument/2006/relationships/tags" Target="../tags/tag44.xml"/><Relationship Id="rId7" Type="http://schemas.openxmlformats.org/officeDocument/2006/relationships/slideLayout" Target="../slideLayouts/slideLayout3.xml"/><Relationship Id="rId12" Type="http://schemas.openxmlformats.org/officeDocument/2006/relationships/image" Target="../media/image15.emf"/><Relationship Id="rId2" Type="http://schemas.openxmlformats.org/officeDocument/2006/relationships/tags" Target="../tags/tag43.xml"/><Relationship Id="rId1" Type="http://schemas.openxmlformats.org/officeDocument/2006/relationships/tags" Target="../tags/tag42.xml"/><Relationship Id="rId6" Type="http://schemas.openxmlformats.org/officeDocument/2006/relationships/tags" Target="../tags/tag47.xml"/><Relationship Id="rId11" Type="http://schemas.openxmlformats.org/officeDocument/2006/relationships/customXml" Target="../ink/ink5.xml"/><Relationship Id="rId5" Type="http://schemas.openxmlformats.org/officeDocument/2006/relationships/tags" Target="../tags/tag46.xml"/><Relationship Id="rId10" Type="http://schemas.openxmlformats.org/officeDocument/2006/relationships/image" Target="../media/image13.emf"/><Relationship Id="rId4" Type="http://schemas.openxmlformats.org/officeDocument/2006/relationships/tags" Target="../tags/tag45.xml"/><Relationship Id="rId9" Type="http://schemas.openxmlformats.org/officeDocument/2006/relationships/image" Target="../media/image12.emf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emf"/><Relationship Id="rId3" Type="http://schemas.openxmlformats.org/officeDocument/2006/relationships/tags" Target="../tags/tag50.xml"/><Relationship Id="rId7" Type="http://schemas.openxmlformats.org/officeDocument/2006/relationships/customXml" Target="../ink/ink6.xml"/><Relationship Id="rId2" Type="http://schemas.openxmlformats.org/officeDocument/2006/relationships/tags" Target="../tags/tag49.xml"/><Relationship Id="rId1" Type="http://schemas.openxmlformats.org/officeDocument/2006/relationships/tags" Target="../tags/tag48.xml"/><Relationship Id="rId6" Type="http://schemas.openxmlformats.org/officeDocument/2006/relationships/image" Target="../media/image14.emf"/><Relationship Id="rId5" Type="http://schemas.openxmlformats.org/officeDocument/2006/relationships/slideLayout" Target="../slideLayouts/slideLayout3.xml"/><Relationship Id="rId4" Type="http://schemas.openxmlformats.org/officeDocument/2006/relationships/tags" Target="../tags/tag51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emf"/><Relationship Id="rId3" Type="http://schemas.openxmlformats.org/officeDocument/2006/relationships/tags" Target="../tags/tag54.xml"/><Relationship Id="rId7" Type="http://schemas.openxmlformats.org/officeDocument/2006/relationships/customXml" Target="../ink/ink7.xml"/><Relationship Id="rId2" Type="http://schemas.openxmlformats.org/officeDocument/2006/relationships/tags" Target="../tags/tag53.xml"/><Relationship Id="rId1" Type="http://schemas.openxmlformats.org/officeDocument/2006/relationships/tags" Target="../tags/tag52.xml"/><Relationship Id="rId6" Type="http://schemas.openxmlformats.org/officeDocument/2006/relationships/image" Target="../media/image14.emf"/><Relationship Id="rId5" Type="http://schemas.openxmlformats.org/officeDocument/2006/relationships/slideLayout" Target="../slideLayouts/slideLayout3.xml"/><Relationship Id="rId4" Type="http://schemas.openxmlformats.org/officeDocument/2006/relationships/tags" Target="../tags/tag55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emf"/><Relationship Id="rId3" Type="http://schemas.openxmlformats.org/officeDocument/2006/relationships/tags" Target="../tags/tag58.xml"/><Relationship Id="rId7" Type="http://schemas.openxmlformats.org/officeDocument/2006/relationships/image" Target="../media/image16.emf"/><Relationship Id="rId2" Type="http://schemas.openxmlformats.org/officeDocument/2006/relationships/tags" Target="../tags/tag57.xml"/><Relationship Id="rId1" Type="http://schemas.openxmlformats.org/officeDocument/2006/relationships/tags" Target="../tags/tag56.xml"/><Relationship Id="rId6" Type="http://schemas.openxmlformats.org/officeDocument/2006/relationships/slideLayout" Target="../slideLayouts/slideLayout3.xml"/><Relationship Id="rId5" Type="http://schemas.openxmlformats.org/officeDocument/2006/relationships/tags" Target="../tags/tag60.xml"/><Relationship Id="rId10" Type="http://schemas.openxmlformats.org/officeDocument/2006/relationships/image" Target="../media/image21.emf"/><Relationship Id="rId4" Type="http://schemas.openxmlformats.org/officeDocument/2006/relationships/tags" Target="../tags/tag59.xml"/><Relationship Id="rId9" Type="http://schemas.openxmlformats.org/officeDocument/2006/relationships/customXml" Target="../ink/ink8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tags" Target="../tags/tag68.xml"/><Relationship Id="rId13" Type="http://schemas.openxmlformats.org/officeDocument/2006/relationships/image" Target="../media/image19.emf"/><Relationship Id="rId3" Type="http://schemas.openxmlformats.org/officeDocument/2006/relationships/tags" Target="../tags/tag63.xml"/><Relationship Id="rId7" Type="http://schemas.openxmlformats.org/officeDocument/2006/relationships/tags" Target="../tags/tag67.xml"/><Relationship Id="rId12" Type="http://schemas.openxmlformats.org/officeDocument/2006/relationships/image" Target="../media/image20.emf"/><Relationship Id="rId17" Type="http://schemas.openxmlformats.org/officeDocument/2006/relationships/image" Target="../media/image25.emf"/><Relationship Id="rId2" Type="http://schemas.openxmlformats.org/officeDocument/2006/relationships/tags" Target="../tags/tag62.xml"/><Relationship Id="rId16" Type="http://schemas.openxmlformats.org/officeDocument/2006/relationships/customXml" Target="../ink/ink9.xml"/><Relationship Id="rId1" Type="http://schemas.openxmlformats.org/officeDocument/2006/relationships/tags" Target="../tags/tag61.xml"/><Relationship Id="rId6" Type="http://schemas.openxmlformats.org/officeDocument/2006/relationships/tags" Target="../tags/tag66.xml"/><Relationship Id="rId11" Type="http://schemas.openxmlformats.org/officeDocument/2006/relationships/slideLayout" Target="../slideLayouts/slideLayout3.xml"/><Relationship Id="rId5" Type="http://schemas.openxmlformats.org/officeDocument/2006/relationships/tags" Target="../tags/tag65.xml"/><Relationship Id="rId15" Type="http://schemas.openxmlformats.org/officeDocument/2006/relationships/image" Target="../media/image22.png"/><Relationship Id="rId10" Type="http://schemas.openxmlformats.org/officeDocument/2006/relationships/tags" Target="../tags/tag70.xml"/><Relationship Id="rId4" Type="http://schemas.openxmlformats.org/officeDocument/2006/relationships/tags" Target="../tags/tag64.xml"/><Relationship Id="rId9" Type="http://schemas.openxmlformats.org/officeDocument/2006/relationships/tags" Target="../tags/tag69.xml"/><Relationship Id="rId14" Type="http://schemas.openxmlformats.org/officeDocument/2006/relationships/image" Target="../media/image21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emf"/><Relationship Id="rId3" Type="http://schemas.openxmlformats.org/officeDocument/2006/relationships/tags" Target="../tags/tag73.xml"/><Relationship Id="rId7" Type="http://schemas.openxmlformats.org/officeDocument/2006/relationships/slideLayout" Target="../slideLayouts/slideLayout3.xml"/><Relationship Id="rId2" Type="http://schemas.openxmlformats.org/officeDocument/2006/relationships/tags" Target="../tags/tag72.xml"/><Relationship Id="rId1" Type="http://schemas.openxmlformats.org/officeDocument/2006/relationships/tags" Target="../tags/tag71.xml"/><Relationship Id="rId6" Type="http://schemas.openxmlformats.org/officeDocument/2006/relationships/tags" Target="../tags/tag76.xml"/><Relationship Id="rId11" Type="http://schemas.openxmlformats.org/officeDocument/2006/relationships/image" Target="../media/image28.emf"/><Relationship Id="rId5" Type="http://schemas.openxmlformats.org/officeDocument/2006/relationships/tags" Target="../tags/tag75.xml"/><Relationship Id="rId10" Type="http://schemas.openxmlformats.org/officeDocument/2006/relationships/customXml" Target="../ink/ink10.xml"/><Relationship Id="rId4" Type="http://schemas.openxmlformats.org/officeDocument/2006/relationships/tags" Target="../tags/tag74.xml"/><Relationship Id="rId9" Type="http://schemas.openxmlformats.org/officeDocument/2006/relationships/image" Target="../media/image24.emf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customXml" Target="../ink/ink11.xml"/><Relationship Id="rId3" Type="http://schemas.openxmlformats.org/officeDocument/2006/relationships/tags" Target="../tags/tag79.xml"/><Relationship Id="rId7" Type="http://schemas.openxmlformats.org/officeDocument/2006/relationships/image" Target="../media/image26.emf"/><Relationship Id="rId2" Type="http://schemas.openxmlformats.org/officeDocument/2006/relationships/tags" Target="../tags/tag78.xml"/><Relationship Id="rId1" Type="http://schemas.openxmlformats.org/officeDocument/2006/relationships/tags" Target="../tags/tag77.xml"/><Relationship Id="rId6" Type="http://schemas.openxmlformats.org/officeDocument/2006/relationships/slideLayout" Target="../slideLayouts/slideLayout3.xml"/><Relationship Id="rId5" Type="http://schemas.openxmlformats.org/officeDocument/2006/relationships/tags" Target="../tags/tag81.xml"/><Relationship Id="rId4" Type="http://schemas.openxmlformats.org/officeDocument/2006/relationships/tags" Target="../tags/tag80.xml"/><Relationship Id="rId9" Type="http://schemas.openxmlformats.org/officeDocument/2006/relationships/image" Target="../media/image30.emf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customXml" Target="../ink/ink12.xml"/><Relationship Id="rId3" Type="http://schemas.openxmlformats.org/officeDocument/2006/relationships/tags" Target="../tags/tag84.xml"/><Relationship Id="rId7" Type="http://schemas.openxmlformats.org/officeDocument/2006/relationships/image" Target="../media/image26.emf"/><Relationship Id="rId2" Type="http://schemas.openxmlformats.org/officeDocument/2006/relationships/tags" Target="../tags/tag83.xml"/><Relationship Id="rId1" Type="http://schemas.openxmlformats.org/officeDocument/2006/relationships/tags" Target="../tags/tag82.xml"/><Relationship Id="rId6" Type="http://schemas.openxmlformats.org/officeDocument/2006/relationships/slideLayout" Target="../slideLayouts/slideLayout3.xml"/><Relationship Id="rId5" Type="http://schemas.openxmlformats.org/officeDocument/2006/relationships/tags" Target="../tags/tag86.xml"/><Relationship Id="rId4" Type="http://schemas.openxmlformats.org/officeDocument/2006/relationships/tags" Target="../tags/tag85.xml"/><Relationship Id="rId9" Type="http://schemas.openxmlformats.org/officeDocument/2006/relationships/image" Target="../media/image31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Title 1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457200" y="1952625"/>
            <a:ext cx="8229600" cy="619125"/>
          </a:xfrm>
        </p:spPr>
        <p:txBody>
          <a:bodyPr/>
          <a:lstStyle/>
          <a:p>
            <a:r>
              <a:rPr lang="en-US" b="1" dirty="0" smtClean="0"/>
              <a:t>Programming Abstractions</a:t>
            </a:r>
          </a:p>
        </p:txBody>
      </p:sp>
      <p:sp>
        <p:nvSpPr>
          <p:cNvPr id="11266" name="Text Placeholder 2"/>
          <p:cNvSpPr>
            <a:spLocks noGrp="1"/>
          </p:cNvSpPr>
          <p:nvPr>
            <p:ph type="body" sz="quarter" idx="18"/>
            <p:custDataLst>
              <p:tags r:id="rId2"/>
            </p:custDataLst>
          </p:nvPr>
        </p:nvSpPr>
        <p:spPr bwMode="auto">
          <a:xfrm>
            <a:off x="1603375" y="3344863"/>
            <a:ext cx="6059488" cy="587375"/>
          </a:xfrm>
        </p:spPr>
        <p:txBody>
          <a:bodyPr numCol="1" compatLnSpc="1">
            <a:prstTxWarp prst="textNoShape">
              <a:avLst/>
            </a:prstTxWarp>
          </a:bodyPr>
          <a:lstStyle/>
          <a:p>
            <a:pPr marL="0" indent="0"/>
            <a:r>
              <a:rPr lang="en-US" dirty="0" smtClean="0">
                <a:solidFill>
                  <a:srgbClr val="595959"/>
                </a:solidFill>
              </a:rPr>
              <a:t>Cynthia Lee</a:t>
            </a: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457200" y="2571750"/>
            <a:ext cx="8229600" cy="461963"/>
          </a:xfrm>
        </p:spPr>
        <p:txBody>
          <a:bodyPr/>
          <a:lstStyle/>
          <a:p>
            <a:pPr fontAlgn="auto">
              <a:spcAft>
                <a:spcPts val="0"/>
              </a:spcAft>
              <a:buFont typeface="Wingdings" charset="0"/>
              <a:buNone/>
              <a:defRPr/>
            </a:pPr>
            <a:r>
              <a:rPr lang="en-US" dirty="0" smtClean="0">
                <a:ea typeface="ＭＳ Ｐゴシック" charset="0"/>
                <a:cs typeface="+mn-cs"/>
              </a:rPr>
              <a:t>CS106B</a:t>
            </a:r>
            <a:endParaRPr lang="en-US" dirty="0">
              <a:solidFill>
                <a:schemeClr val="bg2"/>
              </a:solidFill>
              <a:ea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dirty="0" smtClean="0"/>
              <a:t>Topics: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0"/>
            <p:custDataLst>
              <p:tags r:id="rId2"/>
            </p:custDataLst>
          </p:nvPr>
        </p:nvSpPr>
        <p:spPr>
          <a:xfrm>
            <a:off x="955677" y="908684"/>
            <a:ext cx="6484214" cy="3172865"/>
          </a:xfrm>
        </p:spPr>
        <p:txBody>
          <a:bodyPr>
            <a:normAutofit/>
          </a:bodyPr>
          <a:lstStyle/>
          <a:p>
            <a:pPr lvl="1"/>
            <a:r>
              <a:rPr lang="en-US" sz="1600" dirty="0" smtClean="0">
                <a:solidFill>
                  <a:schemeClr val="tx1"/>
                </a:solidFill>
              </a:rPr>
              <a:t>Continue discussion of Binary Trees</a:t>
            </a:r>
          </a:p>
          <a:p>
            <a:pPr lvl="2"/>
            <a:r>
              <a:rPr lang="en-US" sz="1600" dirty="0" smtClean="0">
                <a:solidFill>
                  <a:schemeClr val="tx1"/>
                </a:solidFill>
              </a:rPr>
              <a:t>So far we’ve studied two types of Binary Trees:</a:t>
            </a:r>
          </a:p>
          <a:p>
            <a:pPr lvl="3"/>
            <a:r>
              <a:rPr lang="en-US" sz="1600" dirty="0" smtClean="0">
                <a:solidFill>
                  <a:schemeClr val="tx1"/>
                </a:solidFill>
              </a:rPr>
              <a:t>Binary Heaps (Priority Queue)</a:t>
            </a:r>
          </a:p>
          <a:p>
            <a:pPr lvl="3"/>
            <a:r>
              <a:rPr lang="en-US" sz="1600" dirty="0" smtClean="0">
                <a:solidFill>
                  <a:schemeClr val="tx1"/>
                </a:solidFill>
              </a:rPr>
              <a:t>Binary Search Trees/BSTs (Map)</a:t>
            </a:r>
          </a:p>
          <a:p>
            <a:pPr lvl="2"/>
            <a:r>
              <a:rPr lang="en-US" sz="1600" dirty="0" smtClean="0">
                <a:solidFill>
                  <a:schemeClr val="tx1"/>
                </a:solidFill>
              </a:rPr>
              <a:t>We also heard about some relatives of the BST: red-black trees, splay tress, B-Trees</a:t>
            </a:r>
          </a:p>
          <a:p>
            <a:pPr lvl="1"/>
            <a:r>
              <a:rPr lang="en-US" sz="1600" dirty="0" smtClean="0">
                <a:solidFill>
                  <a:schemeClr val="tx1"/>
                </a:solidFill>
              </a:rPr>
              <a:t>Today we’re going to be talking about </a:t>
            </a:r>
            <a:r>
              <a:rPr lang="en-US" sz="1600" b="1" dirty="0" smtClean="0">
                <a:solidFill>
                  <a:schemeClr val="bg2"/>
                </a:solidFill>
              </a:rPr>
              <a:t>Huffman trees</a:t>
            </a:r>
          </a:p>
          <a:p>
            <a:pPr lvl="1"/>
            <a:endParaRPr lang="en-US" sz="1600" dirty="0" smtClean="0">
              <a:solidFill>
                <a:schemeClr val="tx1"/>
              </a:solidFill>
            </a:endParaRPr>
          </a:p>
          <a:p>
            <a:pPr lvl="1"/>
            <a:r>
              <a:rPr lang="en-US" sz="1600" dirty="0" smtClean="0">
                <a:solidFill>
                  <a:schemeClr val="tx1"/>
                </a:solidFill>
              </a:rPr>
              <a:t>Misc. announcement:</a:t>
            </a:r>
          </a:p>
          <a:p>
            <a:pPr lvl="2"/>
            <a:r>
              <a:rPr lang="en-US" sz="1600" dirty="0" smtClean="0">
                <a:solidFill>
                  <a:schemeClr val="tx1"/>
                </a:solidFill>
              </a:rPr>
              <a:t>Thanks, mom! </a:t>
            </a:r>
            <a:r>
              <a:rPr lang="en-US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♥</a:t>
            </a:r>
            <a:endParaRPr lang="en-US" sz="1600" dirty="0">
              <a:solidFill>
                <a:schemeClr val="tx1"/>
              </a:solidFill>
            </a:endParaRPr>
          </a:p>
          <a:p>
            <a:pPr lvl="2"/>
            <a:endParaRPr lang="en-US" sz="1600" dirty="0" smtClean="0">
              <a:solidFill>
                <a:schemeClr val="tx1"/>
              </a:solidFill>
            </a:endParaRPr>
          </a:p>
          <a:p>
            <a:pPr lvl="1"/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4294967295"/>
            <p:custDataLst>
              <p:tags r:id="rId3"/>
            </p:custDataLst>
          </p:nvPr>
        </p:nvSpPr>
        <p:spPr>
          <a:xfrm>
            <a:off x="0" y="4811713"/>
            <a:ext cx="846138" cy="271462"/>
          </a:xfrm>
        </p:spPr>
        <p:txBody>
          <a:bodyPr/>
          <a:lstStyle/>
          <a:p>
            <a:fld id="{BD5B7778-A611-4872-8891-91482CF4CF2A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9175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  <p:custDataLst>
              <p:tags r:id="rId2"/>
            </p:custDataLst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87121" y="0"/>
            <a:ext cx="7697585" cy="516335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4936821" y="-215872"/>
            <a:ext cx="4207179" cy="5379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768250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dirty="0" smtClean="0"/>
              <a:t>Getting Started on Huffman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87459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dirty="0" smtClean="0"/>
              <a:t>Encoding with Huffman Trees: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0"/>
            <p:custDataLst>
              <p:tags r:id="rId2"/>
            </p:custDataLst>
          </p:nvPr>
        </p:nvSpPr>
        <p:spPr>
          <a:xfrm>
            <a:off x="955677" y="908685"/>
            <a:ext cx="4969635" cy="3759042"/>
          </a:xfrm>
        </p:spPr>
        <p:txBody>
          <a:bodyPr>
            <a:normAutofit/>
          </a:bodyPr>
          <a:lstStyle/>
          <a:p>
            <a:pPr lvl="1"/>
            <a:r>
              <a:rPr lang="en-US" sz="1600" dirty="0" smtClean="0">
                <a:solidFill>
                  <a:schemeClr val="tx1"/>
                </a:solidFill>
              </a:rPr>
              <a:t>Today we’re going to be talking about your next assignment: </a:t>
            </a:r>
            <a:r>
              <a:rPr lang="en-US" sz="1600" b="1" dirty="0" smtClean="0">
                <a:solidFill>
                  <a:schemeClr val="bg2"/>
                </a:solidFill>
              </a:rPr>
              <a:t>Huffman coding</a:t>
            </a:r>
          </a:p>
          <a:p>
            <a:pPr lvl="2"/>
            <a:r>
              <a:rPr lang="en-US" sz="1600" dirty="0" smtClean="0">
                <a:solidFill>
                  <a:schemeClr val="tx1"/>
                </a:solidFill>
              </a:rPr>
              <a:t>It’s a compression algorithm</a:t>
            </a:r>
          </a:p>
          <a:p>
            <a:pPr lvl="2"/>
            <a:r>
              <a:rPr lang="en-US" sz="1600" dirty="0" smtClean="0">
                <a:solidFill>
                  <a:schemeClr val="tx1"/>
                </a:solidFill>
              </a:rPr>
              <a:t>It’s provably optimal (take that, Pied Piper)</a:t>
            </a:r>
          </a:p>
          <a:p>
            <a:pPr lvl="2"/>
            <a:r>
              <a:rPr lang="en-US" sz="1600" dirty="0" smtClean="0">
                <a:solidFill>
                  <a:schemeClr val="tx1"/>
                </a:solidFill>
              </a:rPr>
              <a:t>It involves binary tree data structures, yay!</a:t>
            </a:r>
          </a:p>
          <a:p>
            <a:pPr lvl="2"/>
            <a:r>
              <a:rPr lang="en-US" sz="1600" dirty="0" smtClean="0">
                <a:solidFill>
                  <a:schemeClr val="tx1"/>
                </a:solidFill>
              </a:rPr>
              <a:t>(assignment goes out Wednesday)</a:t>
            </a:r>
          </a:p>
          <a:p>
            <a:pPr lvl="2"/>
            <a:endParaRPr lang="en-US" sz="1600" dirty="0">
              <a:solidFill>
                <a:schemeClr val="tx1"/>
              </a:solidFill>
            </a:endParaRPr>
          </a:p>
          <a:p>
            <a:pPr lvl="2"/>
            <a:endParaRPr lang="en-US" sz="1600" dirty="0" smtClean="0">
              <a:solidFill>
                <a:schemeClr val="tx1"/>
              </a:solidFill>
            </a:endParaRPr>
          </a:p>
          <a:p>
            <a:pPr lvl="2"/>
            <a:endParaRPr lang="en-US" sz="1600" dirty="0">
              <a:solidFill>
                <a:schemeClr val="tx1"/>
              </a:solidFill>
            </a:endParaRPr>
          </a:p>
          <a:p>
            <a:pPr lvl="2"/>
            <a:endParaRPr lang="en-US" sz="1600" dirty="0" smtClean="0">
              <a:solidFill>
                <a:schemeClr val="tx1"/>
              </a:solidFill>
            </a:endParaRPr>
          </a:p>
          <a:p>
            <a:pPr lvl="1"/>
            <a:r>
              <a:rPr lang="en-US" sz="1600" b="1" dirty="0" smtClean="0">
                <a:solidFill>
                  <a:schemeClr val="bg2"/>
                </a:solidFill>
              </a:rPr>
              <a:t>But before </a:t>
            </a:r>
            <a:r>
              <a:rPr lang="en-US" sz="1600" b="1" dirty="0">
                <a:solidFill>
                  <a:schemeClr val="bg2"/>
                </a:solidFill>
              </a:rPr>
              <a:t>we talk about the tree structure and algorithm, let’s set the scene a bit and talk about BINARY</a:t>
            </a:r>
          </a:p>
          <a:p>
            <a:pPr lvl="2"/>
            <a:endParaRPr lang="en-US" sz="1600" dirty="0" smtClean="0">
              <a:solidFill>
                <a:schemeClr val="tx1"/>
              </a:solidFill>
            </a:endParaRPr>
          </a:p>
          <a:p>
            <a:pPr lvl="2"/>
            <a:endParaRPr lang="en-US" sz="1600" dirty="0">
              <a:solidFill>
                <a:schemeClr val="tx1"/>
              </a:solidFill>
            </a:endParaRPr>
          </a:p>
          <a:p>
            <a:pPr lvl="2"/>
            <a:endParaRPr lang="en-US" sz="1600" dirty="0" smtClean="0">
              <a:solidFill>
                <a:schemeClr val="tx1"/>
              </a:solidFill>
            </a:endParaRPr>
          </a:p>
          <a:p>
            <a:pPr lvl="1"/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4294967295"/>
            <p:custDataLst>
              <p:tags r:id="rId3"/>
            </p:custDataLst>
          </p:nvPr>
        </p:nvSpPr>
        <p:spPr>
          <a:xfrm>
            <a:off x="0" y="4811713"/>
            <a:ext cx="846138" cy="271462"/>
          </a:xfrm>
        </p:spPr>
        <p:txBody>
          <a:bodyPr/>
          <a:lstStyle/>
          <a:p>
            <a:fld id="{BD5B7778-A611-4872-8891-91482CF4CF2A}" type="slidenum">
              <a:rPr lang="en-US" smtClean="0"/>
              <a:pPr/>
              <a:t>5</a:t>
            </a:fld>
            <a:endParaRPr lang="en-US"/>
          </a:p>
        </p:txBody>
      </p:sp>
      <p:pic>
        <p:nvPicPr>
          <p:cNvPr id="1026" name="Picture 2" descr="http://www.tshirtsonscreen.com/wp-content/uploads/2014/02/siliconvalley1x4piedpipertshirt.png"/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08" t="3172" r="23503"/>
          <a:stretch/>
        </p:blipFill>
        <p:spPr bwMode="auto">
          <a:xfrm>
            <a:off x="6143600" y="451275"/>
            <a:ext cx="2513040" cy="2336931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912188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dirty="0" smtClean="0"/>
              <a:t>In a computer, everything is numbers	!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sz="quarter" idx="10"/>
            <p:custDataLst>
              <p:tags r:id="rId2"/>
            </p:custDataLst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Specifically, everything is binary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bg2"/>
                </a:solidFill>
              </a:rPr>
              <a:t>Images (gif, jpg, </a:t>
            </a:r>
            <a:r>
              <a:rPr lang="en-US" dirty="0" err="1" smtClean="0">
                <a:solidFill>
                  <a:schemeClr val="bg2"/>
                </a:solidFill>
              </a:rPr>
              <a:t>png</a:t>
            </a:r>
            <a:r>
              <a:rPr lang="en-US" dirty="0" smtClean="0">
                <a:solidFill>
                  <a:schemeClr val="bg2"/>
                </a:solidFill>
              </a:rPr>
              <a:t>):</a:t>
            </a:r>
            <a:r>
              <a:rPr lang="en-US" dirty="0" smtClean="0"/>
              <a:t> 					binary numbers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bg2"/>
                </a:solidFill>
              </a:rPr>
              <a:t>Integers (</a:t>
            </a:r>
            <a:r>
              <a:rPr lang="en-US" dirty="0" err="1" smtClean="0">
                <a:solidFill>
                  <a:schemeClr val="bg2"/>
                </a:solidFill>
              </a:rPr>
              <a:t>int</a:t>
            </a:r>
            <a:r>
              <a:rPr lang="en-US" dirty="0" smtClean="0">
                <a:solidFill>
                  <a:schemeClr val="bg2"/>
                </a:solidFill>
              </a:rPr>
              <a:t>): 							</a:t>
            </a:r>
            <a:r>
              <a:rPr lang="en-US" dirty="0" smtClean="0"/>
              <a:t>binary numbers</a:t>
            </a:r>
            <a:endParaRPr lang="en-US" dirty="0"/>
          </a:p>
          <a:p>
            <a:pP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bg2"/>
                </a:solidFill>
              </a:rPr>
              <a:t>Non-integer real numbers (double): 		</a:t>
            </a:r>
            <a:r>
              <a:rPr lang="en-US" dirty="0" smtClean="0"/>
              <a:t>binary numbers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bg2"/>
                </a:solidFill>
              </a:rPr>
              <a:t>Letters and words (ASCII, Unicode): 		</a:t>
            </a:r>
            <a:r>
              <a:rPr lang="en-US" dirty="0" smtClean="0"/>
              <a:t>binary numbers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bg2"/>
                </a:solidFill>
              </a:rPr>
              <a:t>Music (mp3): 							</a:t>
            </a:r>
            <a:r>
              <a:rPr lang="en-US" dirty="0" smtClean="0"/>
              <a:t>binary numbers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bg2"/>
                </a:solidFill>
              </a:rPr>
              <a:t>Movies (streaming): 					</a:t>
            </a:r>
            <a:r>
              <a:rPr lang="en-US" dirty="0" smtClean="0"/>
              <a:t>binary numbers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bg2"/>
                </a:solidFill>
              </a:rPr>
              <a:t>Doge pictures (     ): 					</a:t>
            </a:r>
            <a:r>
              <a:rPr lang="en-US" dirty="0" smtClean="0"/>
              <a:t>binary numbers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bg2"/>
                </a:solidFill>
              </a:rPr>
              <a:t>Email messages: 						</a:t>
            </a:r>
            <a:r>
              <a:rPr lang="en-US" dirty="0" smtClean="0"/>
              <a:t>binary numbers</a:t>
            </a:r>
          </a:p>
          <a:p>
            <a:pPr marL="0" indent="0"/>
            <a:r>
              <a:rPr lang="en-US" u="sng" dirty="0" smtClean="0"/>
              <a:t>Encodings</a:t>
            </a:r>
            <a:r>
              <a:rPr lang="en-US" dirty="0" smtClean="0"/>
              <a:t> are what tell us how to </a:t>
            </a:r>
            <a:r>
              <a:rPr lang="en-US" u="sng" dirty="0" smtClean="0"/>
              <a:t>translate</a:t>
            </a:r>
          </a:p>
          <a:p>
            <a:pPr marL="512763" lvl="2" indent="-285750"/>
            <a:r>
              <a:rPr lang="en-US" i="1" dirty="0" smtClean="0"/>
              <a:t>“if we interpret these binary digits as an image, it would look like this”</a:t>
            </a:r>
          </a:p>
          <a:p>
            <a:pPr marL="512763" lvl="2" indent="-285750"/>
            <a:r>
              <a:rPr lang="en-US" i="1" dirty="0" smtClean="0"/>
              <a:t>“if we interpret these binary digits as a song, it would sound like this”</a:t>
            </a:r>
          </a:p>
        </p:txBody>
      </p:sp>
      <p:pic>
        <p:nvPicPr>
          <p:cNvPr id="1026" name="Picture 2" descr="http://wscont1.apps.microsoft.com/winstore/1x/aa5b4c58-bc4c-4f62-b3a7-f1e315562a77/Icon.271701.png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1972" y="2911343"/>
            <a:ext cx="340972" cy="3409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2" name="Ink 1"/>
              <p14:cNvContentPartPr/>
              <p14:nvPr>
                <p:custDataLst>
                  <p:tags r:id="rId4"/>
                </p:custDataLst>
              </p14:nvPr>
            </p14:nvContentPartPr>
            <p14:xfrm>
              <a:off x="6890040" y="4195800"/>
              <a:ext cx="360" cy="36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6880680" y="4186440"/>
                <a:ext cx="19080" cy="19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982443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022518" y="754134"/>
            <a:ext cx="7707862" cy="488024"/>
          </a:xfrm>
        </p:spPr>
        <p:txBody>
          <a:bodyPr/>
          <a:lstStyle/>
          <a:p>
            <a:r>
              <a:rPr lang="en-US" dirty="0" smtClean="0"/>
              <a:t>ASCII is an old-school encoding for characters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  <p:custDataLst>
              <p:tags r:id="rId2"/>
            </p:custDataLst>
          </p:nvPr>
        </p:nvSpPr>
        <p:spPr>
          <a:xfrm>
            <a:off x="1022518" y="1443769"/>
            <a:ext cx="7531278" cy="2809430"/>
          </a:xfrm>
        </p:spPr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en-US" dirty="0" smtClean="0"/>
              <a:t>The “char” type in C++ is based on ASCII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 smtClean="0"/>
              <a:t>You interacted with this a bit in </a:t>
            </a:r>
            <a:r>
              <a:rPr lang="en-US" dirty="0" err="1" smtClean="0"/>
              <a:t>WordLadder</a:t>
            </a:r>
            <a:r>
              <a:rPr lang="en-US" dirty="0" smtClean="0"/>
              <a:t> and midterm Boggle question (e.g.,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'A' + 1 = 'B'</a:t>
            </a:r>
            <a:r>
              <a:rPr lang="en-US" dirty="0" smtClean="0"/>
              <a:t>)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 smtClean="0"/>
              <a:t>Leftover from C in the 1970’s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 smtClean="0"/>
              <a:t>Doesn’t play nice with other languages, and today’s software can’t afford to be so America-centric, so Unicode is more common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 smtClean="0"/>
              <a:t>ASCII is simple so we use it for this assignment</a:t>
            </a:r>
          </a:p>
        </p:txBody>
      </p:sp>
    </p:spTree>
    <p:extLst>
      <p:ext uri="{BB962C8B-B14F-4D97-AF65-F5344CB8AC3E}">
        <p14:creationId xmlns:p14="http://schemas.microsoft.com/office/powerpoint/2010/main" val="10070932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Content Placeholder 5"/>
          <p:cNvGraphicFramePr>
            <a:graphicFrameLocks noGrp="1"/>
          </p:cNvGraphicFramePr>
          <p:nvPr>
            <p:ph sz="quarter" idx="10"/>
            <p:custDataLst>
              <p:tags r:id="rId1"/>
            </p:custDataLst>
            <p:extLst/>
          </p:nvPr>
        </p:nvGraphicFramePr>
        <p:xfrm>
          <a:off x="2856195" y="-8965"/>
          <a:ext cx="3105337" cy="5125250"/>
        </p:xfrm>
        <a:graphic>
          <a:graphicData uri="http://schemas.openxmlformats.org/drawingml/2006/table">
            <a:tbl>
              <a:tblPr/>
              <a:tblGrid>
                <a:gridCol w="456321"/>
                <a:gridCol w="456321"/>
                <a:gridCol w="456321"/>
                <a:gridCol w="912641"/>
                <a:gridCol w="823733"/>
              </a:tblGrid>
              <a:tr h="310019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rgbClr val="FFFFFF"/>
                          </a:solidFill>
                          <a:effectLst/>
                        </a:rPr>
                        <a:t>DEC</a:t>
                      </a:r>
                      <a:endParaRPr lang="en-US" sz="1200" dirty="0">
                        <a:solidFill>
                          <a:srgbClr val="FFFFFF"/>
                        </a:solidFill>
                        <a:effectLst/>
                      </a:endParaRPr>
                    </a:p>
                  </a:txBody>
                  <a:tcPr marL="7429" marR="7429" marT="7429" marB="742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rgbClr val="FFFFFF"/>
                          </a:solidFill>
                          <a:effectLst/>
                        </a:rPr>
                        <a:t>OCT</a:t>
                      </a:r>
                      <a:endParaRPr lang="en-US" sz="1200" dirty="0">
                        <a:solidFill>
                          <a:srgbClr val="FFFFFF"/>
                        </a:solidFill>
                        <a:effectLst/>
                      </a:endParaRPr>
                    </a:p>
                  </a:txBody>
                  <a:tcPr marL="7429" marR="7429" marT="7429" marB="742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rgbClr val="FFFFFF"/>
                          </a:solidFill>
                          <a:effectLst/>
                        </a:rPr>
                        <a:t>HEX</a:t>
                      </a:r>
                      <a:endParaRPr lang="en-US" sz="1200" dirty="0">
                        <a:solidFill>
                          <a:srgbClr val="FFFFFF"/>
                        </a:solidFill>
                        <a:effectLst/>
                      </a:endParaRPr>
                    </a:p>
                  </a:txBody>
                  <a:tcPr marL="7429" marR="7429" marT="7429" marB="742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rgbClr val="FFFFFF"/>
                          </a:solidFill>
                          <a:effectLst/>
                        </a:rPr>
                        <a:t>BIN</a:t>
                      </a:r>
                      <a:endParaRPr lang="en-US" sz="1200" dirty="0">
                        <a:solidFill>
                          <a:srgbClr val="FFFFFF"/>
                        </a:solidFill>
                        <a:effectLst/>
                      </a:endParaRPr>
                    </a:p>
                  </a:txBody>
                  <a:tcPr marL="7429" marR="7429" marT="7429" marB="742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rgbClr val="FFFFFF"/>
                          </a:solidFill>
                          <a:effectLst/>
                        </a:rPr>
                        <a:t>Symbol</a:t>
                      </a:r>
                      <a:endParaRPr lang="en-US" sz="1200" dirty="0">
                        <a:solidFill>
                          <a:srgbClr val="FFFFFF"/>
                        </a:solidFill>
                        <a:effectLst/>
                      </a:endParaRPr>
                    </a:p>
                  </a:txBody>
                  <a:tcPr marL="7429" marR="7429" marT="7429" marB="742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/>
                    </a:solidFill>
                  </a:tcPr>
                </a:tc>
              </a:tr>
              <a:tr h="206976"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32</a:t>
                      </a:r>
                    </a:p>
                  </a:txBody>
                  <a:tcPr marL="5572" marR="5572" marT="5572" marB="557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040</a:t>
                      </a:r>
                    </a:p>
                  </a:txBody>
                  <a:tcPr marL="5572" marR="5572" marT="5572" marB="557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20</a:t>
                      </a:r>
                    </a:p>
                  </a:txBody>
                  <a:tcPr marL="5572" marR="5572" marT="5572" marB="557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00100000</a:t>
                      </a:r>
                    </a:p>
                  </a:txBody>
                  <a:tcPr marL="5572" marR="5572" marT="5572" marB="557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 </a:t>
                      </a:r>
                    </a:p>
                  </a:txBody>
                  <a:tcPr marL="5572" marR="5572" marT="5572" marB="557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06976"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33</a:t>
                      </a:r>
                    </a:p>
                  </a:txBody>
                  <a:tcPr marL="5572" marR="5572" marT="5572" marB="557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041</a:t>
                      </a:r>
                    </a:p>
                  </a:txBody>
                  <a:tcPr marL="5572" marR="5572" marT="5572" marB="557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21</a:t>
                      </a:r>
                    </a:p>
                  </a:txBody>
                  <a:tcPr marL="5572" marR="5572" marT="5572" marB="557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effectLst/>
                        </a:rPr>
                        <a:t>00100001</a:t>
                      </a:r>
                    </a:p>
                  </a:txBody>
                  <a:tcPr marL="5572" marR="5572" marT="5572" marB="557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!</a:t>
                      </a:r>
                    </a:p>
                  </a:txBody>
                  <a:tcPr marL="5572" marR="5572" marT="5572" marB="557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58053"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34</a:t>
                      </a:r>
                    </a:p>
                  </a:txBody>
                  <a:tcPr marL="5572" marR="5572" marT="5572" marB="557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042</a:t>
                      </a:r>
                    </a:p>
                  </a:txBody>
                  <a:tcPr marL="5572" marR="5572" marT="5572" marB="557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22</a:t>
                      </a:r>
                    </a:p>
                  </a:txBody>
                  <a:tcPr marL="5572" marR="5572" marT="5572" marB="557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00100010</a:t>
                      </a:r>
                    </a:p>
                  </a:txBody>
                  <a:tcPr marL="5572" marR="5572" marT="5572" marB="557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effectLst/>
                        </a:rPr>
                        <a:t>"</a:t>
                      </a:r>
                    </a:p>
                  </a:txBody>
                  <a:tcPr marL="5572" marR="5572" marT="5572" marB="557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06976"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35</a:t>
                      </a:r>
                    </a:p>
                  </a:txBody>
                  <a:tcPr marL="5572" marR="5572" marT="5572" marB="557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043</a:t>
                      </a:r>
                    </a:p>
                  </a:txBody>
                  <a:tcPr marL="5572" marR="5572" marT="5572" marB="557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23</a:t>
                      </a:r>
                    </a:p>
                  </a:txBody>
                  <a:tcPr marL="5572" marR="5572" marT="5572" marB="557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00100011</a:t>
                      </a:r>
                    </a:p>
                  </a:txBody>
                  <a:tcPr marL="5572" marR="5572" marT="5572" marB="557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#</a:t>
                      </a:r>
                    </a:p>
                  </a:txBody>
                  <a:tcPr marL="5572" marR="5572" marT="5572" marB="557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06976"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36</a:t>
                      </a:r>
                    </a:p>
                  </a:txBody>
                  <a:tcPr marL="5572" marR="5572" marT="5572" marB="557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044</a:t>
                      </a:r>
                    </a:p>
                  </a:txBody>
                  <a:tcPr marL="5572" marR="5572" marT="5572" marB="557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24</a:t>
                      </a:r>
                    </a:p>
                  </a:txBody>
                  <a:tcPr marL="5572" marR="5572" marT="5572" marB="557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00100100</a:t>
                      </a:r>
                    </a:p>
                  </a:txBody>
                  <a:tcPr marL="5572" marR="5572" marT="5572" marB="557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$</a:t>
                      </a:r>
                    </a:p>
                  </a:txBody>
                  <a:tcPr marL="5572" marR="5572" marT="5572" marB="557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06976"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37</a:t>
                      </a:r>
                    </a:p>
                  </a:txBody>
                  <a:tcPr marL="5572" marR="5572" marT="5572" marB="557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045</a:t>
                      </a:r>
                    </a:p>
                  </a:txBody>
                  <a:tcPr marL="5572" marR="5572" marT="5572" marB="557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effectLst/>
                        </a:rPr>
                        <a:t>25</a:t>
                      </a:r>
                    </a:p>
                  </a:txBody>
                  <a:tcPr marL="5572" marR="5572" marT="5572" marB="557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00100101</a:t>
                      </a:r>
                    </a:p>
                  </a:txBody>
                  <a:tcPr marL="5572" marR="5572" marT="5572" marB="557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%</a:t>
                      </a:r>
                    </a:p>
                  </a:txBody>
                  <a:tcPr marL="5572" marR="5572" marT="5572" marB="557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06976"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38</a:t>
                      </a:r>
                    </a:p>
                  </a:txBody>
                  <a:tcPr marL="5572" marR="5572" marT="5572" marB="557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046</a:t>
                      </a:r>
                    </a:p>
                  </a:txBody>
                  <a:tcPr marL="5572" marR="5572" marT="5572" marB="557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26</a:t>
                      </a:r>
                    </a:p>
                  </a:txBody>
                  <a:tcPr marL="5572" marR="5572" marT="5572" marB="557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00100110</a:t>
                      </a:r>
                    </a:p>
                  </a:txBody>
                  <a:tcPr marL="5572" marR="5572" marT="5572" marB="557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&amp;</a:t>
                      </a:r>
                    </a:p>
                  </a:txBody>
                  <a:tcPr marL="5572" marR="5572" marT="5572" marB="557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06976"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39</a:t>
                      </a:r>
                    </a:p>
                  </a:txBody>
                  <a:tcPr marL="5572" marR="5572" marT="5572" marB="557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047</a:t>
                      </a:r>
                    </a:p>
                  </a:txBody>
                  <a:tcPr marL="5572" marR="5572" marT="5572" marB="557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27</a:t>
                      </a:r>
                    </a:p>
                  </a:txBody>
                  <a:tcPr marL="5572" marR="5572" marT="5572" marB="557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00100111</a:t>
                      </a:r>
                    </a:p>
                  </a:txBody>
                  <a:tcPr marL="5572" marR="5572" marT="5572" marB="557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'</a:t>
                      </a:r>
                    </a:p>
                  </a:txBody>
                  <a:tcPr marL="5572" marR="5572" marT="5572" marB="557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58053"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40</a:t>
                      </a:r>
                    </a:p>
                  </a:txBody>
                  <a:tcPr marL="5572" marR="5572" marT="5572" marB="557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050</a:t>
                      </a:r>
                    </a:p>
                  </a:txBody>
                  <a:tcPr marL="5572" marR="5572" marT="5572" marB="557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28</a:t>
                      </a:r>
                    </a:p>
                  </a:txBody>
                  <a:tcPr marL="5572" marR="5572" marT="5572" marB="557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00101000</a:t>
                      </a:r>
                    </a:p>
                  </a:txBody>
                  <a:tcPr marL="5572" marR="5572" marT="5572" marB="557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(</a:t>
                      </a:r>
                    </a:p>
                  </a:txBody>
                  <a:tcPr marL="5572" marR="5572" marT="5572" marB="557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58053"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41</a:t>
                      </a:r>
                    </a:p>
                  </a:txBody>
                  <a:tcPr marL="5572" marR="5572" marT="5572" marB="557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051</a:t>
                      </a:r>
                    </a:p>
                  </a:txBody>
                  <a:tcPr marL="5572" marR="5572" marT="5572" marB="557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29</a:t>
                      </a:r>
                    </a:p>
                  </a:txBody>
                  <a:tcPr marL="5572" marR="5572" marT="5572" marB="557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00101001</a:t>
                      </a:r>
                    </a:p>
                  </a:txBody>
                  <a:tcPr marL="5572" marR="5572" marT="5572" marB="557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)</a:t>
                      </a:r>
                    </a:p>
                  </a:txBody>
                  <a:tcPr marL="5572" marR="5572" marT="5572" marB="557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06976"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42</a:t>
                      </a:r>
                    </a:p>
                  </a:txBody>
                  <a:tcPr marL="5572" marR="5572" marT="5572" marB="557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052</a:t>
                      </a:r>
                    </a:p>
                  </a:txBody>
                  <a:tcPr marL="5572" marR="5572" marT="5572" marB="557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2A</a:t>
                      </a:r>
                    </a:p>
                  </a:txBody>
                  <a:tcPr marL="5572" marR="5572" marT="5572" marB="557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00101010</a:t>
                      </a:r>
                    </a:p>
                  </a:txBody>
                  <a:tcPr marL="5572" marR="5572" marT="5572" marB="557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*</a:t>
                      </a:r>
                    </a:p>
                  </a:txBody>
                  <a:tcPr marL="5572" marR="5572" marT="5572" marB="557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06976"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43</a:t>
                      </a:r>
                    </a:p>
                  </a:txBody>
                  <a:tcPr marL="5572" marR="5572" marT="5572" marB="557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053</a:t>
                      </a:r>
                    </a:p>
                  </a:txBody>
                  <a:tcPr marL="5572" marR="5572" marT="5572" marB="557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2B</a:t>
                      </a:r>
                    </a:p>
                  </a:txBody>
                  <a:tcPr marL="5572" marR="5572" marT="5572" marB="557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00101011</a:t>
                      </a:r>
                    </a:p>
                  </a:txBody>
                  <a:tcPr marL="5572" marR="5572" marT="5572" marB="557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+</a:t>
                      </a:r>
                    </a:p>
                  </a:txBody>
                  <a:tcPr marL="5572" marR="5572" marT="5572" marB="557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06976"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44</a:t>
                      </a:r>
                    </a:p>
                  </a:txBody>
                  <a:tcPr marL="5572" marR="5572" marT="5572" marB="557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054</a:t>
                      </a:r>
                    </a:p>
                  </a:txBody>
                  <a:tcPr marL="5572" marR="5572" marT="5572" marB="557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2C</a:t>
                      </a:r>
                    </a:p>
                  </a:txBody>
                  <a:tcPr marL="5572" marR="5572" marT="5572" marB="557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00101100</a:t>
                      </a:r>
                    </a:p>
                  </a:txBody>
                  <a:tcPr marL="5572" marR="5572" marT="5572" marB="557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,</a:t>
                      </a:r>
                    </a:p>
                  </a:txBody>
                  <a:tcPr marL="5572" marR="5572" marT="5572" marB="557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06976"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45</a:t>
                      </a:r>
                    </a:p>
                  </a:txBody>
                  <a:tcPr marL="5572" marR="5572" marT="5572" marB="557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055</a:t>
                      </a:r>
                    </a:p>
                  </a:txBody>
                  <a:tcPr marL="5572" marR="5572" marT="5572" marB="557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2D</a:t>
                      </a:r>
                    </a:p>
                  </a:txBody>
                  <a:tcPr marL="5572" marR="5572" marT="5572" marB="557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00101101</a:t>
                      </a:r>
                    </a:p>
                  </a:txBody>
                  <a:tcPr marL="5572" marR="5572" marT="5572" marB="557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-</a:t>
                      </a:r>
                    </a:p>
                  </a:txBody>
                  <a:tcPr marL="5572" marR="5572" marT="5572" marB="557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06976"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46</a:t>
                      </a:r>
                    </a:p>
                  </a:txBody>
                  <a:tcPr marL="5572" marR="5572" marT="5572" marB="557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056</a:t>
                      </a:r>
                    </a:p>
                  </a:txBody>
                  <a:tcPr marL="5572" marR="5572" marT="5572" marB="557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2E</a:t>
                      </a:r>
                    </a:p>
                  </a:txBody>
                  <a:tcPr marL="5572" marR="5572" marT="5572" marB="557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00101110</a:t>
                      </a:r>
                    </a:p>
                  </a:txBody>
                  <a:tcPr marL="5572" marR="5572" marT="5572" marB="557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.</a:t>
                      </a:r>
                    </a:p>
                  </a:txBody>
                  <a:tcPr marL="5572" marR="5572" marT="5572" marB="557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06976"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47</a:t>
                      </a:r>
                    </a:p>
                  </a:txBody>
                  <a:tcPr marL="5572" marR="5572" marT="5572" marB="557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057</a:t>
                      </a:r>
                    </a:p>
                  </a:txBody>
                  <a:tcPr marL="5572" marR="5572" marT="5572" marB="557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2F</a:t>
                      </a:r>
                    </a:p>
                  </a:txBody>
                  <a:tcPr marL="5572" marR="5572" marT="5572" marB="557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00101111</a:t>
                      </a:r>
                    </a:p>
                  </a:txBody>
                  <a:tcPr marL="5572" marR="5572" marT="5572" marB="557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/</a:t>
                      </a:r>
                    </a:p>
                  </a:txBody>
                  <a:tcPr marL="5572" marR="5572" marT="5572" marB="557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06976"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48</a:t>
                      </a:r>
                    </a:p>
                  </a:txBody>
                  <a:tcPr marL="5572" marR="5572" marT="5572" marB="557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060</a:t>
                      </a:r>
                    </a:p>
                  </a:txBody>
                  <a:tcPr marL="5572" marR="5572" marT="5572" marB="557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30</a:t>
                      </a:r>
                    </a:p>
                  </a:txBody>
                  <a:tcPr marL="5572" marR="5572" marT="5572" marB="557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00110000</a:t>
                      </a:r>
                    </a:p>
                  </a:txBody>
                  <a:tcPr marL="5572" marR="5572" marT="5572" marB="557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0</a:t>
                      </a:r>
                    </a:p>
                  </a:txBody>
                  <a:tcPr marL="5572" marR="5572" marT="5572" marB="557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06976"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49</a:t>
                      </a:r>
                    </a:p>
                  </a:txBody>
                  <a:tcPr marL="5572" marR="5572" marT="5572" marB="557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061</a:t>
                      </a:r>
                    </a:p>
                  </a:txBody>
                  <a:tcPr marL="5572" marR="5572" marT="5572" marB="557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31</a:t>
                      </a:r>
                    </a:p>
                  </a:txBody>
                  <a:tcPr marL="5572" marR="5572" marT="5572" marB="557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00110001</a:t>
                      </a:r>
                    </a:p>
                  </a:txBody>
                  <a:tcPr marL="5572" marR="5572" marT="5572" marB="557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1</a:t>
                      </a:r>
                    </a:p>
                  </a:txBody>
                  <a:tcPr marL="5572" marR="5572" marT="5572" marB="557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06976"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50</a:t>
                      </a:r>
                    </a:p>
                  </a:txBody>
                  <a:tcPr marL="5572" marR="5572" marT="5572" marB="557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062</a:t>
                      </a:r>
                    </a:p>
                  </a:txBody>
                  <a:tcPr marL="5572" marR="5572" marT="5572" marB="557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32</a:t>
                      </a:r>
                    </a:p>
                  </a:txBody>
                  <a:tcPr marL="5572" marR="5572" marT="5572" marB="557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00110010</a:t>
                      </a:r>
                    </a:p>
                  </a:txBody>
                  <a:tcPr marL="5572" marR="5572" marT="5572" marB="557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2</a:t>
                      </a:r>
                    </a:p>
                  </a:txBody>
                  <a:tcPr marL="5572" marR="5572" marT="5572" marB="557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06976"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51</a:t>
                      </a:r>
                    </a:p>
                  </a:txBody>
                  <a:tcPr marL="5572" marR="5572" marT="5572" marB="557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063</a:t>
                      </a:r>
                    </a:p>
                  </a:txBody>
                  <a:tcPr marL="5572" marR="5572" marT="5572" marB="557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33</a:t>
                      </a:r>
                    </a:p>
                  </a:txBody>
                  <a:tcPr marL="5572" marR="5572" marT="5572" marB="557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00110011</a:t>
                      </a:r>
                    </a:p>
                  </a:txBody>
                  <a:tcPr marL="5572" marR="5572" marT="5572" marB="557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3</a:t>
                      </a:r>
                    </a:p>
                  </a:txBody>
                  <a:tcPr marL="5572" marR="5572" marT="5572" marB="557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06976"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52</a:t>
                      </a:r>
                    </a:p>
                  </a:txBody>
                  <a:tcPr marL="5572" marR="5572" marT="5572" marB="557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064</a:t>
                      </a:r>
                    </a:p>
                  </a:txBody>
                  <a:tcPr marL="5572" marR="5572" marT="5572" marB="557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34</a:t>
                      </a:r>
                    </a:p>
                  </a:txBody>
                  <a:tcPr marL="5572" marR="5572" marT="5572" marB="557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00110100</a:t>
                      </a:r>
                    </a:p>
                  </a:txBody>
                  <a:tcPr marL="5572" marR="5572" marT="5572" marB="557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effectLst/>
                        </a:rPr>
                        <a:t>4</a:t>
                      </a:r>
                    </a:p>
                  </a:txBody>
                  <a:tcPr marL="5572" marR="5572" marT="5572" marB="557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" name="Content Placeholder 5"/>
          <p:cNvGraphicFramePr>
            <a:graphicFrameLocks/>
          </p:cNvGraphicFramePr>
          <p:nvPr>
            <p:custDataLst>
              <p:tags r:id="rId2"/>
            </p:custDataLst>
            <p:extLst/>
          </p:nvPr>
        </p:nvGraphicFramePr>
        <p:xfrm>
          <a:off x="6038663" y="0"/>
          <a:ext cx="3105337" cy="5170222"/>
        </p:xfrm>
        <a:graphic>
          <a:graphicData uri="http://schemas.openxmlformats.org/drawingml/2006/table">
            <a:tbl>
              <a:tblPr/>
              <a:tblGrid>
                <a:gridCol w="456321"/>
                <a:gridCol w="456321"/>
                <a:gridCol w="456321"/>
                <a:gridCol w="912641"/>
                <a:gridCol w="823733"/>
              </a:tblGrid>
              <a:tr h="259976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rgbClr val="FFFFFF"/>
                          </a:solidFill>
                          <a:effectLst/>
                        </a:rPr>
                        <a:t>DEC</a:t>
                      </a:r>
                      <a:endParaRPr lang="en-US" sz="1200" dirty="0">
                        <a:solidFill>
                          <a:srgbClr val="FFFFFF"/>
                        </a:solidFill>
                        <a:effectLst/>
                      </a:endParaRPr>
                    </a:p>
                  </a:txBody>
                  <a:tcPr marL="7429" marR="7429" marT="7429" marB="742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rgbClr val="FFFFFF"/>
                          </a:solidFill>
                          <a:effectLst/>
                        </a:rPr>
                        <a:t>OCT</a:t>
                      </a:r>
                      <a:endParaRPr lang="en-US" sz="1200" dirty="0">
                        <a:solidFill>
                          <a:srgbClr val="FFFFFF"/>
                        </a:solidFill>
                        <a:effectLst/>
                      </a:endParaRPr>
                    </a:p>
                  </a:txBody>
                  <a:tcPr marL="7429" marR="7429" marT="7429" marB="742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rgbClr val="FFFFFF"/>
                          </a:solidFill>
                          <a:effectLst/>
                        </a:rPr>
                        <a:t>HEX</a:t>
                      </a:r>
                      <a:endParaRPr lang="en-US" sz="1200" dirty="0">
                        <a:solidFill>
                          <a:srgbClr val="FFFFFF"/>
                        </a:solidFill>
                        <a:effectLst/>
                      </a:endParaRPr>
                    </a:p>
                  </a:txBody>
                  <a:tcPr marL="7429" marR="7429" marT="7429" marB="742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rgbClr val="FFFFFF"/>
                          </a:solidFill>
                          <a:effectLst/>
                        </a:rPr>
                        <a:t>BIN</a:t>
                      </a:r>
                      <a:endParaRPr lang="en-US" sz="1200" dirty="0">
                        <a:solidFill>
                          <a:srgbClr val="FFFFFF"/>
                        </a:solidFill>
                        <a:effectLst/>
                      </a:endParaRPr>
                    </a:p>
                  </a:txBody>
                  <a:tcPr marL="7429" marR="7429" marT="7429" marB="742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rgbClr val="FFFFFF"/>
                          </a:solidFill>
                          <a:effectLst/>
                        </a:rPr>
                        <a:t>Symbol</a:t>
                      </a:r>
                      <a:endParaRPr lang="en-US" sz="1200" dirty="0">
                        <a:solidFill>
                          <a:srgbClr val="FFFFFF"/>
                        </a:solidFill>
                        <a:effectLst/>
                      </a:endParaRPr>
                    </a:p>
                  </a:txBody>
                  <a:tcPr marL="7429" marR="7429" marT="7429" marB="742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/>
                    </a:solidFill>
                  </a:tcPr>
                </a:tc>
              </a:tr>
              <a:tr h="206976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effectLst/>
                        </a:rPr>
                        <a:t>53</a:t>
                      </a:r>
                    </a:p>
                  </a:txBody>
                  <a:tcPr marL="5572" marR="5572" marT="5572" marB="557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065</a:t>
                      </a:r>
                    </a:p>
                  </a:txBody>
                  <a:tcPr marL="5572" marR="5572" marT="5572" marB="557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35</a:t>
                      </a:r>
                    </a:p>
                  </a:txBody>
                  <a:tcPr marL="5572" marR="5572" marT="5572" marB="557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00110101</a:t>
                      </a:r>
                    </a:p>
                  </a:txBody>
                  <a:tcPr marL="5572" marR="5572" marT="5572" marB="557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effectLst/>
                        </a:rPr>
                        <a:t>5</a:t>
                      </a:r>
                    </a:p>
                  </a:txBody>
                  <a:tcPr marL="5572" marR="5572" marT="5572" marB="557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06976"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54</a:t>
                      </a:r>
                    </a:p>
                  </a:txBody>
                  <a:tcPr marL="5572" marR="5572" marT="5572" marB="557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066</a:t>
                      </a:r>
                    </a:p>
                  </a:txBody>
                  <a:tcPr marL="5572" marR="5572" marT="5572" marB="557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36</a:t>
                      </a:r>
                    </a:p>
                  </a:txBody>
                  <a:tcPr marL="5572" marR="5572" marT="5572" marB="557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00110110</a:t>
                      </a:r>
                    </a:p>
                  </a:txBody>
                  <a:tcPr marL="5572" marR="5572" marT="5572" marB="557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6</a:t>
                      </a:r>
                    </a:p>
                  </a:txBody>
                  <a:tcPr marL="5572" marR="5572" marT="5572" marB="557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06976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effectLst/>
                        </a:rPr>
                        <a:t>55</a:t>
                      </a:r>
                    </a:p>
                  </a:txBody>
                  <a:tcPr marL="5572" marR="5572" marT="5572" marB="557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effectLst/>
                        </a:rPr>
                        <a:t>067</a:t>
                      </a:r>
                    </a:p>
                  </a:txBody>
                  <a:tcPr marL="5572" marR="5572" marT="5572" marB="557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effectLst/>
                        </a:rPr>
                        <a:t>37</a:t>
                      </a:r>
                    </a:p>
                  </a:txBody>
                  <a:tcPr marL="5572" marR="5572" marT="5572" marB="557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effectLst/>
                        </a:rPr>
                        <a:t>00110111</a:t>
                      </a:r>
                    </a:p>
                  </a:txBody>
                  <a:tcPr marL="5572" marR="5572" marT="5572" marB="557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effectLst/>
                        </a:rPr>
                        <a:t>7</a:t>
                      </a:r>
                    </a:p>
                  </a:txBody>
                  <a:tcPr marL="5572" marR="5572" marT="5572" marB="557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06976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effectLst/>
                        </a:rPr>
                        <a:t>56</a:t>
                      </a:r>
                    </a:p>
                  </a:txBody>
                  <a:tcPr marL="4813" marR="4813" marT="4813" marB="48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070</a:t>
                      </a:r>
                    </a:p>
                  </a:txBody>
                  <a:tcPr marL="4813" marR="4813" marT="4813" marB="48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effectLst/>
                        </a:rPr>
                        <a:t>38</a:t>
                      </a:r>
                    </a:p>
                  </a:txBody>
                  <a:tcPr marL="4813" marR="4813" marT="4813" marB="48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00111000</a:t>
                      </a:r>
                    </a:p>
                  </a:txBody>
                  <a:tcPr marL="4813" marR="4813" marT="4813" marB="48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effectLst/>
                        </a:rPr>
                        <a:t>8</a:t>
                      </a:r>
                    </a:p>
                  </a:txBody>
                  <a:tcPr marL="4813" marR="4813" marT="4813" marB="48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06976"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57</a:t>
                      </a:r>
                    </a:p>
                  </a:txBody>
                  <a:tcPr marL="4813" marR="4813" marT="4813" marB="48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071</a:t>
                      </a:r>
                    </a:p>
                  </a:txBody>
                  <a:tcPr marL="4813" marR="4813" marT="4813" marB="48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effectLst/>
                        </a:rPr>
                        <a:t>39</a:t>
                      </a:r>
                    </a:p>
                  </a:txBody>
                  <a:tcPr marL="4813" marR="4813" marT="4813" marB="48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00111001</a:t>
                      </a:r>
                    </a:p>
                  </a:txBody>
                  <a:tcPr marL="4813" marR="4813" marT="4813" marB="48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effectLst/>
                        </a:rPr>
                        <a:t>9</a:t>
                      </a:r>
                    </a:p>
                  </a:txBody>
                  <a:tcPr marL="4813" marR="4813" marT="4813" marB="48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06976"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58</a:t>
                      </a:r>
                    </a:p>
                  </a:txBody>
                  <a:tcPr marL="4813" marR="4813" marT="4813" marB="48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072</a:t>
                      </a:r>
                    </a:p>
                  </a:txBody>
                  <a:tcPr marL="4813" marR="4813" marT="4813" marB="48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3A</a:t>
                      </a:r>
                    </a:p>
                  </a:txBody>
                  <a:tcPr marL="4813" marR="4813" marT="4813" marB="48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00111010</a:t>
                      </a:r>
                    </a:p>
                  </a:txBody>
                  <a:tcPr marL="4813" marR="4813" marT="4813" marB="48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effectLst/>
                        </a:rPr>
                        <a:t>:</a:t>
                      </a:r>
                    </a:p>
                  </a:txBody>
                  <a:tcPr marL="4813" marR="4813" marT="4813" marB="48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06976"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59</a:t>
                      </a:r>
                    </a:p>
                  </a:txBody>
                  <a:tcPr marL="4813" marR="4813" marT="4813" marB="48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073</a:t>
                      </a:r>
                    </a:p>
                  </a:txBody>
                  <a:tcPr marL="4813" marR="4813" marT="4813" marB="48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3B</a:t>
                      </a:r>
                    </a:p>
                  </a:txBody>
                  <a:tcPr marL="4813" marR="4813" marT="4813" marB="48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effectLst/>
                        </a:rPr>
                        <a:t>00111011</a:t>
                      </a:r>
                    </a:p>
                  </a:txBody>
                  <a:tcPr marL="4813" marR="4813" marT="4813" marB="48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effectLst/>
                        </a:rPr>
                        <a:t>;</a:t>
                      </a:r>
                    </a:p>
                  </a:txBody>
                  <a:tcPr marL="4813" marR="4813" marT="4813" marB="48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06976"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60</a:t>
                      </a:r>
                    </a:p>
                  </a:txBody>
                  <a:tcPr marL="4813" marR="4813" marT="4813" marB="48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074</a:t>
                      </a:r>
                    </a:p>
                  </a:txBody>
                  <a:tcPr marL="4813" marR="4813" marT="4813" marB="48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3C</a:t>
                      </a:r>
                    </a:p>
                  </a:txBody>
                  <a:tcPr marL="4813" marR="4813" marT="4813" marB="48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effectLst/>
                        </a:rPr>
                        <a:t>00111100</a:t>
                      </a:r>
                    </a:p>
                  </a:txBody>
                  <a:tcPr marL="4813" marR="4813" marT="4813" marB="48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effectLst/>
                        </a:rPr>
                        <a:t>&lt;</a:t>
                      </a:r>
                    </a:p>
                  </a:txBody>
                  <a:tcPr marL="4813" marR="4813" marT="4813" marB="48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06976"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61</a:t>
                      </a:r>
                    </a:p>
                  </a:txBody>
                  <a:tcPr marL="4813" marR="4813" marT="4813" marB="48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effectLst/>
                        </a:rPr>
                        <a:t>075</a:t>
                      </a:r>
                    </a:p>
                  </a:txBody>
                  <a:tcPr marL="4813" marR="4813" marT="4813" marB="48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3D</a:t>
                      </a:r>
                    </a:p>
                  </a:txBody>
                  <a:tcPr marL="4813" marR="4813" marT="4813" marB="48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00111101</a:t>
                      </a:r>
                    </a:p>
                  </a:txBody>
                  <a:tcPr marL="4813" marR="4813" marT="4813" marB="48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effectLst/>
                        </a:rPr>
                        <a:t>=</a:t>
                      </a:r>
                    </a:p>
                  </a:txBody>
                  <a:tcPr marL="4813" marR="4813" marT="4813" marB="48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06976"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62</a:t>
                      </a:r>
                    </a:p>
                  </a:txBody>
                  <a:tcPr marL="4813" marR="4813" marT="4813" marB="48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076</a:t>
                      </a:r>
                    </a:p>
                  </a:txBody>
                  <a:tcPr marL="4813" marR="4813" marT="4813" marB="48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3E</a:t>
                      </a:r>
                    </a:p>
                  </a:txBody>
                  <a:tcPr marL="4813" marR="4813" marT="4813" marB="48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00111110</a:t>
                      </a:r>
                    </a:p>
                  </a:txBody>
                  <a:tcPr marL="4813" marR="4813" marT="4813" marB="48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effectLst/>
                        </a:rPr>
                        <a:t>&gt;</a:t>
                      </a:r>
                    </a:p>
                  </a:txBody>
                  <a:tcPr marL="4813" marR="4813" marT="4813" marB="48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06976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effectLst/>
                        </a:rPr>
                        <a:t>63</a:t>
                      </a:r>
                    </a:p>
                  </a:txBody>
                  <a:tcPr marL="4813" marR="4813" marT="4813" marB="48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077</a:t>
                      </a:r>
                    </a:p>
                  </a:txBody>
                  <a:tcPr marL="4813" marR="4813" marT="4813" marB="48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3F</a:t>
                      </a:r>
                    </a:p>
                  </a:txBody>
                  <a:tcPr marL="4813" marR="4813" marT="4813" marB="48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00111111</a:t>
                      </a:r>
                    </a:p>
                  </a:txBody>
                  <a:tcPr marL="4813" marR="4813" marT="4813" marB="48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?</a:t>
                      </a:r>
                    </a:p>
                  </a:txBody>
                  <a:tcPr marL="4813" marR="4813" marT="4813" marB="48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06976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effectLst/>
                        </a:rPr>
                        <a:t>64</a:t>
                      </a:r>
                    </a:p>
                  </a:txBody>
                  <a:tcPr marL="4813" marR="4813" marT="4813" marB="48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effectLst/>
                        </a:rPr>
                        <a:t>100</a:t>
                      </a:r>
                    </a:p>
                  </a:txBody>
                  <a:tcPr marL="4813" marR="4813" marT="4813" marB="48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40</a:t>
                      </a:r>
                    </a:p>
                  </a:txBody>
                  <a:tcPr marL="4813" marR="4813" marT="4813" marB="48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01000000</a:t>
                      </a:r>
                    </a:p>
                  </a:txBody>
                  <a:tcPr marL="4813" marR="4813" marT="4813" marB="48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@</a:t>
                      </a:r>
                    </a:p>
                  </a:txBody>
                  <a:tcPr marL="4813" marR="4813" marT="4813" marB="48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06976"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65</a:t>
                      </a:r>
                    </a:p>
                  </a:txBody>
                  <a:tcPr marL="4813" marR="4813" marT="4813" marB="48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effectLst/>
                        </a:rPr>
                        <a:t>101</a:t>
                      </a:r>
                    </a:p>
                  </a:txBody>
                  <a:tcPr marL="4813" marR="4813" marT="4813" marB="48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41</a:t>
                      </a:r>
                    </a:p>
                  </a:txBody>
                  <a:tcPr marL="4813" marR="4813" marT="4813" marB="48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01000001</a:t>
                      </a:r>
                    </a:p>
                  </a:txBody>
                  <a:tcPr marL="4813" marR="4813" marT="4813" marB="48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A</a:t>
                      </a:r>
                    </a:p>
                  </a:txBody>
                  <a:tcPr marL="4813" marR="4813" marT="4813" marB="48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06976"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66</a:t>
                      </a:r>
                    </a:p>
                  </a:txBody>
                  <a:tcPr marL="4813" marR="4813" marT="4813" marB="48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effectLst/>
                        </a:rPr>
                        <a:t>102</a:t>
                      </a:r>
                    </a:p>
                  </a:txBody>
                  <a:tcPr marL="4813" marR="4813" marT="4813" marB="48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effectLst/>
                        </a:rPr>
                        <a:t>42</a:t>
                      </a:r>
                    </a:p>
                  </a:txBody>
                  <a:tcPr marL="4813" marR="4813" marT="4813" marB="48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01000010</a:t>
                      </a:r>
                    </a:p>
                  </a:txBody>
                  <a:tcPr marL="4813" marR="4813" marT="4813" marB="48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B</a:t>
                      </a:r>
                    </a:p>
                  </a:txBody>
                  <a:tcPr marL="4813" marR="4813" marT="4813" marB="48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06976"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67</a:t>
                      </a:r>
                    </a:p>
                  </a:txBody>
                  <a:tcPr marL="4813" marR="4813" marT="4813" marB="48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103</a:t>
                      </a:r>
                    </a:p>
                  </a:txBody>
                  <a:tcPr marL="4813" marR="4813" marT="4813" marB="48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effectLst/>
                        </a:rPr>
                        <a:t>43</a:t>
                      </a:r>
                    </a:p>
                  </a:txBody>
                  <a:tcPr marL="4813" marR="4813" marT="4813" marB="48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effectLst/>
                        </a:rPr>
                        <a:t>01000011</a:t>
                      </a:r>
                    </a:p>
                  </a:txBody>
                  <a:tcPr marL="4813" marR="4813" marT="4813" marB="48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C</a:t>
                      </a:r>
                    </a:p>
                  </a:txBody>
                  <a:tcPr marL="4813" marR="4813" marT="4813" marB="48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06976"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68</a:t>
                      </a:r>
                    </a:p>
                  </a:txBody>
                  <a:tcPr marL="4813" marR="4813" marT="4813" marB="48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104</a:t>
                      </a:r>
                    </a:p>
                  </a:txBody>
                  <a:tcPr marL="4813" marR="4813" marT="4813" marB="48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44</a:t>
                      </a:r>
                    </a:p>
                  </a:txBody>
                  <a:tcPr marL="4813" marR="4813" marT="4813" marB="48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effectLst/>
                        </a:rPr>
                        <a:t>01000100</a:t>
                      </a:r>
                    </a:p>
                  </a:txBody>
                  <a:tcPr marL="4813" marR="4813" marT="4813" marB="48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effectLst/>
                        </a:rPr>
                        <a:t>D</a:t>
                      </a:r>
                    </a:p>
                  </a:txBody>
                  <a:tcPr marL="4813" marR="4813" marT="4813" marB="48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06976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effectLst/>
                        </a:rPr>
                        <a:t>69</a:t>
                      </a:r>
                    </a:p>
                  </a:txBody>
                  <a:tcPr marL="4813" marR="4813" marT="4813" marB="48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105</a:t>
                      </a:r>
                    </a:p>
                  </a:txBody>
                  <a:tcPr marL="4813" marR="4813" marT="4813" marB="48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45</a:t>
                      </a:r>
                    </a:p>
                  </a:txBody>
                  <a:tcPr marL="4813" marR="4813" marT="4813" marB="48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effectLst/>
                        </a:rPr>
                        <a:t>01000101</a:t>
                      </a:r>
                    </a:p>
                  </a:txBody>
                  <a:tcPr marL="4813" marR="4813" marT="4813" marB="48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effectLst/>
                        </a:rPr>
                        <a:t>E</a:t>
                      </a:r>
                    </a:p>
                  </a:txBody>
                  <a:tcPr marL="4813" marR="4813" marT="4813" marB="48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06976"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70</a:t>
                      </a:r>
                    </a:p>
                  </a:txBody>
                  <a:tcPr marL="4813" marR="4813" marT="4813" marB="48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106</a:t>
                      </a:r>
                    </a:p>
                  </a:txBody>
                  <a:tcPr marL="4813" marR="4813" marT="4813" marB="48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46</a:t>
                      </a:r>
                    </a:p>
                  </a:txBody>
                  <a:tcPr marL="4813" marR="4813" marT="4813" marB="48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01000110</a:t>
                      </a:r>
                    </a:p>
                  </a:txBody>
                  <a:tcPr marL="4813" marR="4813" marT="4813" marB="48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effectLst/>
                        </a:rPr>
                        <a:t>F</a:t>
                      </a:r>
                    </a:p>
                  </a:txBody>
                  <a:tcPr marL="4813" marR="4813" marT="4813" marB="48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06976"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71</a:t>
                      </a:r>
                    </a:p>
                  </a:txBody>
                  <a:tcPr marL="4813" marR="4813" marT="4813" marB="48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107</a:t>
                      </a:r>
                    </a:p>
                  </a:txBody>
                  <a:tcPr marL="4813" marR="4813" marT="4813" marB="48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47</a:t>
                      </a:r>
                    </a:p>
                  </a:txBody>
                  <a:tcPr marL="4813" marR="4813" marT="4813" marB="48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01000111</a:t>
                      </a:r>
                    </a:p>
                  </a:txBody>
                  <a:tcPr marL="4813" marR="4813" marT="4813" marB="48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effectLst/>
                        </a:rPr>
                        <a:t>G</a:t>
                      </a:r>
                    </a:p>
                  </a:txBody>
                  <a:tcPr marL="4813" marR="4813" marT="4813" marB="48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06976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effectLst/>
                        </a:rPr>
                        <a:t>72</a:t>
                      </a:r>
                    </a:p>
                  </a:txBody>
                  <a:tcPr marL="4813" marR="4813" marT="4813" marB="48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110</a:t>
                      </a:r>
                    </a:p>
                  </a:txBody>
                  <a:tcPr marL="4813" marR="4813" marT="4813" marB="48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48</a:t>
                      </a:r>
                    </a:p>
                  </a:txBody>
                  <a:tcPr marL="4813" marR="4813" marT="4813" marB="48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01001000</a:t>
                      </a:r>
                    </a:p>
                  </a:txBody>
                  <a:tcPr marL="4813" marR="4813" marT="4813" marB="48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effectLst/>
                        </a:rPr>
                        <a:t>H</a:t>
                      </a:r>
                    </a:p>
                  </a:txBody>
                  <a:tcPr marL="4813" marR="4813" marT="4813" marB="48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06976"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73</a:t>
                      </a:r>
                    </a:p>
                  </a:txBody>
                  <a:tcPr marL="4813" marR="4813" marT="4813" marB="48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111</a:t>
                      </a:r>
                    </a:p>
                  </a:txBody>
                  <a:tcPr marL="4813" marR="4813" marT="4813" marB="48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49</a:t>
                      </a:r>
                    </a:p>
                  </a:txBody>
                  <a:tcPr marL="4813" marR="4813" marT="4813" marB="48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01001001</a:t>
                      </a:r>
                    </a:p>
                  </a:txBody>
                  <a:tcPr marL="4813" marR="4813" marT="4813" marB="48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effectLst/>
                        </a:rPr>
                        <a:t>I</a:t>
                      </a:r>
                    </a:p>
                  </a:txBody>
                  <a:tcPr marL="4813" marR="4813" marT="4813" marB="48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06976"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74</a:t>
                      </a:r>
                    </a:p>
                  </a:txBody>
                  <a:tcPr marL="4813" marR="4813" marT="4813" marB="48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112</a:t>
                      </a:r>
                    </a:p>
                  </a:txBody>
                  <a:tcPr marL="4813" marR="4813" marT="4813" marB="48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4A</a:t>
                      </a:r>
                    </a:p>
                  </a:txBody>
                  <a:tcPr marL="4813" marR="4813" marT="4813" marB="48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effectLst/>
                        </a:rPr>
                        <a:t>01001010</a:t>
                      </a:r>
                    </a:p>
                  </a:txBody>
                  <a:tcPr marL="4813" marR="4813" marT="4813" marB="48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effectLst/>
                        </a:rPr>
                        <a:t>J</a:t>
                      </a:r>
                    </a:p>
                  </a:txBody>
                  <a:tcPr marL="4813" marR="4813" marT="4813" marB="48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0" name="Table 9"/>
          <p:cNvGraphicFramePr>
            <a:graphicFrameLocks noGrp="1"/>
          </p:cNvGraphicFramePr>
          <p:nvPr>
            <p:custDataLst>
              <p:tags r:id="rId3"/>
            </p:custDataLst>
            <p:extLst/>
          </p:nvPr>
        </p:nvGraphicFramePr>
        <p:xfrm>
          <a:off x="8306216" y="1352705"/>
          <a:ext cx="742045" cy="851838"/>
        </p:xfrm>
        <a:graphic>
          <a:graphicData uri="http://schemas.openxmlformats.org/drawingml/2006/table">
            <a:tbl>
              <a:tblPr/>
              <a:tblGrid>
                <a:gridCol w="148409"/>
                <a:gridCol w="148409"/>
                <a:gridCol w="148409"/>
                <a:gridCol w="148409"/>
                <a:gridCol w="148409"/>
              </a:tblGrid>
              <a:tr h="182904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4813" marR="4813" marT="4813" marB="48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4813" marR="4813" marT="4813" marB="48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4813" marR="4813" marT="4813" marB="48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4813" marR="4813" marT="4813" marB="48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4813" marR="4813" marT="4813" marB="48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25145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4813" marR="4813" marT="4813" marB="48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4813" marR="4813" marT="4813" marB="48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4813" marR="4813" marT="4813" marB="48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4813" marR="4813" marT="4813" marB="48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4813" marR="4813" marT="4813" marB="48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82904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4813" marR="4813" marT="4813" marB="48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4813" marR="4813" marT="4813" marB="48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4813" marR="4813" marT="4813" marB="48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4813" marR="4813" marT="4813" marB="48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4813" marR="4813" marT="4813" marB="48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1" name="Title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679835" y="234035"/>
            <a:ext cx="7707862" cy="488024"/>
          </a:xfrm>
        </p:spPr>
        <p:txBody>
          <a:bodyPr/>
          <a:lstStyle/>
          <a:p>
            <a:r>
              <a:rPr lang="en-US" dirty="0" smtClean="0"/>
              <a:t>ASCII Table</a:t>
            </a:r>
            <a:endParaRPr lang="en-US" dirty="0"/>
          </a:p>
        </p:txBody>
      </p:sp>
      <p:sp>
        <p:nvSpPr>
          <p:cNvPr id="12" name="Content Placeholder 2"/>
          <p:cNvSpPr txBox="1">
            <a:spLocks/>
          </p:cNvSpPr>
          <p:nvPr>
            <p:custDataLst>
              <p:tags r:id="rId5"/>
            </p:custDataLst>
          </p:nvPr>
        </p:nvSpPr>
        <p:spPr>
          <a:xfrm>
            <a:off x="537883" y="810074"/>
            <a:ext cx="2043952" cy="4219126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defRPr kern="1200" spc="2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ＭＳ Ｐゴシック" charset="0"/>
              </a:defRPr>
            </a:lvl1pPr>
            <a:lvl2pPr marL="288925" indent="-288925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kern="1200">
                <a:solidFill>
                  <a:srgbClr val="595959"/>
                </a:solidFill>
                <a:latin typeface="+mn-lt"/>
                <a:ea typeface="MS PGothic" panose="020B0600070205080204" pitchFamily="34" charset="-128"/>
                <a:cs typeface="+mn-cs"/>
              </a:defRPr>
            </a:lvl2pPr>
            <a:lvl3pPr marL="569913" indent="-225425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102000"/>
              <a:buFont typeface="Source Sans Pro" pitchFamily="1" charset="0"/>
              <a:buChar char="›"/>
              <a:defRPr kern="1200">
                <a:solidFill>
                  <a:srgbClr val="595959"/>
                </a:solidFill>
                <a:latin typeface="+mn-lt"/>
                <a:ea typeface="MS PGothic" panose="020B0600070205080204" pitchFamily="34" charset="-128"/>
                <a:cs typeface="+mn-cs"/>
              </a:defRPr>
            </a:lvl3pPr>
            <a:lvl4pPr marL="914400" indent="-227013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MS PGothic" panose="020B0600070205080204" pitchFamily="34" charset="-128"/>
                <a:cs typeface="+mn-cs"/>
              </a:defRPr>
            </a:lvl4pPr>
            <a:lvl5pPr marL="1258888" indent="-227013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Source Sans Pro" pitchFamily="1" charset="0"/>
              <a:buChar char="–"/>
              <a:defRPr kern="1200">
                <a:solidFill>
                  <a:srgbClr val="595959"/>
                </a:solidFill>
                <a:latin typeface="+mn-lt"/>
                <a:ea typeface="MS PGothic" panose="020B0600070205080204" pitchFamily="34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/>
            <a:r>
              <a:rPr lang="en-US" dirty="0" smtClean="0"/>
              <a:t>Notice each symbol is encoded as 8 binary digits (8 bits)</a:t>
            </a:r>
          </a:p>
          <a:p>
            <a:pPr marL="0" indent="0"/>
            <a:endParaRPr lang="en-US" dirty="0"/>
          </a:p>
          <a:p>
            <a:pPr marL="0" indent="0"/>
            <a:r>
              <a:rPr lang="en-US" dirty="0" smtClean="0"/>
              <a:t>There are 256 unique sequences of 8 bits, so numbers 0-255 each correspond to one character</a:t>
            </a:r>
          </a:p>
          <a:p>
            <a:pPr marL="0" indent="0"/>
            <a:r>
              <a:rPr lang="en-US" sz="1400" i="1" dirty="0" smtClean="0"/>
              <a:t>(this only shows 32-74)</a:t>
            </a:r>
          </a:p>
          <a:p>
            <a:pPr marL="0" indent="0"/>
            <a:endParaRPr lang="en-US" dirty="0"/>
          </a:p>
          <a:p>
            <a:pPr marL="0" indent="0"/>
            <a:r>
              <a:rPr lang="en-US" dirty="0" smtClean="0"/>
              <a:t>00111110 = ‘&lt;’</a:t>
            </a:r>
            <a:endParaRPr lang="en-US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2" name="Ink 1"/>
              <p14:cNvContentPartPr/>
              <p14:nvPr>
                <p:custDataLst>
                  <p:tags r:id="rId6"/>
                </p:custDataLst>
              </p14:nvPr>
            </p14:nvContentPartPr>
            <p14:xfrm>
              <a:off x="1389240" y="47880"/>
              <a:ext cx="7519320" cy="320112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386720" y="38520"/>
                <a:ext cx="7527600" cy="32198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650354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dirty="0" smtClean="0"/>
              <a:t>ASCII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  <p:custDataLst>
              <p:tags r:id="rId2"/>
            </p:custDataLst>
          </p:nvPr>
        </p:nvSpPr>
        <p:spPr>
          <a:xfrm>
            <a:off x="955677" y="908685"/>
            <a:ext cx="6912587" cy="4068896"/>
          </a:xfrm>
        </p:spPr>
        <p:txBody>
          <a:bodyPr>
            <a:normAutofit lnSpcReduction="10000"/>
          </a:bodyPr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r>
              <a:rPr lang="en-US" dirty="0" smtClean="0">
                <a:solidFill>
                  <a:schemeClr val="bg2"/>
                </a:solidFill>
              </a:rPr>
              <a:t>“happy hip hop” </a:t>
            </a:r>
            <a:r>
              <a:rPr lang="en-US" dirty="0" smtClean="0"/>
              <a:t>=</a:t>
            </a:r>
          </a:p>
          <a:p>
            <a:r>
              <a:rPr lang="en-US" dirty="0"/>
              <a:t>	</a:t>
            </a:r>
            <a:r>
              <a:rPr lang="en-US" dirty="0" smtClean="0"/>
              <a:t>104 97 112 112 121 32 104 105 (decimal)</a:t>
            </a:r>
          </a:p>
          <a:p>
            <a:r>
              <a:rPr lang="en-US" dirty="0"/>
              <a:t>	</a:t>
            </a:r>
            <a:r>
              <a:rPr lang="en-US" dirty="0" smtClean="0"/>
              <a:t>Or this in binary: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r>
              <a:rPr lang="en-US" dirty="0" smtClean="0">
                <a:solidFill>
                  <a:schemeClr val="bg2"/>
                </a:solidFill>
              </a:rPr>
              <a:t>FAQ: </a:t>
            </a:r>
            <a:r>
              <a:rPr lang="en-US" dirty="0" smtClean="0"/>
              <a:t>Why does 104 = ‘h’? </a:t>
            </a:r>
          </a:p>
          <a:p>
            <a:r>
              <a:rPr lang="en-US" dirty="0" smtClean="0">
                <a:solidFill>
                  <a:schemeClr val="bg2"/>
                </a:solidFill>
              </a:rPr>
              <a:t>Answer: </a:t>
            </a:r>
            <a:r>
              <a:rPr lang="en-US" dirty="0" smtClean="0"/>
              <a:t>it’s arbitrary, like most encodings. Some people in the 1970s just decided to make it that way.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3393373" y="175490"/>
            <a:ext cx="5611109" cy="186013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1258789" y="2995926"/>
            <a:ext cx="6469462" cy="711503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6" name="Ink 5"/>
              <p14:cNvContentPartPr/>
              <p14:nvPr>
                <p:custDataLst>
                  <p:tags r:id="rId5"/>
                </p:custDataLst>
              </p14:nvPr>
            </p14:nvContentPartPr>
            <p14:xfrm>
              <a:off x="1001880" y="639720"/>
              <a:ext cx="7081560" cy="3214080"/>
            </p14:xfrm>
          </p:contentPart>
        </mc:Choice>
        <mc:Fallback xmlns="">
          <p:pic>
            <p:nvPicPr>
              <p:cNvPr id="6" name="Ink 5"/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997920" y="633960"/>
                <a:ext cx="7092360" cy="32256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702714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88" t="25389" r="18505" b="23278"/>
          <a:stretch/>
        </p:blipFill>
        <p:spPr>
          <a:xfrm rot="5400000">
            <a:off x="4684189" y="1305847"/>
            <a:ext cx="4995808" cy="270899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93884" y="175006"/>
            <a:ext cx="4768661" cy="702288"/>
          </a:xfrm>
          <a:solidFill>
            <a:srgbClr val="FFFFFF">
              <a:alpha val="34902"/>
            </a:srgbClr>
          </a:solidFill>
        </p:spPr>
        <p:txBody>
          <a:bodyPr/>
          <a:lstStyle/>
          <a:p>
            <a:r>
              <a:rPr lang="en-US" dirty="0" smtClean="0"/>
              <a:t>[Aside] </a:t>
            </a:r>
            <a:r>
              <a:rPr lang="en-US" dirty="0"/>
              <a:t>U</a:t>
            </a:r>
            <a:r>
              <a:rPr lang="en-US" dirty="0" smtClean="0"/>
              <a:t>nplugged programming: </a:t>
            </a:r>
            <a:br>
              <a:rPr lang="en-US" dirty="0" smtClean="0"/>
            </a:br>
            <a:r>
              <a:rPr lang="en-US" dirty="0" smtClean="0">
                <a:solidFill>
                  <a:schemeClr val="tx1"/>
                </a:solidFill>
              </a:rPr>
              <a:t>The Binary Necklace</a:t>
            </a:r>
            <a:endParaRPr lang="en-US" dirty="0">
              <a:solidFill>
                <a:schemeClr val="tx1"/>
              </a:solidFill>
            </a:endParaRPr>
          </a:p>
        </p:txBody>
      </p:sp>
      <p:graphicFrame>
        <p:nvGraphicFramePr>
          <p:cNvPr id="11" name="Content Placeholder 5"/>
          <p:cNvGraphicFramePr>
            <a:graphicFrameLocks/>
          </p:cNvGraphicFramePr>
          <p:nvPr>
            <p:custDataLst>
              <p:tags r:id="rId3"/>
            </p:custDataLst>
            <p:extLst/>
          </p:nvPr>
        </p:nvGraphicFramePr>
        <p:xfrm>
          <a:off x="1982856" y="2932123"/>
          <a:ext cx="3105337" cy="2712822"/>
        </p:xfrm>
        <a:graphic>
          <a:graphicData uri="http://schemas.openxmlformats.org/drawingml/2006/table">
            <a:tbl>
              <a:tblPr/>
              <a:tblGrid>
                <a:gridCol w="456321"/>
                <a:gridCol w="456321"/>
                <a:gridCol w="456321"/>
                <a:gridCol w="912641"/>
                <a:gridCol w="823733"/>
              </a:tblGrid>
              <a:tr h="259976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rgbClr val="FFFFFF"/>
                          </a:solidFill>
                          <a:effectLst/>
                        </a:rPr>
                        <a:t>DEC</a:t>
                      </a:r>
                      <a:endParaRPr lang="en-US" sz="1200" dirty="0">
                        <a:solidFill>
                          <a:srgbClr val="FFFFFF"/>
                        </a:solidFill>
                        <a:effectLst/>
                      </a:endParaRPr>
                    </a:p>
                  </a:txBody>
                  <a:tcPr marL="7429" marR="7429" marT="7429" marB="742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rgbClr val="FFFFFF"/>
                          </a:solidFill>
                          <a:effectLst/>
                        </a:rPr>
                        <a:t>OCT</a:t>
                      </a:r>
                      <a:endParaRPr lang="en-US" sz="1200" dirty="0">
                        <a:solidFill>
                          <a:srgbClr val="FFFFFF"/>
                        </a:solidFill>
                        <a:effectLst/>
                      </a:endParaRPr>
                    </a:p>
                  </a:txBody>
                  <a:tcPr marL="7429" marR="7429" marT="7429" marB="742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rgbClr val="FFFFFF"/>
                          </a:solidFill>
                          <a:effectLst/>
                        </a:rPr>
                        <a:t>HEX</a:t>
                      </a:r>
                      <a:endParaRPr lang="en-US" sz="1200" dirty="0">
                        <a:solidFill>
                          <a:srgbClr val="FFFFFF"/>
                        </a:solidFill>
                        <a:effectLst/>
                      </a:endParaRPr>
                    </a:p>
                  </a:txBody>
                  <a:tcPr marL="7429" marR="7429" marT="7429" marB="742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rgbClr val="FFFFFF"/>
                          </a:solidFill>
                          <a:effectLst/>
                        </a:rPr>
                        <a:t>BIN</a:t>
                      </a:r>
                      <a:endParaRPr lang="en-US" sz="1200" dirty="0">
                        <a:solidFill>
                          <a:srgbClr val="FFFFFF"/>
                        </a:solidFill>
                        <a:effectLst/>
                      </a:endParaRPr>
                    </a:p>
                  </a:txBody>
                  <a:tcPr marL="7429" marR="7429" marT="7429" marB="742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rgbClr val="FFFFFF"/>
                          </a:solidFill>
                          <a:effectLst/>
                        </a:rPr>
                        <a:t>Symbol</a:t>
                      </a:r>
                      <a:endParaRPr lang="en-US" sz="1200" dirty="0">
                        <a:solidFill>
                          <a:srgbClr val="FFFFFF"/>
                        </a:solidFill>
                        <a:effectLst/>
                      </a:endParaRPr>
                    </a:p>
                  </a:txBody>
                  <a:tcPr marL="7429" marR="7429" marT="7429" marB="742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/>
                    </a:solidFill>
                  </a:tcPr>
                </a:tc>
              </a:tr>
              <a:tr h="206976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effectLst/>
                        </a:rPr>
                        <a:t>65</a:t>
                      </a:r>
                    </a:p>
                  </a:txBody>
                  <a:tcPr marL="4813" marR="4813" marT="4813" marB="48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effectLst/>
                        </a:rPr>
                        <a:t>101</a:t>
                      </a:r>
                    </a:p>
                  </a:txBody>
                  <a:tcPr marL="4813" marR="4813" marT="4813" marB="48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41</a:t>
                      </a:r>
                    </a:p>
                  </a:txBody>
                  <a:tcPr marL="4813" marR="4813" marT="4813" marB="48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effectLst/>
                        </a:rPr>
                        <a:t>01000001</a:t>
                      </a:r>
                    </a:p>
                  </a:txBody>
                  <a:tcPr marL="4813" marR="4813" marT="4813" marB="48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A</a:t>
                      </a:r>
                    </a:p>
                  </a:txBody>
                  <a:tcPr marL="4813" marR="4813" marT="4813" marB="48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06976"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66</a:t>
                      </a:r>
                    </a:p>
                  </a:txBody>
                  <a:tcPr marL="4813" marR="4813" marT="4813" marB="48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effectLst/>
                        </a:rPr>
                        <a:t>102</a:t>
                      </a:r>
                    </a:p>
                  </a:txBody>
                  <a:tcPr marL="4813" marR="4813" marT="4813" marB="48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effectLst/>
                        </a:rPr>
                        <a:t>42</a:t>
                      </a:r>
                    </a:p>
                  </a:txBody>
                  <a:tcPr marL="4813" marR="4813" marT="4813" marB="48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01000010</a:t>
                      </a:r>
                    </a:p>
                  </a:txBody>
                  <a:tcPr marL="4813" marR="4813" marT="4813" marB="48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B</a:t>
                      </a:r>
                    </a:p>
                  </a:txBody>
                  <a:tcPr marL="4813" marR="4813" marT="4813" marB="48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06976"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67</a:t>
                      </a:r>
                    </a:p>
                  </a:txBody>
                  <a:tcPr marL="4813" marR="4813" marT="4813" marB="48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103</a:t>
                      </a:r>
                    </a:p>
                  </a:txBody>
                  <a:tcPr marL="4813" marR="4813" marT="4813" marB="48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effectLst/>
                        </a:rPr>
                        <a:t>43</a:t>
                      </a:r>
                    </a:p>
                  </a:txBody>
                  <a:tcPr marL="4813" marR="4813" marT="4813" marB="48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effectLst/>
                        </a:rPr>
                        <a:t>01000011</a:t>
                      </a:r>
                    </a:p>
                  </a:txBody>
                  <a:tcPr marL="4813" marR="4813" marT="4813" marB="48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C</a:t>
                      </a:r>
                    </a:p>
                  </a:txBody>
                  <a:tcPr marL="4813" marR="4813" marT="4813" marB="48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06976"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68</a:t>
                      </a:r>
                    </a:p>
                  </a:txBody>
                  <a:tcPr marL="4813" marR="4813" marT="4813" marB="48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104</a:t>
                      </a:r>
                    </a:p>
                  </a:txBody>
                  <a:tcPr marL="4813" marR="4813" marT="4813" marB="48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44</a:t>
                      </a:r>
                    </a:p>
                  </a:txBody>
                  <a:tcPr marL="4813" marR="4813" marT="4813" marB="48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effectLst/>
                        </a:rPr>
                        <a:t>01000100</a:t>
                      </a:r>
                    </a:p>
                  </a:txBody>
                  <a:tcPr marL="4813" marR="4813" marT="4813" marB="48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effectLst/>
                        </a:rPr>
                        <a:t>D</a:t>
                      </a:r>
                    </a:p>
                  </a:txBody>
                  <a:tcPr marL="4813" marR="4813" marT="4813" marB="48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06976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effectLst/>
                        </a:rPr>
                        <a:t>69</a:t>
                      </a:r>
                    </a:p>
                  </a:txBody>
                  <a:tcPr marL="4813" marR="4813" marT="4813" marB="48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105</a:t>
                      </a:r>
                    </a:p>
                  </a:txBody>
                  <a:tcPr marL="4813" marR="4813" marT="4813" marB="48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45</a:t>
                      </a:r>
                    </a:p>
                  </a:txBody>
                  <a:tcPr marL="4813" marR="4813" marT="4813" marB="48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effectLst/>
                        </a:rPr>
                        <a:t>01000101</a:t>
                      </a:r>
                    </a:p>
                  </a:txBody>
                  <a:tcPr marL="4813" marR="4813" marT="4813" marB="48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effectLst/>
                        </a:rPr>
                        <a:t>E</a:t>
                      </a:r>
                    </a:p>
                  </a:txBody>
                  <a:tcPr marL="4813" marR="4813" marT="4813" marB="48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06976"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70</a:t>
                      </a:r>
                    </a:p>
                  </a:txBody>
                  <a:tcPr marL="4813" marR="4813" marT="4813" marB="48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106</a:t>
                      </a:r>
                    </a:p>
                  </a:txBody>
                  <a:tcPr marL="4813" marR="4813" marT="4813" marB="48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46</a:t>
                      </a:r>
                    </a:p>
                  </a:txBody>
                  <a:tcPr marL="4813" marR="4813" marT="4813" marB="48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01000110</a:t>
                      </a:r>
                    </a:p>
                  </a:txBody>
                  <a:tcPr marL="4813" marR="4813" marT="4813" marB="48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effectLst/>
                        </a:rPr>
                        <a:t>F</a:t>
                      </a:r>
                    </a:p>
                  </a:txBody>
                  <a:tcPr marL="4813" marR="4813" marT="4813" marB="48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06976"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71</a:t>
                      </a:r>
                    </a:p>
                  </a:txBody>
                  <a:tcPr marL="4813" marR="4813" marT="4813" marB="48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107</a:t>
                      </a:r>
                    </a:p>
                  </a:txBody>
                  <a:tcPr marL="4813" marR="4813" marT="4813" marB="48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47</a:t>
                      </a:r>
                    </a:p>
                  </a:txBody>
                  <a:tcPr marL="4813" marR="4813" marT="4813" marB="48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01000111</a:t>
                      </a:r>
                    </a:p>
                  </a:txBody>
                  <a:tcPr marL="4813" marR="4813" marT="4813" marB="48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effectLst/>
                        </a:rPr>
                        <a:t>G</a:t>
                      </a:r>
                    </a:p>
                  </a:txBody>
                  <a:tcPr marL="4813" marR="4813" marT="4813" marB="48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06976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effectLst/>
                        </a:rPr>
                        <a:t>72</a:t>
                      </a:r>
                    </a:p>
                  </a:txBody>
                  <a:tcPr marL="4813" marR="4813" marT="4813" marB="48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110</a:t>
                      </a:r>
                    </a:p>
                  </a:txBody>
                  <a:tcPr marL="4813" marR="4813" marT="4813" marB="48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48</a:t>
                      </a:r>
                    </a:p>
                  </a:txBody>
                  <a:tcPr marL="4813" marR="4813" marT="4813" marB="48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01001000</a:t>
                      </a:r>
                    </a:p>
                  </a:txBody>
                  <a:tcPr marL="4813" marR="4813" marT="4813" marB="48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effectLst/>
                        </a:rPr>
                        <a:t>H</a:t>
                      </a:r>
                    </a:p>
                  </a:txBody>
                  <a:tcPr marL="4813" marR="4813" marT="4813" marB="48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06976"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73</a:t>
                      </a:r>
                    </a:p>
                  </a:txBody>
                  <a:tcPr marL="4813" marR="4813" marT="4813" marB="48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111</a:t>
                      </a:r>
                    </a:p>
                  </a:txBody>
                  <a:tcPr marL="4813" marR="4813" marT="4813" marB="48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49</a:t>
                      </a:r>
                    </a:p>
                  </a:txBody>
                  <a:tcPr marL="4813" marR="4813" marT="4813" marB="48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effectLst/>
                        </a:rPr>
                        <a:t>01001001</a:t>
                      </a:r>
                    </a:p>
                  </a:txBody>
                  <a:tcPr marL="4813" marR="4813" marT="4813" marB="48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effectLst/>
                        </a:rPr>
                        <a:t>I</a:t>
                      </a:r>
                    </a:p>
                  </a:txBody>
                  <a:tcPr marL="4813" marR="4813" marT="4813" marB="48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06976"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74</a:t>
                      </a:r>
                    </a:p>
                  </a:txBody>
                  <a:tcPr marL="4813" marR="4813" marT="4813" marB="48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112</a:t>
                      </a:r>
                    </a:p>
                  </a:txBody>
                  <a:tcPr marL="4813" marR="4813" marT="4813" marB="48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4A</a:t>
                      </a:r>
                    </a:p>
                  </a:txBody>
                  <a:tcPr marL="4813" marR="4813" marT="4813" marB="48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effectLst/>
                        </a:rPr>
                        <a:t>01001010</a:t>
                      </a:r>
                    </a:p>
                  </a:txBody>
                  <a:tcPr marL="4813" marR="4813" marT="4813" marB="48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effectLst/>
                        </a:rPr>
                        <a:t>J</a:t>
                      </a:r>
                    </a:p>
                  </a:txBody>
                  <a:tcPr marL="4813" marR="4813" marT="4813" marB="48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06976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effectLst/>
                        </a:rPr>
                        <a:t>…</a:t>
                      </a:r>
                      <a:endParaRPr lang="en-US" sz="1400" dirty="0">
                        <a:effectLst/>
                      </a:endParaRPr>
                    </a:p>
                  </a:txBody>
                  <a:tcPr marL="4813" marR="4813" marT="4813" marB="48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>
                        <a:effectLst/>
                      </a:endParaRPr>
                    </a:p>
                  </a:txBody>
                  <a:tcPr marL="4813" marR="4813" marT="4813" marB="48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>
                        <a:effectLst/>
                      </a:endParaRPr>
                    </a:p>
                  </a:txBody>
                  <a:tcPr marL="4813" marR="4813" marT="4813" marB="48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>
                        <a:effectLst/>
                      </a:endParaRPr>
                    </a:p>
                  </a:txBody>
                  <a:tcPr marL="4813" marR="4813" marT="4813" marB="48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>
                        <a:effectLst/>
                      </a:endParaRPr>
                    </a:p>
                  </a:txBody>
                  <a:tcPr marL="4813" marR="4813" marT="4813" marB="48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2" name="Content Placeholder 2"/>
          <p:cNvSpPr>
            <a:spLocks noGrp="1"/>
          </p:cNvSpPr>
          <p:nvPr>
            <p:ph idx="4294967295"/>
            <p:custDataLst>
              <p:tags r:id="rId4"/>
            </p:custDataLst>
          </p:nvPr>
        </p:nvSpPr>
        <p:spPr>
          <a:xfrm>
            <a:off x="693885" y="1044432"/>
            <a:ext cx="4910327" cy="2767584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dirty="0" smtClean="0"/>
              <a:t>Choose one color to represent 0’s and another color to represent 1’s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 smtClean="0"/>
              <a:t>Write your name in beads by looking up each letter’s ASCII encoding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 smtClean="0"/>
              <a:t>For extra bling factor, this one uses glow-in-the dark beads as delimiters between letters</a:t>
            </a:r>
            <a:endParaRPr lang="en-US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3" name="Ink 2"/>
              <p14:cNvContentPartPr/>
              <p14:nvPr>
                <p:custDataLst>
                  <p:tags r:id="rId5"/>
                </p:custDataLst>
              </p14:nvPr>
            </p14:nvContentPartPr>
            <p14:xfrm>
              <a:off x="6208560" y="1462320"/>
              <a:ext cx="1897920" cy="348048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6200640" y="1459800"/>
                <a:ext cx="1909800" cy="34923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742733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dirty="0" smtClean="0"/>
              <a:t>ASCII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  <p:custDataLst>
              <p:tags r:id="rId2"/>
            </p:custDataLst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en-US" dirty="0" smtClean="0"/>
              <a:t>ASCII’s uniform encoding size makes it easy </a:t>
            </a:r>
          </a:p>
          <a:p>
            <a:pPr lvl="2"/>
            <a:r>
              <a:rPr lang="en-US" u="sng" dirty="0" smtClean="0"/>
              <a:t>Don’t really need</a:t>
            </a:r>
            <a:r>
              <a:rPr lang="en-US" dirty="0" smtClean="0"/>
              <a:t> those glow-in-the-dark beads as delimiters, because we know every 9</a:t>
            </a:r>
            <a:r>
              <a:rPr lang="en-US" baseline="30000" dirty="0" smtClean="0"/>
              <a:t>th</a:t>
            </a:r>
            <a:r>
              <a:rPr lang="en-US" dirty="0" smtClean="0"/>
              <a:t> bead starts a new 8-bit letter encoding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tx1"/>
                </a:solidFill>
              </a:rPr>
              <a:t>Key insight: also a bit wasteful </a:t>
            </a:r>
            <a:r>
              <a:rPr lang="en-US" i="1" dirty="0" smtClean="0">
                <a:solidFill>
                  <a:schemeClr val="bg2"/>
                </a:solidFill>
              </a:rPr>
              <a:t>(ha! get it? a “bit”)</a:t>
            </a:r>
          </a:p>
          <a:p>
            <a:pPr lvl="2"/>
            <a:r>
              <a:rPr lang="en-US" dirty="0" smtClean="0"/>
              <a:t>What if we took the most commonly used characters (according to </a:t>
            </a:r>
            <a:r>
              <a:rPr lang="en-US" i="1" dirty="0" smtClean="0"/>
              <a:t>Wheel of Fortune, </a:t>
            </a:r>
            <a:r>
              <a:rPr lang="en-US" dirty="0" smtClean="0"/>
              <a:t>some of these are RSTLNE) and encoded them with </a:t>
            </a:r>
            <a:r>
              <a:rPr lang="en-US" u="sng" dirty="0" smtClean="0"/>
              <a:t>just 2 or 3 bits each?</a:t>
            </a:r>
          </a:p>
          <a:p>
            <a:pPr lvl="2"/>
            <a:r>
              <a:rPr lang="en-US" dirty="0" smtClean="0"/>
              <a:t>We let seldom-used characters, like &amp;, have encodings that are longer, say </a:t>
            </a:r>
            <a:r>
              <a:rPr lang="en-US" u="sng" dirty="0" smtClean="0"/>
              <a:t>12 bits.</a:t>
            </a:r>
            <a:endParaRPr lang="en-US" dirty="0" smtClean="0"/>
          </a:p>
          <a:p>
            <a:pPr lvl="2"/>
            <a:r>
              <a:rPr lang="en-US" dirty="0" smtClean="0">
                <a:solidFill>
                  <a:schemeClr val="bg2"/>
                </a:solidFill>
              </a:rPr>
              <a:t>Overall, we would save a lot of space!</a:t>
            </a:r>
            <a:endParaRPr lang="en-US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3727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08667" y="413717"/>
            <a:ext cx="3910818" cy="989936"/>
          </a:xfrm>
        </p:spPr>
        <p:txBody>
          <a:bodyPr/>
          <a:lstStyle/>
          <a:p>
            <a:r>
              <a:rPr lang="en-US" u="sng" dirty="0" smtClean="0"/>
              <a:t>Non</a:t>
            </a:r>
            <a:r>
              <a:rPr lang="en-US" dirty="0" smtClean="0"/>
              <a:t>-ASCII (variable-length) encoding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  <p:custDataLst>
              <p:tags r:id="rId2"/>
            </p:custDataLst>
          </p:nvPr>
        </p:nvSpPr>
        <p:spPr>
          <a:xfrm>
            <a:off x="955677" y="908685"/>
            <a:ext cx="6912587" cy="4068896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r>
              <a:rPr lang="en-US" dirty="0" smtClean="0">
                <a:solidFill>
                  <a:schemeClr val="bg2"/>
                </a:solidFill>
              </a:rPr>
              <a:t>“happy hip hop” </a:t>
            </a:r>
            <a:r>
              <a:rPr lang="en-US" dirty="0" smtClean="0"/>
              <a:t>=</a:t>
            </a:r>
          </a:p>
          <a:p>
            <a:r>
              <a:rPr lang="en-US" dirty="0"/>
              <a:t>	</a:t>
            </a:r>
          </a:p>
          <a:p>
            <a:endParaRPr lang="en-US" dirty="0" smtClean="0"/>
          </a:p>
          <a:p>
            <a:r>
              <a:rPr lang="en-US" dirty="0" smtClean="0"/>
              <a:t>The variable-length encoding scheme makes a MUCH more space-efficient message than ASCII:</a:t>
            </a:r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1405703" y="3917592"/>
            <a:ext cx="6469462" cy="71150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5233406" y="145141"/>
            <a:ext cx="3388504" cy="196387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1405703" y="2631860"/>
            <a:ext cx="4904656" cy="406308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4" name="Ink 3"/>
              <p14:cNvContentPartPr/>
              <p14:nvPr>
                <p:custDataLst>
                  <p:tags r:id="rId6"/>
                </p:custDataLst>
              </p14:nvPr>
            </p14:nvContentPartPr>
            <p14:xfrm>
              <a:off x="879480" y="249120"/>
              <a:ext cx="7350480" cy="4445640"/>
            </p14:xfrm>
          </p:contentPart>
        </mc:Choice>
        <mc:Fallback xmlns="">
          <p:pic>
            <p:nvPicPr>
              <p:cNvPr id="4" name="Ink 3"/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873360" y="244800"/>
                <a:ext cx="7363080" cy="44578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385366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dirty="0" smtClean="0"/>
              <a:t>Huffman encoding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  <p:custDataLst>
              <p:tags r:id="rId2"/>
            </p:custDataLst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en-US" dirty="0" smtClean="0"/>
              <a:t>Huffman encoding is a way of choosing which characters are encoded which ways, </a:t>
            </a:r>
            <a:r>
              <a:rPr lang="en-US" i="1" u="sng" dirty="0" smtClean="0">
                <a:solidFill>
                  <a:schemeClr val="bg2"/>
                </a:solidFill>
              </a:rPr>
              <a:t>customized to the specific file you are using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 smtClean="0"/>
              <a:t>Example: character ‘#’</a:t>
            </a:r>
          </a:p>
          <a:p>
            <a:pPr lvl="2"/>
            <a:r>
              <a:rPr lang="en-US" dirty="0" smtClean="0"/>
              <a:t>Rarely used in Shakespeare (code could be longer, say ~10 bits)</a:t>
            </a:r>
          </a:p>
          <a:p>
            <a:pPr lvl="2"/>
            <a:r>
              <a:rPr lang="en-US" dirty="0" smtClean="0"/>
              <a:t>If you wanted to encode a Twitter feed, you’d see # a lot (maybe only ~4 bits) #</a:t>
            </a:r>
            <a:r>
              <a:rPr lang="en-US" dirty="0" err="1" smtClean="0"/>
              <a:t>contextmatters</a:t>
            </a:r>
            <a:r>
              <a:rPr lang="en-US" dirty="0" smtClean="0"/>
              <a:t> #</a:t>
            </a:r>
            <a:r>
              <a:rPr lang="en-US" dirty="0" err="1" smtClean="0"/>
              <a:t>thankshuffman</a:t>
            </a:r>
            <a:endParaRPr lang="en-US" dirty="0" smtClean="0"/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We store the code translation as a tree:</a:t>
            </a:r>
          </a:p>
        </p:txBody>
      </p:sp>
      <p:pic>
        <p:nvPicPr>
          <p:cNvPr id="4" name="Picture 3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5715597" y="2648345"/>
            <a:ext cx="2853049" cy="2495155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5" name="Ink 4"/>
              <p14:cNvContentPartPr/>
              <p14:nvPr>
                <p:custDataLst>
                  <p:tags r:id="rId4"/>
                </p:custDataLst>
              </p14:nvPr>
            </p14:nvContentPartPr>
            <p14:xfrm>
              <a:off x="1135800" y="2629440"/>
              <a:ext cx="7396920" cy="2458080"/>
            </p14:xfrm>
          </p:contentPart>
        </mc:Choice>
        <mc:Fallback xmlns="">
          <p:pic>
            <p:nvPicPr>
              <p:cNvPr id="5" name="Ink 4"/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129320" y="2622960"/>
                <a:ext cx="7409880" cy="24721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190065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dirty="0" smtClean="0"/>
              <a:t>Your turn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 dirty="0" smtClean="0"/>
              <a:t>What would be the binary encoding of “hippo” using this Huffman encoding tree?</a:t>
            </a:r>
          </a:p>
          <a:p>
            <a:pPr>
              <a:buFont typeface="+mj-lt"/>
              <a:buAutoNum type="alphaUcPeriod"/>
            </a:pPr>
            <a:r>
              <a:rPr lang="en-US" dirty="0" smtClean="0"/>
              <a:t>11000</a:t>
            </a:r>
          </a:p>
          <a:p>
            <a:pPr>
              <a:buFont typeface="+mj-lt"/>
              <a:buAutoNum type="alphaUcPeriod"/>
            </a:pPr>
            <a:r>
              <a:rPr lang="en-US" dirty="0" smtClean="0"/>
              <a:t>0101101010</a:t>
            </a:r>
          </a:p>
          <a:p>
            <a:pPr>
              <a:buFont typeface="+mj-lt"/>
              <a:buAutoNum type="alphaUcPeriod"/>
            </a:pPr>
            <a:r>
              <a:rPr lang="en-US" dirty="0" smtClean="0"/>
              <a:t>0100110101110</a:t>
            </a:r>
          </a:p>
          <a:p>
            <a:pPr>
              <a:buFont typeface="+mj-lt"/>
              <a:buAutoNum type="alphaUcPeriod"/>
            </a:pPr>
            <a:r>
              <a:rPr lang="en-US" dirty="0" smtClean="0"/>
              <a:t>0100010101111</a:t>
            </a:r>
          </a:p>
          <a:p>
            <a:pPr>
              <a:buFont typeface="+mj-lt"/>
              <a:buAutoNum type="alphaUcPeriod"/>
            </a:pPr>
            <a:r>
              <a:rPr lang="en-US" dirty="0" smtClean="0"/>
              <a:t>Other/none/more than one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5095568" y="1372609"/>
            <a:ext cx="3711011" cy="3245492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5" name="Ink 4"/>
              <p14:cNvContentPartPr/>
              <p14:nvPr>
                <p:custDataLst>
                  <p:tags r:id="rId4"/>
                </p:custDataLst>
              </p14:nvPr>
            </p14:nvContentPartPr>
            <p14:xfrm>
              <a:off x="487440" y="1441080"/>
              <a:ext cx="7776000" cy="2984760"/>
            </p14:xfrm>
          </p:contentPart>
        </mc:Choice>
        <mc:Fallback xmlns="">
          <p:pic>
            <p:nvPicPr>
              <p:cNvPr id="5" name="Ink 4"/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481320" y="1436400"/>
                <a:ext cx="7790400" cy="2997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869516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795732" y="226806"/>
            <a:ext cx="7707862" cy="488024"/>
          </a:xfrm>
        </p:spPr>
        <p:txBody>
          <a:bodyPr/>
          <a:lstStyle/>
          <a:p>
            <a:r>
              <a:rPr lang="en-US" dirty="0" smtClean="0"/>
              <a:t>Okay, so how do we make the tree?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  <p:custDataLst>
              <p:tags r:id="rId2"/>
            </p:custDataLst>
          </p:nvPr>
        </p:nvSpPr>
        <p:spPr>
          <a:xfrm>
            <a:off x="802633" y="775949"/>
            <a:ext cx="7935786" cy="4046773"/>
          </a:xfrm>
        </p:spPr>
        <p:txBody>
          <a:bodyPr>
            <a:normAutofit/>
          </a:bodyPr>
          <a:lstStyle/>
          <a:p>
            <a:pPr>
              <a:buFont typeface="+mj-lt"/>
              <a:buAutoNum type="arabicPeriod"/>
            </a:pPr>
            <a:r>
              <a:rPr lang="en-US" dirty="0" smtClean="0"/>
              <a:t>Read your file and count how many times each character occurs</a:t>
            </a:r>
          </a:p>
          <a:p>
            <a:pPr>
              <a:buFont typeface="+mj-lt"/>
              <a:buAutoNum type="arabicPeriod"/>
            </a:pPr>
            <a:r>
              <a:rPr lang="en-US" dirty="0" smtClean="0"/>
              <a:t>Make a collection of tree nodes, each having a key = # of occurrences and a value = the character</a:t>
            </a:r>
          </a:p>
          <a:p>
            <a:pPr lvl="2"/>
            <a:r>
              <a:rPr lang="en-US" dirty="0" smtClean="0"/>
              <a:t>Example: “c </a:t>
            </a:r>
            <a:r>
              <a:rPr lang="en-US" dirty="0" err="1" smtClean="0"/>
              <a:t>aaa</a:t>
            </a:r>
            <a:r>
              <a:rPr lang="en-US" dirty="0" smtClean="0"/>
              <a:t> </a:t>
            </a:r>
            <a:r>
              <a:rPr lang="en-US" dirty="0" err="1" smtClean="0"/>
              <a:t>bbb</a:t>
            </a:r>
            <a:r>
              <a:rPr lang="en-US" dirty="0" smtClean="0"/>
              <a:t>”</a:t>
            </a:r>
          </a:p>
          <a:p>
            <a:pPr lvl="2"/>
            <a:r>
              <a:rPr lang="en-US" dirty="0" smtClean="0"/>
              <a:t>For now, tree nodes are not in a tree shape</a:t>
            </a:r>
          </a:p>
          <a:p>
            <a:pPr lvl="2"/>
            <a:r>
              <a:rPr lang="en-US" dirty="0" smtClean="0"/>
              <a:t>We actually store them in a Priority Queue (yay!!) based on highest priority = LOWEST # of occurrences</a:t>
            </a:r>
          </a:p>
          <a:p>
            <a:pPr lvl="2"/>
            <a:r>
              <a:rPr lang="en-US" dirty="0" smtClean="0"/>
              <a:t>Next:</a:t>
            </a:r>
          </a:p>
          <a:p>
            <a:pPr lvl="3"/>
            <a:r>
              <a:rPr lang="en-US" dirty="0" err="1" smtClean="0"/>
              <a:t>Dequeue</a:t>
            </a:r>
            <a:r>
              <a:rPr lang="en-US" dirty="0" smtClean="0"/>
              <a:t> two nodes and make them the two children of a </a:t>
            </a:r>
            <a:r>
              <a:rPr lang="en-US" u="sng" dirty="0" smtClean="0"/>
              <a:t>new node</a:t>
            </a:r>
            <a:r>
              <a:rPr lang="en-US" dirty="0" smtClean="0"/>
              <a:t>, with no character and # of occurrences is the sum, </a:t>
            </a:r>
          </a:p>
          <a:p>
            <a:pPr lvl="3"/>
            <a:r>
              <a:rPr lang="en-US" dirty="0" err="1" smtClean="0"/>
              <a:t>Enqueue</a:t>
            </a:r>
            <a:r>
              <a:rPr lang="en-US" dirty="0" smtClean="0"/>
              <a:t> this new node </a:t>
            </a:r>
            <a:endParaRPr lang="en-US" dirty="0"/>
          </a:p>
          <a:p>
            <a:pPr lvl="3"/>
            <a:r>
              <a:rPr lang="en-US" dirty="0" smtClean="0"/>
              <a:t>Repeat until </a:t>
            </a:r>
            <a:r>
              <a:rPr lang="en-US" dirty="0" err="1" smtClean="0"/>
              <a:t>PQ.size</a:t>
            </a:r>
            <a:r>
              <a:rPr lang="en-US" dirty="0" smtClean="0"/>
              <a:t>() == 1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4500071" y="1430707"/>
            <a:ext cx="4162207" cy="72706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5495879" y="3870118"/>
            <a:ext cx="3007715" cy="1235657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4" name="Ink 3"/>
              <p14:cNvContentPartPr/>
              <p14:nvPr>
                <p:custDataLst>
                  <p:tags r:id="rId5"/>
                </p:custDataLst>
              </p14:nvPr>
            </p14:nvContentPartPr>
            <p14:xfrm>
              <a:off x="1460880" y="1226160"/>
              <a:ext cx="7425360" cy="3610800"/>
            </p14:xfrm>
          </p:contentPart>
        </mc:Choice>
        <mc:Fallback xmlns="">
          <p:pic>
            <p:nvPicPr>
              <p:cNvPr id="4" name="Ink 3"/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1454400" y="1219320"/>
                <a:ext cx="7438680" cy="36252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149227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1917132" y="2812448"/>
            <a:ext cx="3592476" cy="233105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796715" y="1658530"/>
            <a:ext cx="7707862" cy="488024"/>
          </a:xfrm>
        </p:spPr>
        <p:txBody>
          <a:bodyPr/>
          <a:lstStyle/>
          <a:p>
            <a:r>
              <a:rPr lang="en-US" dirty="0" smtClean="0"/>
              <a:t>Your turn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444406" y="12751"/>
            <a:ext cx="4005994" cy="1645779"/>
          </a:xfrm>
          <a:prstGeom prst="rect">
            <a:avLst/>
          </a:prstGeom>
        </p:spPr>
      </p:pic>
      <p:sp>
        <p:nvSpPr>
          <p:cNvPr id="8" name="Content Placeholder 2"/>
          <p:cNvSpPr txBox="1">
            <a:spLocks/>
          </p:cNvSpPr>
          <p:nvPr>
            <p:custDataLst>
              <p:tags r:id="rId4"/>
            </p:custDataLst>
          </p:nvPr>
        </p:nvSpPr>
        <p:spPr>
          <a:xfrm>
            <a:off x="750327" y="822792"/>
            <a:ext cx="5061752" cy="3759042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defRPr kern="1200" spc="2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ＭＳ Ｐゴシック" charset="0"/>
              </a:defRPr>
            </a:lvl1pPr>
            <a:lvl2pPr marL="288925" indent="-288925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kern="1200">
                <a:solidFill>
                  <a:srgbClr val="595959"/>
                </a:solidFill>
                <a:latin typeface="+mn-lt"/>
                <a:ea typeface="MS PGothic" panose="020B0600070205080204" pitchFamily="34" charset="-128"/>
                <a:cs typeface="+mn-cs"/>
              </a:defRPr>
            </a:lvl2pPr>
            <a:lvl3pPr marL="569913" indent="-225425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102000"/>
              <a:buFont typeface="Source Sans Pro" pitchFamily="1" charset="0"/>
              <a:buChar char="›"/>
              <a:defRPr kern="1200">
                <a:solidFill>
                  <a:srgbClr val="595959"/>
                </a:solidFill>
                <a:latin typeface="+mn-lt"/>
                <a:ea typeface="MS PGothic" panose="020B0600070205080204" pitchFamily="34" charset="-128"/>
                <a:cs typeface="+mn-cs"/>
              </a:defRPr>
            </a:lvl3pPr>
            <a:lvl4pPr marL="914400" indent="-227013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MS PGothic" panose="020B0600070205080204" pitchFamily="34" charset="-128"/>
                <a:cs typeface="+mn-cs"/>
              </a:defRPr>
            </a:lvl4pPr>
            <a:lvl5pPr marL="1258888" indent="-227013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Source Sans Pro" pitchFamily="1" charset="0"/>
              <a:buChar char="–"/>
              <a:defRPr kern="1200">
                <a:solidFill>
                  <a:srgbClr val="595959"/>
                </a:solidFill>
                <a:latin typeface="+mn-lt"/>
                <a:ea typeface="MS PGothic" panose="020B0600070205080204" pitchFamily="34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 smtClean="0">
              <a:solidFill>
                <a:schemeClr val="bg2"/>
              </a:solidFill>
            </a:endParaRPr>
          </a:p>
          <a:p>
            <a:endParaRPr lang="en-US" dirty="0" smtClean="0">
              <a:solidFill>
                <a:schemeClr val="bg2"/>
              </a:solidFill>
            </a:endParaRPr>
          </a:p>
          <a:p>
            <a:endParaRPr lang="en-US" dirty="0" smtClean="0">
              <a:solidFill>
                <a:schemeClr val="bg2"/>
              </a:solidFill>
            </a:endParaRPr>
          </a:p>
          <a:p>
            <a:endParaRPr lang="en-US" dirty="0" smtClean="0">
              <a:solidFill>
                <a:schemeClr val="bg2"/>
              </a:solidFill>
            </a:endParaRPr>
          </a:p>
          <a:p>
            <a:r>
              <a:rPr lang="en-US" dirty="0" smtClean="0"/>
              <a:t>If we start with the Priority Queue </a:t>
            </a:r>
            <a:r>
              <a:rPr lang="en-US" u="sng" dirty="0" smtClean="0"/>
              <a:t>above</a:t>
            </a:r>
            <a:r>
              <a:rPr lang="en-US" dirty="0" smtClean="0"/>
              <a:t>, and execute one more step, what do we get?</a:t>
            </a:r>
          </a:p>
        </p:txBody>
      </p:sp>
      <p:pic>
        <p:nvPicPr>
          <p:cNvPr id="6" name="Picture 5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5861917" y="191680"/>
            <a:ext cx="3105150" cy="1466850"/>
          </a:xfrm>
          <a:prstGeom prst="rect">
            <a:avLst/>
          </a:prstGeom>
        </p:spPr>
      </p:pic>
      <p:sp>
        <p:nvSpPr>
          <p:cNvPr id="7" name="Rectangle 6"/>
          <p:cNvSpPr/>
          <p:nvPr>
            <p:custDataLst>
              <p:tags r:id="rId6"/>
            </p:custDataLst>
          </p:nvPr>
        </p:nvSpPr>
        <p:spPr>
          <a:xfrm>
            <a:off x="5256974" y="281643"/>
            <a:ext cx="5052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schemeClr val="bg2"/>
                </a:solidFill>
              </a:rPr>
              <a:t>(A)</a:t>
            </a:r>
            <a:endParaRPr lang="en-US" b="1" dirty="0">
              <a:solidFill>
                <a:schemeClr val="bg2"/>
              </a:solidFill>
            </a:endParaRPr>
          </a:p>
        </p:txBody>
      </p:sp>
      <p:sp>
        <p:nvSpPr>
          <p:cNvPr id="9" name="Rectangle 8"/>
          <p:cNvSpPr/>
          <p:nvPr>
            <p:custDataLst>
              <p:tags r:id="rId7"/>
            </p:custDataLst>
          </p:nvPr>
        </p:nvSpPr>
        <p:spPr>
          <a:xfrm>
            <a:off x="5256974" y="1902041"/>
            <a:ext cx="5052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schemeClr val="bg2"/>
                </a:solidFill>
              </a:rPr>
              <a:t>(B)</a:t>
            </a:r>
            <a:endParaRPr lang="en-US" b="1" dirty="0">
              <a:solidFill>
                <a:schemeClr val="bg2"/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5"/>
          <a:stretch>
            <a:fillRect/>
          </a:stretch>
        </p:blipFill>
        <p:spPr>
          <a:xfrm>
            <a:off x="5762241" y="1933452"/>
            <a:ext cx="3590925" cy="3486150"/>
          </a:xfrm>
          <a:prstGeom prst="rect">
            <a:avLst/>
          </a:prstGeom>
        </p:spPr>
      </p:pic>
      <p:sp>
        <p:nvSpPr>
          <p:cNvPr id="11" name="Rectangle 10"/>
          <p:cNvSpPr/>
          <p:nvPr>
            <p:custDataLst>
              <p:tags r:id="rId9"/>
            </p:custDataLst>
          </p:nvPr>
        </p:nvSpPr>
        <p:spPr>
          <a:xfrm>
            <a:off x="1362027" y="2793300"/>
            <a:ext cx="5052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schemeClr val="bg2"/>
                </a:solidFill>
              </a:rPr>
              <a:t>(C)</a:t>
            </a:r>
            <a:endParaRPr lang="en-US" b="1" dirty="0">
              <a:solidFill>
                <a:schemeClr val="bg2"/>
              </a:solidFill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3" name="Ink 2"/>
              <p14:cNvContentPartPr/>
              <p14:nvPr>
                <p:custDataLst>
                  <p:tags r:id="rId10"/>
                </p:custDataLst>
              </p14:nvPr>
            </p14:nvContentPartPr>
            <p14:xfrm>
              <a:off x="259560" y="5400"/>
              <a:ext cx="4400280" cy="371700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252720" y="-1440"/>
                <a:ext cx="4416480" cy="37306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809174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dirty="0" smtClean="0"/>
              <a:t>Last two steps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  <p:custDataLst>
              <p:tags r:id="rId2"/>
            </p:custDataLst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529610" y="1024737"/>
            <a:ext cx="4394774" cy="260336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5293757" y="1024737"/>
            <a:ext cx="3732256" cy="3279910"/>
          </a:xfrm>
          <a:prstGeom prst="rect">
            <a:avLst/>
          </a:prstGeom>
        </p:spPr>
      </p:pic>
      <p:cxnSp>
        <p:nvCxnSpPr>
          <p:cNvPr id="7" name="Straight Connector 6"/>
          <p:cNvCxnSpPr/>
          <p:nvPr>
            <p:custDataLst>
              <p:tags r:id="rId5"/>
            </p:custDataLst>
          </p:nvPr>
        </p:nvCxnSpPr>
        <p:spPr>
          <a:xfrm>
            <a:off x="4856813" y="359541"/>
            <a:ext cx="54106" cy="454973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6" name="Ink 5"/>
              <p14:cNvContentPartPr/>
              <p14:nvPr>
                <p:custDataLst>
                  <p:tags r:id="rId6"/>
                </p:custDataLst>
              </p14:nvPr>
            </p14:nvContentPartPr>
            <p14:xfrm>
              <a:off x="5225040" y="605160"/>
              <a:ext cx="3736080" cy="4052880"/>
            </p14:xfrm>
          </p:contentPart>
        </mc:Choice>
        <mc:Fallback xmlns="">
          <p:pic>
            <p:nvPicPr>
              <p:cNvPr id="6" name="Ink 5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5215680" y="595800"/>
                <a:ext cx="3754800" cy="40716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502435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dirty="0" smtClean="0"/>
              <a:t>Now assign codes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 dirty="0" smtClean="0"/>
              <a:t>We interpret the tree as: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 smtClean="0"/>
              <a:t>Left child = 0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 smtClean="0"/>
              <a:t>Right child = 1</a:t>
            </a:r>
          </a:p>
          <a:p>
            <a:pPr>
              <a:buFont typeface="Wingdings" panose="05000000000000000000" pitchFamily="2" charset="2"/>
              <a:buChar char="§"/>
            </a:pPr>
            <a:endParaRPr lang="en-US" dirty="0"/>
          </a:p>
          <a:p>
            <a:pPr marL="0" indent="0"/>
            <a:r>
              <a:rPr lang="en-US" dirty="0" smtClean="0"/>
              <a:t>What is the code for “c”?</a:t>
            </a:r>
          </a:p>
          <a:p>
            <a:pPr>
              <a:buFont typeface="+mj-lt"/>
              <a:buAutoNum type="alphaUcPeriod"/>
            </a:pPr>
            <a:r>
              <a:rPr lang="en-US" dirty="0" smtClean="0"/>
              <a:t>00</a:t>
            </a:r>
          </a:p>
          <a:p>
            <a:pPr>
              <a:buFont typeface="+mj-lt"/>
              <a:buAutoNum type="alphaUcPeriod"/>
            </a:pPr>
            <a:r>
              <a:rPr lang="en-US" dirty="0" smtClean="0"/>
              <a:t>010</a:t>
            </a:r>
          </a:p>
          <a:p>
            <a:pPr>
              <a:buFont typeface="+mj-lt"/>
              <a:buAutoNum type="alphaUcPeriod"/>
            </a:pPr>
            <a:r>
              <a:rPr lang="en-US" dirty="0" smtClean="0"/>
              <a:t>101</a:t>
            </a:r>
          </a:p>
          <a:p>
            <a:pPr>
              <a:buFont typeface="+mj-lt"/>
              <a:buAutoNum type="alphaUcPeriod"/>
            </a:pPr>
            <a:r>
              <a:rPr lang="en-US" dirty="0" smtClean="0"/>
              <a:t>Other/none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4022147" y="308928"/>
            <a:ext cx="4406555" cy="4358799"/>
          </a:xfrm>
          <a:prstGeom prst="rect">
            <a:avLst/>
          </a:prstGeom>
        </p:spPr>
      </p:pic>
      <p:graphicFrame>
        <p:nvGraphicFramePr>
          <p:cNvPr id="5" name="Table 4"/>
          <p:cNvGraphicFramePr>
            <a:graphicFrameLocks noGrp="1"/>
          </p:cNvGraphicFramePr>
          <p:nvPr>
            <p:custDataLst>
              <p:tags r:id="rId4"/>
            </p:custDataLst>
            <p:extLst/>
          </p:nvPr>
        </p:nvGraphicFramePr>
        <p:xfrm>
          <a:off x="2246672" y="4095517"/>
          <a:ext cx="1551038" cy="7416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92393"/>
                <a:gridCol w="464574"/>
                <a:gridCol w="494071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010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11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6" name="Ink 5"/>
              <p14:cNvContentPartPr/>
              <p14:nvPr>
                <p:custDataLst>
                  <p:tags r:id="rId5"/>
                </p:custDataLst>
              </p14:nvPr>
            </p14:nvContentPartPr>
            <p14:xfrm>
              <a:off x="669240" y="674280"/>
              <a:ext cx="8083080" cy="4186440"/>
            </p14:xfrm>
          </p:contentPart>
        </mc:Choice>
        <mc:Fallback xmlns="">
          <p:pic>
            <p:nvPicPr>
              <p:cNvPr id="6" name="Ink 5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664200" y="668880"/>
                <a:ext cx="8094240" cy="42004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77694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48776" y="359541"/>
            <a:ext cx="7707862" cy="805582"/>
          </a:xfrm>
        </p:spPr>
        <p:txBody>
          <a:bodyPr/>
          <a:lstStyle/>
          <a:p>
            <a:r>
              <a:rPr lang="en-US" dirty="0" smtClean="0"/>
              <a:t>Key question: How do we know when one character’s bits end and another’s begin?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5818239" y="1798339"/>
            <a:ext cx="3325761" cy="3289717"/>
          </a:xfrm>
          <a:prstGeom prst="rect">
            <a:avLst/>
          </a:prstGeom>
        </p:spPr>
      </p:pic>
      <p:graphicFrame>
        <p:nvGraphicFramePr>
          <p:cNvPr id="8" name="Table 7"/>
          <p:cNvGraphicFramePr>
            <a:graphicFrameLocks noGrp="1"/>
          </p:cNvGraphicFramePr>
          <p:nvPr>
            <p:custDataLst>
              <p:tags r:id="rId3"/>
            </p:custDataLst>
            <p:extLst/>
          </p:nvPr>
        </p:nvGraphicFramePr>
        <p:xfrm>
          <a:off x="4112342" y="4296886"/>
          <a:ext cx="1551038" cy="7416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92393"/>
                <a:gridCol w="464574"/>
                <a:gridCol w="494071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010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11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sz="quarter" idx="10"/>
            <p:custDataLst>
              <p:tags r:id="rId4"/>
            </p:custDataLst>
          </p:nvPr>
        </p:nvSpPr>
        <p:spPr>
          <a:xfrm>
            <a:off x="867186" y="1378972"/>
            <a:ext cx="7700963" cy="3288753"/>
          </a:xfrm>
        </p:spPr>
        <p:txBody>
          <a:bodyPr/>
          <a:lstStyle/>
          <a:p>
            <a:r>
              <a:rPr lang="en-US" dirty="0" smtClean="0"/>
              <a:t>Huffman needs delimiters (like the glow-in-the-dark beads), unlike ASCII, which is always 8 bits (and didn’t really need the beads).</a:t>
            </a:r>
          </a:p>
          <a:p>
            <a:endParaRPr lang="en-US" dirty="0"/>
          </a:p>
          <a:p>
            <a:pPr>
              <a:buFont typeface="+mj-lt"/>
              <a:buAutoNum type="alphaUcPeriod"/>
            </a:pPr>
            <a:r>
              <a:rPr lang="en-US" dirty="0" smtClean="0"/>
              <a:t>TRUE</a:t>
            </a:r>
          </a:p>
          <a:p>
            <a:pPr>
              <a:buFont typeface="+mj-lt"/>
              <a:buAutoNum type="alphaUcPeriod"/>
            </a:pPr>
            <a:r>
              <a:rPr lang="en-US" dirty="0" smtClean="0"/>
              <a:t>FALSE</a:t>
            </a:r>
          </a:p>
          <a:p>
            <a:pPr>
              <a:buFont typeface="+mj-lt"/>
              <a:buAutoNum type="alphaUcPeriod"/>
            </a:pPr>
            <a:endParaRPr lang="en-US" dirty="0"/>
          </a:p>
          <a:p>
            <a:pPr marL="0" indent="0"/>
            <a:r>
              <a:rPr lang="en-US" dirty="0" smtClean="0"/>
              <a:t>Discuss/prove it: why or why not?</a:t>
            </a:r>
            <a:endParaRPr lang="en-US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5" name="Ink 4"/>
              <p14:cNvContentPartPr/>
              <p14:nvPr>
                <p:custDataLst>
                  <p:tags r:id="rId5"/>
                </p:custDataLst>
              </p14:nvPr>
            </p14:nvContentPartPr>
            <p14:xfrm>
              <a:off x="756720" y="2643480"/>
              <a:ext cx="1577520" cy="446040"/>
            </p14:xfrm>
          </p:contentPart>
        </mc:Choice>
        <mc:Fallback xmlns="">
          <p:pic>
            <p:nvPicPr>
              <p:cNvPr id="5" name="Ink 4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747360" y="2634120"/>
                <a:ext cx="1596240" cy="4647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964973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heme/theme1.xml><?xml version="1.0" encoding="utf-8"?>
<a:theme xmlns:a="http://schemas.openxmlformats.org/drawingml/2006/main" name="SU_Preso_16x9_v5">
  <a:themeElements>
    <a:clrScheme name="Stanford2">
      <a:dk1>
        <a:srgbClr val="000000"/>
      </a:dk1>
      <a:lt1>
        <a:srgbClr val="FFFFFF"/>
      </a:lt1>
      <a:dk2>
        <a:srgbClr val="DAD7CB"/>
      </a:dk2>
      <a:lt2>
        <a:srgbClr val="8C1515"/>
      </a:lt2>
      <a:accent1>
        <a:srgbClr val="8D3C1E"/>
      </a:accent1>
      <a:accent2>
        <a:srgbClr val="00505C"/>
      </a:accent2>
      <a:accent3>
        <a:srgbClr val="53284F"/>
      </a:accent3>
      <a:accent4>
        <a:srgbClr val="175E54"/>
      </a:accent4>
      <a:accent5>
        <a:srgbClr val="4D4F53"/>
      </a:accent5>
      <a:accent6>
        <a:srgbClr val="D2C295"/>
      </a:accent6>
      <a:hlink>
        <a:srgbClr val="A4001D"/>
      </a:hlink>
      <a:folHlink>
        <a:srgbClr val="000000"/>
      </a:folHlink>
    </a:clrScheme>
    <a:fontScheme name="Stanford">
      <a:majorFont>
        <a:latin typeface="Source Sans Pro Semibold"/>
        <a:ea typeface=""/>
        <a:cs typeface=""/>
      </a:majorFont>
      <a:minorFont>
        <a:latin typeface="Source Sans Pro"/>
        <a:ea typeface=""/>
        <a:cs typeface="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SU_Template_TopBar">
  <a:themeElements>
    <a:clrScheme name="Stanford2">
      <a:dk1>
        <a:srgbClr val="000000"/>
      </a:dk1>
      <a:lt1>
        <a:srgbClr val="FFFFFF"/>
      </a:lt1>
      <a:dk2>
        <a:srgbClr val="DAD7CB"/>
      </a:dk2>
      <a:lt2>
        <a:srgbClr val="8C1515"/>
      </a:lt2>
      <a:accent1>
        <a:srgbClr val="8D3C1E"/>
      </a:accent1>
      <a:accent2>
        <a:srgbClr val="00505C"/>
      </a:accent2>
      <a:accent3>
        <a:srgbClr val="53284F"/>
      </a:accent3>
      <a:accent4>
        <a:srgbClr val="175E54"/>
      </a:accent4>
      <a:accent5>
        <a:srgbClr val="4D4F53"/>
      </a:accent5>
      <a:accent6>
        <a:srgbClr val="D2C295"/>
      </a:accent6>
      <a:hlink>
        <a:srgbClr val="A4001D"/>
      </a:hlink>
      <a:folHlink>
        <a:srgbClr val="000000"/>
      </a:folHlink>
    </a:clrScheme>
    <a:fontScheme name="Stanford">
      <a:majorFont>
        <a:latin typeface="Source Sans Pro Semibold"/>
        <a:ea typeface=""/>
        <a:cs typeface=""/>
      </a:majorFont>
      <a:minorFont>
        <a:latin typeface="Source Sans Pro"/>
        <a:ea typeface=""/>
        <a:cs typeface="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SU_Preso_16x9_v5 (1)</Template>
  <TotalTime>9713</TotalTime>
  <Words>1079</Words>
  <Application>Microsoft Office PowerPoint</Application>
  <PresentationFormat>On-screen Show (16:9)</PresentationFormat>
  <Paragraphs>432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19</vt:i4>
      </vt:variant>
    </vt:vector>
  </HeadingPairs>
  <TitlesOfParts>
    <vt:vector size="30" baseType="lpstr">
      <vt:lpstr>ＭＳ Ｐゴシック</vt:lpstr>
      <vt:lpstr>ＭＳ Ｐゴシック</vt:lpstr>
      <vt:lpstr>Arial</vt:lpstr>
      <vt:lpstr>Calibri</vt:lpstr>
      <vt:lpstr>Consolas</vt:lpstr>
      <vt:lpstr>Source Sans Pro</vt:lpstr>
      <vt:lpstr>Source Sans Pro Semibold</vt:lpstr>
      <vt:lpstr>Times New Roman</vt:lpstr>
      <vt:lpstr>Wingdings</vt:lpstr>
      <vt:lpstr>SU_Preso_16x9_v5</vt:lpstr>
      <vt:lpstr>SU_Template_TopBar</vt:lpstr>
      <vt:lpstr>Programming Abstractions</vt:lpstr>
      <vt:lpstr>Topics:</vt:lpstr>
      <vt:lpstr>PowerPoint Presentation</vt:lpstr>
      <vt:lpstr>Getting Started on Huffman</vt:lpstr>
      <vt:lpstr>Encoding with Huffman Trees:</vt:lpstr>
      <vt:lpstr>In a computer, everything is numbers !</vt:lpstr>
      <vt:lpstr>ASCII is an old-school encoding for characters</vt:lpstr>
      <vt:lpstr>ASCII Table</vt:lpstr>
      <vt:lpstr>ASCII Example</vt:lpstr>
      <vt:lpstr>[Aside] Unplugged programming:  The Binary Necklace</vt:lpstr>
      <vt:lpstr>ASCII</vt:lpstr>
      <vt:lpstr>Non-ASCII (variable-length) encoding example</vt:lpstr>
      <vt:lpstr>Huffman encoding</vt:lpstr>
      <vt:lpstr>Your turn</vt:lpstr>
      <vt:lpstr>Okay, so how do we make the tree?</vt:lpstr>
      <vt:lpstr>Your turn</vt:lpstr>
      <vt:lpstr>Last two steps</vt:lpstr>
      <vt:lpstr>Now assign codes</vt:lpstr>
      <vt:lpstr>Key question: How do we know when one character’s bits end and another’s begin?</vt:lpstr>
    </vt:vector>
  </TitlesOfParts>
  <Company>Stanford University</Company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Programming Abstractions</dc:title>
  <dc:creator>c l</dc:creator>
  <dc:description>2012 PowerPoint template redesign</dc:description>
  <cp:lastModifiedBy>c l</cp:lastModifiedBy>
  <cp:revision>173</cp:revision>
  <cp:lastPrinted>2015-10-23T18:01:48Z</cp:lastPrinted>
  <dcterms:created xsi:type="dcterms:W3CDTF">2014-04-02T04:36:08Z</dcterms:created>
  <dcterms:modified xsi:type="dcterms:W3CDTF">2016-05-09T22:28:18Z</dcterms:modified>
</cp:coreProperties>
</file>