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ink/ink1.xml" ContentType="application/inkml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ink/ink2.xml" ContentType="application/inkml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ppt/ink/ink3.xml" ContentType="application/inkml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ink/ink4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ink/ink5.xml" ContentType="application/inkml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ink/ink6.xml" ContentType="application/inkml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ink/ink7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ink/ink8.xml" ContentType="application/inkml+xml"/>
  <Override PartName="/ppt/ink/ink9.xml" ContentType="application/inkml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ink/ink10.xml" ContentType="application/inkml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ink/ink11.xml" ContentType="application/inkml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ink/ink12.xml" ContentType="application/inkml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8"/>
  </p:notesMasterIdLst>
  <p:handoutMasterIdLst>
    <p:handoutMasterId r:id="rId29"/>
  </p:handoutMasterIdLst>
  <p:sldIdLst>
    <p:sldId id="304" r:id="rId3"/>
    <p:sldId id="310" r:id="rId4"/>
    <p:sldId id="311" r:id="rId5"/>
    <p:sldId id="312" r:id="rId6"/>
    <p:sldId id="313" r:id="rId7"/>
    <p:sldId id="325" r:id="rId8"/>
    <p:sldId id="319" r:id="rId9"/>
    <p:sldId id="342" r:id="rId10"/>
    <p:sldId id="320" r:id="rId11"/>
    <p:sldId id="327" r:id="rId12"/>
    <p:sldId id="326" r:id="rId13"/>
    <p:sldId id="322" r:id="rId14"/>
    <p:sldId id="328" r:id="rId15"/>
    <p:sldId id="324" r:id="rId16"/>
    <p:sldId id="315" r:id="rId17"/>
    <p:sldId id="331" r:id="rId18"/>
    <p:sldId id="332" r:id="rId19"/>
    <p:sldId id="333" r:id="rId20"/>
    <p:sldId id="334" r:id="rId21"/>
    <p:sldId id="318" r:id="rId22"/>
    <p:sldId id="316" r:id="rId23"/>
    <p:sldId id="335" r:id="rId24"/>
    <p:sldId id="336" r:id="rId25"/>
    <p:sldId id="337" r:id="rId26"/>
    <p:sldId id="339" r:id="rId27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8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70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1:34:55.7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13917 10558 34 0,'4'-26'17'0,"1"16"7"16,-5 7-18-16,0-1-5 15,0 1 1-15,-5 0-1 16,1-4 1-16,-1 7-1 16,-3 0 1-16,-6 7-2 15,-3 3 0-15,-10 10 0 16,-4 9 0-16,0 8 0 15,-4 9 0-15,-1 1 0 16,10 9 1-16,8 1-2 16,9 2 1-16,9-6 0 0,14-3 1 15,16-7 0-15,15-13 0 16,8-3-2-16,13-11 1 16,5-9 0-16,4-10 1 15,-4-14 0-15,0-3 0 16,-9-6 0-16,-9 2 1 15,-9-9 0-15,-8 7 0 16,-10-4 1-16,-13-7 0 16,-13 4-3-16,-8-3 0 15,-10-4-1-15,-18-3 0 16,-3-1 2-16,-14 8 0 0,-9 13-3 16,-9 0 1-16,-4 9 1 15,-1 14 0-15,1 4-6 16,4-1 1-16,5 0-3 15,13 4 1-15,17-4-24 16,19 1 1-16,21 2 21 16,18-12 1-16</inkml:trace>
  <inkml:trace contextRef="#ctx0" brushRef="#br0" timeOffset="316.0291">14895 10330 43 0,'-9'-14'21'0,"9"18"2"0,0-4-22 16,0 0-2-16,-9 6 0 16,-4 1 1-16,-9 6 0 15,-9 7 0-15,-5 7 1 16,-3 6-1-16,-1 13 1 15,0 4-1-15,9 3 1 16,4 0 0-16,14 7 1 16,13-7-2-16,9 0 1 15,9-3-2-15,13-7 1 16,4-7-9-16,9-6 1 0,1-3-16 16,3-7 0-16,-4-4 11 15,1-9 0-15</inkml:trace>
  <inkml:trace contextRef="#ctx0" brushRef="#br0" timeOffset="511.512">15116 10568 41 0,'-22'-16'20'0,"18"52"2"15,8-16-21-15,5 7-1 16,0 6 0-16,0 0 0 15,-1 10 0-15,6-10-3 16,-1 4 1-16,-4 3-11 16,4-4 1-16,0-3-15 0,-4 1 1 15</inkml:trace>
  <inkml:trace contextRef="#ctx0" brushRef="#br0" timeOffset="780.3923">15408 10207 42 0,'9'-4'21'0,"84"48"-1"0,-58-31-20 16,14 10-4-16,17 7 1 0,-4 6 4 15,0 8 0-15,-4 15-1 16,-14 1 0-16,-9-4 2 15,-8 11 0-15,-14-1-2 16,-8 0 0-16,-5-3 0 16,-9-6 0-16,-4-7-13 15,-10-4 1-15,1-3-16 16,-4-13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1:35:32.4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3425 5297 30 0,'18'3'15'0,"8"7"0"0,-17-7-14 16,0 1 0-16,-9-4 0 16,9 3 3-16,4 0 1 15,-8-3-3-15,3 4 1 16,1 2-1-16,-4-2 0 15,8-1 2-15,0 4 0 0,5-4-4 16,8-3 1-16,14 3 0 16,0-3 1-16,9 0-4 15,13-3 1-15,9 0 2 16,4 3 1-16,9-7-2 16,13 4 0-16,5 3 0 15,13-7 0-15,0 7-2 16,-9-3 1-16,-8-1 3 15,-14 4 0-15,-14 4-2 16,-8-4 1-16,-8 3 0 16,-19-3 0-16,5 0 1 15,-14 0 1-15,-4 0-4 16,-4 0 0-16,0 0 3 16,-5 0 1-16,-4 0-3 15,0-3 0-15,-5 3 0 0,-4 0 0 16,0 0 0-16,0 0 0 15,0 0 0-15,9 3 0 16,0-3-1-16,4 0 0 16,5-7 0-16,4 4 0 15,0 3 1-15,-4 0 1 16,0 3 0-16,-5 1 1 16,-4 2-6-16,-5 1 0 15,-4-7-3-15,0 0 1 16,5 7-18-16,-5-7 0 15</inkml:trace>
  <inkml:trace contextRef="#ctx0" brushRef="#br0" timeOffset="945.4233">6155 5393 23 0,'-9'-7'11'0,"14"4"7"0,-5 3-12 16,0 0-2-16,-5 0 0 15,1 0-2-15,0 0 0 16,-1 0-3-16,1 0 1 16,4 0 1-16,0 0 0 15,9 3-1-15,4-3 1 16,9 4 0-16,9-1 0 16,18 0 0-16,8-3 0 15,18 4-2-15,14-4 1 16,17-4 0-16,14 1 0 15,30 0 1-15,18-1 1 16,14-2-2-16,12 6 0 16,14 0 0-16,-4 0 1 0,-5 0-1 15,-9 0 1-15,-26 0-3 16,-22-4 1-16,-14 4 3 16,-26 0 1-16,-14 0 2 15,-21 0 0-15,-19-3-3 16,-8-4 0-16,-9 1-2 15,-9-4 1-15,-9 3-1 16,-4-3 0-16,-4 0-3 16,-5 0 0-16,-5 0-9 15,-8 0 1-15,-5 4-23 16,-4 3 1-16</inkml:trace>
  <inkml:trace contextRef="#ctx0" brushRef="#br0" timeOffset="2912.9888">11634 5370 31 0,'13'-17'15'0,"49"1"1"0,-36 16-16 15,14-4 0-15,13 1 1 16,22-7-1-16,5 3 0 16,4 1 0-16,5 2 0 15,4 4-1-15,-5 4 1 16,9-1 0-16,5 7 1 0,4-3 5 16,10 6 0-16,7 4-6 15,23-1 1-15,18 1-1 16,9-1 1-16,17 4-2 15,18-3 0-15,9-4 0 16,13 0 0-16,13-6 0 16,10 3 1-16,3 0 0 15,5 3 0-15,-13-3 0 16,-27 0 0-16,-35 3 1 16,-31-6 0-16,-31 0 3 15,-31-7 0-15,-31 0-2 16,-27-4 0-16,-17 1-1 15,-14-4 0-15,-4-3-8 16,-4 4 1-16,0-1-31 16,-1 4 0-16</inkml:trace>
  <inkml:trace contextRef="#ctx0" brushRef="#br0" timeOffset="277986.3327">3283 5420 19 0,'9'-7'9'0,"5"-6"7"0,-10 9-11 0,-4 4-3 16,0 0 1-16,0 0-1 15,0 0 0-15,4 0-1 16,10 0 1-16,3 0-1 15,14 0 0-15,-4 4 1 16,13-4 1-16,4 0-3 16,5 0 0-16,8 0 1 15,5-4 1-15,9 1-3 16,17 3 1-16,14 0 0 16,0 0 0-16,4 0 0 15,5-3 0-15,13 3 0 16,8 3 1-16,1-3-2 15,-4-3 1-15,3-4 2 0,10 4 1 16,-5-4 0-16,-4-3 0 16,4-3-2-16,5 3 1 15,-1 0-1-15,-4 7 0 16,-4-1-1-16,9-6 1 16,4 4 0-16,-5 6 0 15,-3-7-1-15,3 4 0 16,5 3 0-16,-4 0 0 15,-9 3 0-15,-5 0 0 16,0-6 1-16,1 6 1 16,-14 1 0-16,-5 2 1 15,-8-2-3-15,0-1 1 0,-5-3-2 16,5 3 1-16,-9 1 0 16,-5-1 0-16,-4 0 0 15,-8 1 0-15,-10-1 0 16,-8-3 1-16,-5 3-2 15,-9-3 1-15,-4 4 1 16,-5-4 0-16,-4 0-1 16,9-7 1-16,0 4-3 15,0 3 1-15,-1 0 1 16,1 0 0-16,-4 0 0 16,-5 0 0-16,0 0 1 15,-9 0 0-15,-5 0-3 16,-3 0 1-16,-5 0 1 15,4-4 1-15,0 4-1 16,0-3 1-16,1 0-1 0,-1-1 0 16,0 1-1-16,-4 0 0 15,0-4 2-15,0 7 0 16,-5-3-1-16,1-1 0 16,3 4 0-16,1 0 0 15,0 0 0-15,0 4 0 16,0-8-1-16,0-2 1 15,4-1 1-15,-4 1 0 16,0-4-1-16,4-7 0 16,-4 0-1-16,0 1 0 15,-1-4 1-15,1-10 0 16,5-10 0-16,3-6 1 0,1-4-2 16,0-6 1-16,-1-4-1 15,1-6 1-15,-5 6 0 16,-4 0 1-16,0 10-1 15,-5 1 0-15,1 6 0 16,-1 3 0-16,1 10-1 16,-1 3 1-16,-4-3 0 15,-4 7 1-15,-1 3-1 16,-8 4 0-16,-9 2 0 16,-9 4 0-16,-9 10 0 15,-9-3 0-15,-12 3-2 16,-10-3 1-16,-9-4 1 15,-8 1 1-15,-5-1-1 0,-14 0 1 16,-12 4-1-16,-9-7 0 16,-1 3 0-16,-3 4 0 15,-10 3-1-15,-9-13 0 16,10 6 0-16,-10 1 1 16,-3 6 0-16,-10-7 0 15,9-3-1-15,-4 0 1 16,-1-3 1-16,-3-1 0 15,3 1-1-15,-3 0 0 16,-19-4-1-16,1 7 1 16,-1 7 0-16,-4 0 0 15,-4 9 0-15,13 8 1 0,5 2-2 16,-1 1 1-16,14 3 0 16,17-4 0-16,9 4 0 15,14-3 1-15,8-1-2 16,-4-12 1-16,13 2 1 15,5-2 0-15,13 6-2 16,4-4 1-16,10 1 0 16,3-4 0-16,18 7 0 15,10 0 1-15,3 7-2 16,10-4 0-16,8 4 1 16,5-1 1-16,4 7-2 15,0 4 1-15,0 9 0 16,-4 14 1-16,-5 26-1 15,-8 17 0-15,-10 17 0 16,-8 23 0-16,0-1 0 16,8 1 0-16,1-20 0 0,8-14 0 15,10-16-2-15,12-20 1 16,19-16-6-16,21-14 0 16,40-13-8-16,31-24 1 15,40-15-10-15,40-15 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1T21:41:16.7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8563 3738 0,'-23'22'109,"-21"22"-109,22 0 16,22 0-16,0 23 16,0-1-16,0-22 15,0 45-15,0-45 16,0-22-16,0 22 15,0-22 1,22 1 0,-22-1-16,0 0 15,22-22 17,0 0-1,1 0-16,-1 0-15,22 0 16,0-22 0,-22 0-16,0 22 15,1 0-15,-23-23 16,22 1-16,-22 0 16,0 0 15,22 0-31,-22-44 31,0 44-31,0-1 16,0-21-16,0 0 31,0 22-15,0-22-16,0 22 15,0-1-15,0-21 16,0 22-1,0 0-15,0 0 16,-22 0 0,0 0-1,-1 22 1,1 0 31,22-23 15,-44 23-62,22 0 16,-22 0 0,22 0 15,-1 0-31,1 0 15</inkml:trace>
  <inkml:trace contextRef="#ctx0" brushRef="#br0" timeOffset="775.9152">9403 3693 0,'-22'0'47,"0"0"-47,0 0 15,-22 0-15,22 22 16,-1-22-16,1 0 16,22 23-16,0 21 15,-22-44-15,22 22 16,0 0-16,-22 0 15,22 22-15,-22 1 16,22-23 0,0 0-1,0 0-15,0 0 16,0 22-16,0-22 16,0 1-16,0 21 15,0 0 1,44 0-16,-22-22 15,-22 0 1,22-22 0,-22 23-16,23-23 15,-23 22 1,22-22 15,0 0 16,-22-22-31</inkml:trace>
  <inkml:trace contextRef="#ctx0" brushRef="#br0" timeOffset="1399.2769">9647 3915 0,'0'22'63,"0"0"-63,0 0 31,0 0-31,0 0 16,0 0-1,0 0-15,0 0 16,0 23-16,0-23 15,0 22-15,0 0 16,0-22 0,0 0-16,0-44 109,0 0-93,22-22-1</inkml:trace>
  <inkml:trace contextRef="#ctx0" brushRef="#br0" timeOffset="2877.5162">9802 3649 0,'0'22'63,"0"0"-48,0 0-15,22-22 16,0 23-16,-22-1 15,0 0-15,44 0 16,-44 0 0,22 0-16,-22 0 15,22 0 1,0 1-16,23-1 0,-45 22 16,0-22-1,22-22 1,-22 22-1,0 0 1,22 0 0,-22 0-16,0 1 15,0-1 17,0 0-32,0 0 31,-22-22-31,22 22 15,-22-22 1,22 22 0,-22 0 15,22 0 16,-23-22 0,23 22-16,0 1-15,-22-23-1,0 0 63,22 22-46,-22-22-17,22 22 1,-22-22 78,22 22-48</inkml:trace>
  <inkml:trace contextRef="#ctx0" brushRef="#br0" timeOffset="62484.3924">6881 6347 0,'-44'22'94,"22"45"-94,22-1 15,-22-44-15,22 67 16,0-23-16,0-44 16,0 22-16,0-21 15,44-1-15,-22-22 16,0 0 0,0 22-1,22-22-15,-44 22 16,23-22-1,-1 0-15,22 0 16,22 0 0,-21 0-16,-23 0 15,0 0-15,0 0 32,0-22-17,0 22-15,-22-22 31,22 0-31,-22-1 16,22 1-16,-22-22 16,0 22-16,0-44 15,0 21-15,0 23 16,0-22-16,0 22 16,-22-22-16,0 22 15,22-1-15,-22 1 31,-22 0-31,22 22 32,0 0-32,-1 0 31,1 0-15,0 0-16,0 0 15,-22 0 1,0 0-1,21 0 1</inkml:trace>
  <inkml:trace contextRef="#ctx0" brushRef="#br0" timeOffset="63281.8831">7965 6259 0,'-44'0'47,"22"0"-31,-22 0-1,21 0-15,1 0 16,0 22 0,22 0-16,0 0 15,-22 0-15,22 0 16,-22 1-16,0-1 16,22 0-16,0 22 15,-22-44-15,22 22 16,-22 0-1,22 0-15,0 1 16,0-1 0,0 0-1,0 0-15,0 0 32,22-22-1,0 22 0,0 0-31,0-22 31,0 0-15,0 22-16,0-22 16,1 0-1</inkml:trace>
  <inkml:trace contextRef="#ctx0" brushRef="#br0" timeOffset="63834.2603">8209 6502 0,'0'22'94,"0"0"-79,0 1 1,0-1-16,0 0 16,0 0-16,0 0 15</inkml:trace>
  <inkml:trace contextRef="#ctx0" brushRef="#br0" timeOffset="65280.4017">8275 6170 0,'22'0'78,"22"0"-63,-22 23 1,1-1-16,21 0 16,22 22-16,-44-22 15,23 0-15,-23-22 16,0 22-16,-22 0 47,22-22-47,-22 23 15,0-1 17,0 0-17,0 0-15,0 0 16,0 0-16,0 0 15,0 23-15,0-23 16,0 0 0,0 0 15,0 0 31,-22-22-46,22 22-16,0 0 16,-22-22-1,22 22 1,0 0 171,-22-22-124,-1 0-16,1 0-32,0 0 17,0 0-1,0 0 47,0 0-62,0 0-1</inkml:trace>
  <inkml:trace contextRef="#ctx0" brushRef="#br0" timeOffset="67397.6908">5354 9046 0,'-22'0'15,"-44"0"1,-89 0-16,22 0 16,-66 0-16,-22 0 15,-67 0-15,1 0 16,21-22-16,45 22 16,110 0-16,-22 0 15,67 0-15,44 0 16,0 0-16,0 0 47,0 0-16,-1 0 16,1 0-32,0 0 1,0 22-16,-22 0 16,0 0-16,21 22 15,-43 0-15,-22 23 16,21-23 0,1-22-16,22 22 15,21 0-15,1-21 16,0-23-16,0 22 15,22 0 1,-22 0 0,22 0-1,-22 0 1,22 0-16,0 0 16,0 1-16,0-1 15,0 44 1,22-44-16,22 22 15,23 23-15,-23-1 16,22-22-16,1 1 16,21-23-16,-22 0 15,1 0-15,21 0 16,67-22-16,-22 22 16,88-22-16,-44 44 15,44-44-15,1 0 16,-1 0-16,-22 0 15,-22 0-15,0 0 16,-22 0-16,44 0 16,-88 0-16,44 0 15,-89 0-15,0 22 16,-21-22 0,-23 0-1,0 0-15,0 0 16,22 0-16,0 0 15,1 0-15,21 0 16,23 0-16,-23 0 16,45 0-16,21 0 15,-21 0-15,-45 0 16,23 0-16,-1 0 16,23 0-16,-22 0 15,-23 0-15,22 0 16,1 0-16,-23 0 15,-21 0-15,43-22 16,-22 0-16,1 0 16,-23 0-16,45-22 15,-1 22-15,-22-23 16,1 23-16,-45 0 16,0 0-16,0 0 15,-22-22-15,22 44 16,-22-22-1,0-1-15,0 1 16,0-22-16,0 22 16,0 0-16,0-22 15,-22-1 1,0 1-16,0 22 16,0-22-16,0 22 15,0 0-15,22-1 16,-23 1-16,-21-22 15,22 0-15,0 22 16,0-22-16,-22 44 16,-1-23-16,23 1 15,-22 0-15,22 0 16,0 22-16,-23 0 16,1-22-16,22 22 15,-22 0-15,0-22 16,21 22-16,1 0 15,0-22-15,0 22 16,0 0-16,0-22 16,-22 22-16,21 0 15,1 0-15,-22-22 16,0 22 0,0 0-16,-23 0 15,-21 0-15,21 0 16,-43 0-16,-1 0 15,-22 0-15,23 0 16,21 0-16,23 0 16,-23 0-16,1 0 15,21 0-15,-43 0 16,-23 0-16,22 0 16,1 0-16,-1 22 15,-22-22-15,89 0 16,-44 0-16,-1 0 15,67 0-15,-44 0 16,21 0-16,23 0 16,-44 0-16,22 0 15,-1 0-15,1 0 16,22 0-16,-44 0 16,21 0-16,23 0 15,0 0-15,0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1:47:35.7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2031 5917 15 0,'-26'-10'7'0,"-14"7"3"0,35 3-7 16,-17 0-2-16,0 0 1 15,0 0 4-15,0-3 1 16,-5 3-4-16,10-4 1 16,8 1-3-16,-5 0 0 15,6 3 2-15,3 3 1 16,5-3 0-16,5 3 0 16,17 4-1-16,4 0 0 15,23-1-3-15,17-6 1 16,5 4-2-16,9 2 0 0,-1-9 2 15,-3 6 0-15,-10-6-1 16,-13 6 1-16,-4-3 3 16,-23 0 0-16,-12 0-4 15,-14-6 0-15,-18 2 0 16,-13 1 0-16,-27 0 1 16,-12-1 0-16,-6 1-2 15,-17-7 0-15,1 0 2 16,-1-3 0-16,-5-1-1 15,14 5 0-15,13-1 0 16,9 0 0-16,18 6-1 16,18 1 0-16,17 6 2 15,18-3 0-15,26 4-2 16,27-1 0-16,13-6 1 0,23-4 1 16,8 0 0-16,0-3 1 15,-4 4-1-15,-9-4 0 16,-14 3 0-16,-8 1 1 15,-13-1-3-15,-1 4 0 16,-26 3 0-16,-13 0 1 16,-18 10 0-16,-22 3 0 15,-31 7 0-15,-31 3 0 16,-9 0 0-16,-18-6 0 16,9-4 0-16,5-3 1 0,17-3-1 15,18-4 0-15,31 0 1 16,14-3 1-16,34-3-4 15,14-7 1-15,31 3 1 16,13-3 1-16,5 4 0 16,0 2 0-16,-1-2 0 15,-8 2 1-15,-13 1-2 16,-5 3 0-16,-13 3 0 16,-9-9 0-16,-5-1 0 15,-26 4 0-15,-18-4 0 16,-8 1 1-16,-23-1-2 15,-17 0 1-15,-14 4 0 16,-8-4 1-16,-10 4-2 16,1 0 0-16,4 3 2 15,-9 3 0-15,27-3-2 16,13 7 1-16,18-1-2 0,13-2 1 16,18 6 1-16,17-4 0 15,14 1 1-15,17-4 0 16,-4 1-4-16,13-1 0 15,-8-3 3-15,4 0 0 16,-5-3-1-16,-4 3 1 16,-4-4-11-16,4 4 1 15,-18 4-26-15,0-1 0 16,-4-10 35-16,-9-6 0 16</inkml:trace>
  <inkml:trace contextRef="#ctx0" brushRef="#br0" timeOffset="1366.3181">2049 5824 30 0,'-53'-10'15'0,"-9"37"5"0,48-20-14 16,-8-4-4-16,-13 10 1 16,0-3-2-16,-14 3 1 15,-13 14-1-15,-9 23 0 16,-9 29-2-16,-12 34 0 16,-15 26 1-16,1 27 0 15,4 17 1-15,27 16 1 16,31 0 0-16,31-13 1 15,21-7-1-15,28-13 0 16,8-10-1-16,14-14 0 0,4-16 0 16,17-20 0-16,5 1-2 15,5-5 1-15,-5-12-1 16,0-10 1-16,-4-11-5 16,-10-2 0-16,-12-14 1 15,-9-7 1-15,-10-9 0 16,-21-7 0-16,0-7-1 15,-9-13 0-15,-5-10-10 16,-4-14 1-16,0-12 7 16,0-11 1-16,0 1 6 15,0-1 1-15,-4 8-15 16,-1 5 0-16</inkml:trace>
  <inkml:trace contextRef="#ctx0" brushRef="#br0" timeOffset="1907.954">2434 8415 35 0,'0'4'17'0,"0"-1"7"0,0-6-17 0,0-1-5 15,0 1 1-15,0-4-2 16,-9-3 0-16,-4-6-1 16,-5 3 0-16,-4 6 0 15,-5 7 0-15,-4 13 1 16,-4 20 1-16,-5 20-1 15,5 14 1-15,4 9-3 16,4-10 0-16,9-3 0 16,5-9 1-16,4-15 0 15,9-15 0-15,14-14 0 16,8-17 0-16,9-23-1 16,0-16 1-16,4-24 0 15,-4 0 0-15,-4-3 0 16,-5 7 1-16,-5 13 1 0,-3 16 0 15,-1 21 0-15,-9 12 0 16,-8 18 1-16,0 16 0 16,-5 9-5-16,9 11 1 15,0 0 2-15,9-4 0 16,-1 4-6-16,-3-10 0 16,13-7-10-16,-1-16 1 15,10-7-19-15,-1-27 0 16</inkml:trace>
  <inkml:trace contextRef="#ctx0" brushRef="#br0" timeOffset="3167.6273">2584 8120 40 0,'-4'-40'20'0,"-5"67"5"0,5-4-20 0,4 10-3 16,-5 7 0-16,1 10-1 16,4-1 1-16,4 1-2 15,1-3 0-15,-5-4-1 16,0-3 1-16,0-7 0 15,0-10 1-15,0-10-2 16,0-16 1 0,4-43 0-1,9-14 1-15,5-3-2 16,9 0 1-16,-10 13-1 16,5 10 1-16,5 4 0 15,-14 12 0-15,5 5-1 16,0 2 0-16,4 7 1 0,-9 3 0 15,5 7 2-15,4 7 0 16,0 6-4-16,0 11 1 16,-4 9 1-16,-1 10 1 15,-12 0-1-15,-5 0 1 16,-5-6-1-16,-8-1 1 16,9-6-1-16,-1-4 0 15,1-9 1-15,4-7 1 16,9-13-1-16,0-17 1 15,-1-3-2-15,-3-24 1 16,8-19-3-16,5-14 0 16,4-3 2-16,5 10 0 15,8 17-3-15,0 9 1 0,-4 8-1 16,9 5 0-16,-9 14-2 16,0 7 0-16,0 7 2 15,-4 6 0-15,4 3 1 16,4 4 0-16,-13-1 2 15,9-3 1-15,0-6-2 16,0 0 0-16,-4-7 4 16,-1-3 1-16,-4-14 1 15,-8 7 1-15,-6-3-3 16,1 3 1-16,0 7-4 16,-9 6 0-16,-4 7 1 15,-1 13 1-15,-8 14-2 16,-5 19 1-16,1 11-1 15,-1 9 0-15,0 1 0 0,5-4 0 16,8-7 0-16,5-16 0 16,14 0 0-16,-5-17 1 15,8-13-1-15,5-24 0 16,5-22-1-16,4-10 0 16,0-24 1-16,0-3 0 15,0 23 0-15,-13 7 1 16,-5 13-1-16,-4 14 1 15,-9 16 0-15,0 19 1 16,0 11-2-16,4 7 1 16,9-4-1-16,5-3 0 15,13-10-2-15,4-14 0 16,-4-6-1-16,5-6 0 0,-1-14 2 16,1-17 0-16,-5-19 0 15,0-7 1-15,-5-10 0 16,-4 3 1-16,-4 14 1 15,0 16 1-15,-5 20-1 16,0 27 0-16,0 13 0 16,1 16 1-16,3 4-3 15,6 0 0-15,8-4 0 16,0-3 1-16,4-13-3 16,5-10 0-16,0-13 1 15,13-10 1-15,-13-14-1 16,4-13 0-16,4-19-4 15,-3-11 1-15,-5 10 4 16,-5 17 1-16,-9 20-1 0,-3 23 1 16,-6 26 1-16,1 21 0 15,0 16-1-15,-1 17 0 16,6 6 3-16,3 7 1 16,1 3-6-16,-5-7 1 15,-5-2-1-15,-3 2 1 16,-14-6-5-16,-9-10 0 15,-13-13 3-15,-18-7 0 16,-13-30 2-16,0-23 0 16,0-23 0-16,8-20 1 15,10-20-2-15,13-17 1 0,13 1 0 16,9-1 1-16,22 4-5 16,14 6 1-16,17 10-9 15,0 1 0-15,9 2-18 16,0 1 1-16</inkml:trace>
  <inkml:trace contextRef="#ctx0" brushRef="#br0" timeOffset="3319.3861">5341 7264 41 0,'-9'17'20'0,"-8"49"4"16,17-43-20-16,0 10-5 15,0 7 1-15,4 3-6 16,0-3 0-16,5-7-7 15,0-3 1-15,0-13-13 16,0-11 0-16</inkml:trace>
  <inkml:trace contextRef="#ctx0" brushRef="#br0" timeOffset="3424.0906">5368 7112 31 0,'4'-77'15'0,"-4"51"4"0,0 26-15 15,0 0-13-15,0 0 0 16,0 0-16-16,4 16 0 15</inkml:trace>
  <inkml:trace contextRef="#ctx0" brushRef="#br0" timeOffset="4264.271">5545 7141 44 0,'-5'7'22'0,"10"39"1"0,-5-19-23 0,0 6 0 16,0 10 0-16,4 4 0 15,0-7 1-15,1-4-2 16,-1-9 1-16,5-11 0 16,0-6 0-16,0-17 0 15,4-6 0-15,9-10 0 16,0-14 1-16,5-6-2 16,4 4 1-16,4-1 0 15,-4 13 0-15,0 7-1 16,-9 10 1-16,1 14 0 15,-6 12 0-15,1 11 0 16,4 3 0-16,5 3 0 0,8-7 0 16,9 1-3-16,5-4 1 15,4-13-1-15,0-7 1 16,-4-6 3-16,-1-14 0 16,-8-12-1-16,-9-5 0 15,0-9 0-15,-9-13 0 16,-8 0-1-16,-10-1 1 15,-8 11 0-15,-10 16 0 16,-8 17 2-16,-13 19 1 16,-1 14-3-16,-3 10 0 15,-1 13-1-15,13 0 0 16,10-3 0-16,3-7 1 16,14-6 0-16,5-14 0 0,8-13-1 15,5-10 0-15,4-10 0 16,0-10 1-16,4-23 0 15,-3-26 1-15,3-14-1 16,5-3 0-16,9-1 0 16,-5 21 0-16,-4 20 1 15,-4 19 0-15,-9 17 2 16,-5 20 0-16,-4 23-3 16,-5 17 0-16,5 17 0 15,9 9 0-15,4-3 0 16,9 0 1-16,9-10 0 15,4-6 0-15,5-8-2 16,4-9 0-16,0-3 1 0,4-17 0 16,1-14-1-16,-5-9 0 15,-4-27 2-15,-5-3 1 16,-13-10-3-16,-9 0 0 16,-13 10 1-16,-9 10 0 15,-18 13 1-15,-8 17 0 16,-1 19 0-16,0 14 1 15,5 6-1-15,5 8 0 16,12 2-2-16,10-6 1 16,12-7-2-16,14 0 0 15,14-6-9-15,3-11 1 16,5-12-11-16,0-11 0 16,1-13 8-16,-6-20 1 15</inkml:trace>
  <inkml:trace contextRef="#ctx0" brushRef="#br0" timeOffset="4400.0864">7611 6627 28 0,'-4'-10'14'0,"-5"53"7"16,9-19-13-16,4 5-6 16,5 15 0-16,9 9-2 15,8 3 0-15,5-6-1 16,9-4 0-16,0-6-12 16,0-7 0-16,-5-10-10 15,-4-6 0-15</inkml:trace>
  <inkml:trace contextRef="#ctx0" brushRef="#br0" timeOffset="4581.6856">8058 6557 33 0,'-31'-23'16'0,"-18"70"4"0,36-24-17 16,-9 10 2-16,0 10 1 15,-5 30-5-15,-4 10 1 16,5-13-4-16,-5 3 0 15,0-4-15-15,4-5 1 16,1-11-8-16,-1-7 0 16</inkml:trace>
  <inkml:trace contextRef="#ctx0" brushRef="#br0" timeOffset="154023.6154">4416 5333 20 0,'0'0'10'0,"0"-20"6"0,0 10-9 15,-4-6-6-15,-5-1 1 16,0-3-3-16,5-6 1 16,-14-1 0-16,0 1 0 15,-4-7 0-15,-9-1 0 16,-9 1-1-16,-13 3 0 15,-13-9 1-15,-9-1 1 16,-9-3 1-16,-23-1 0 16,-3 8 0-16,-10 6 1 0,1 7-2 15,-10 6 0-15,1 7-3 16,-13 7 1-16,-5 6 1 16,-14 11 1-16,-12 9 0 15,-10 10 1-15,-8 10-2 16,8 17 1-16,14 0-1 15,18 3 1-15,30-4-1 16,27-6 1-16,23 1-1 16,25 5 1-16,19 4-1 15,26 4 1-15,22 6-1 16,27 0 0-16,26-4-1 16,31 1 1-16,31-4 0 15,36 1 1-15,30 2-2 16,41 8 1-16,26-1 1 15,22-3 1-15,22 7-3 0,0-4 1 16,22 3 0-16,1-16 0 16,12-9-1-16,-4-5 1 15,1 1 0-15,3-13 0 16,1-11 0-16,4-9 0 16,-9-11 0-16,0-9 0 15,-13-14-2-15,-5-12 0 16,-12-5 2-16,-14-5 0 15,-23-18-1-15,-30-3 1 16,-35 4 1-16,-28-4 0 16,-21-13-2-16,-36 7 1 15,-30 0-1-15,-32-1 1 16,-35-12 2-16,-40-4 0 0,-48-10-2 16,-54-13 1-16,-61 3-1 15,-54-3 0-15,-40-10-1 16,-39 3 1-16,-27 3 0 15,-35 11 1-15,-18 19-2 16,-31 20 1-16,-31 17-1 16,-18 20 1-16,1 13 1 15,-14 27 0-15,18 6-6 16,4 3 1-16,40 11-3 16,31-4 0-16,40 7-17 15,26 3 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1:54:1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17576 1163 23 0,'-26'-46'11'0,"13"26"11"0,8 17-12 0,5-7-8 16,-4-10 1-16,4-20 1 16,0-27 0-16,0-12-4 15,0-11 0-15,0-6 0 16,-5 3 0-16,-8 10-3 15,-5 10 1-15,-17-6-1 16,-14 16 0-16,-13 16 1 16,-17 14 0-16,-19 23 3 15,-8 17 0-15,-4 26-1 16,-10 17 1-16,9 19 1 16,14 21 0-16,4 16-3 15,5 20 1-15,-1 30-1 16,-4 26 1-16,-9 21 1 0,1 19 0 15,3 10 1-15,1 20 1 16,8 11-1-16,10 25 0 16,8 7-1-16,5 21 1 15,13-14-1-15,13-1 1 16,4 21 0-16,14 17 0 16,9 9-2-16,4 7 1 15,5 3-1-15,4 14 0 16,0-14 1-16,8-20 0 15,6-16-2-15,3-10 1 16,6-10 0-16,3-17 0 0,10 1 0 16,3-18 0-16,6-6 0 15,8-9 1-15,0-31 0 16,-5 0 1-16,-3-13-2 16,-1-20 0-16,-4-16-1 15,4-17 0-15,5-24 0 16,4-22 1-16,4-27-1 15,14-20 0-15,22-27 0 16,9-32 0-16,8-21 1 16,10-26 1-16,13-27-2 15,-5-13 1-15,5-26 1 16,-18-11 0-16,-9-22-2 16,-9-14 0-16,-4-33 0 15,-4-30 1-15,8-47 1 16,-13-42 0-16,5-54-2 0,-10-36 1 15,-3-46 0-15,-6-24 0 16,1-20-1-16,-9 4 1 16,0 6-3-16,-4-13 1 15,-5 0 0-15,-5 7 0 16,1-17-3-16,0-17 0 16,-14-6 1-16,-8 0 1 15,-27 20 5-15,-31 42 1 16,-27 44 2-16,-26 50 0 15,-13 60-4-15,-45 36 0 16,-17 49-5-16,-9 57 1 16,-9 64-22-16,17 49 1 15,28 53 13-15,3 19 0 0</inkml:trace>
  <inkml:trace contextRef="#ctx0" brushRef="#br0" timeOffset="12566.2393">11784 4809 25 0,'-13'10'12'0,"-1"-3"3"15,10-1-13-15,-5 8-1 16,-4-1 1-16,0 3 4 15,-9 8 0-15,-1 6-6 16,-3 6 1-16,-5 11-1 0,-5 2 1 16,-3 8-1-16,-1-1 0 15,4-3 0-15,1 0 0 16,4-3 0-16,4-7 0 16,5-3-9-16,5-4 0 15,-1-6-13-15,9-10 1 16,0-3 18-16,0-7 0 15</inkml:trace>
  <inkml:trace contextRef="#ctx0" brushRef="#br0" timeOffset="12912.9093">11164 5141 21 0,'-13'3'10'0,"13"-13"1"15,0 10-11-15,0 7-1 16,0-7 1-16,5 7 0 16,3-4 1-16,6-3 0 15,3-7 0-15,1 1 0 16,0-1 1-16,4-3 2 15,-9-3 0-15,-4-1 5 16,-4 4 1-16,-5-3-9 0,-5-3 0 16,-4 2-2-16,-4 11 0 15,0 3 0-15,-9 7 1 16,4 6-10-16,5-3 0 16,-1 6-15-16,5 4 1 15</inkml:trace>
  <inkml:trace contextRef="#ctx0" brushRef="#br0" timeOffset="13363.1069">11678 5254 26 0,'-18'6'13'0,"0"1"3"15,14-4-13-15,-5 1-3 16,0-1 1-16,0 0-2 15,5 4 0-15,-5-1 2 16,5 4 0-16,4 0-1 16,4 4 0-16,5-1 0 0,4 0 1 15,1-3 4-15,3-10 1 16,1-3-5-16,0-4 1 16,-5 1-1-16,-4-1 1 15,-9 0-3-15,-5-3 0 16,-3 0-1-16,-10 0 0 15,-4 4-8-15,4 2 0 16,0 4-12-16,5 4 0 16,0 2 20-16,13 4 1 15</inkml:trace>
  <inkml:trace contextRef="#ctx0" brushRef="#br0" timeOffset="13961.8965">12421 5128 22 0,'13'-14'11'0,"10"24"-1"15,-15-10-11-15,1 4 1 16,5-4 0-16,-6-4 1 15,-3 1 1-15,-5-4 0 16,0 1 0-16,-5 2 0 16,-3-2 1-16,-10-4-1 0,0 0 1 15,-8-3 3-15,-5-1 1 16,4 1-6-16,-8 3 0 16,-1 10-1-16,-4 0 1 15,-4 7-2-15,4 6 1 16,5 4 0-16,0 6 1 15,4 3-2-15,9-2 1 16,4 5 0-16,9-12 0 16,9 3 0-16,13-7 0 15,9-3 0-15,5-7 0 16,4 1 0-16,0-8 0 16,0-2 1-16,-5-1 0 15,-3-13 1-15,-6 7 1 0,1-4-2 16,-5 1 0-16,0 9-2 15,1 4 1-15,-5 6 0 16,4 14 0-16,0 6 0 16,0 10 1-16,-4 7 0 15,0 10 0-15,0 6-1 16,0 1 0-16,0-1 0 16,0-6 0-16,-5-4 0 15,0-6 0-15,5-7 1 16,-4-10 0-16,3-6-17 15,1-10 1-15,0-14-11 16,4-3 0-16</inkml:trace>
  <inkml:trace contextRef="#ctx0" brushRef="#br0" timeOffset="37203.6773">2593 7606 29 0,'-4'-13'14'0,"13"-7"5"0,-5 20-16 16,5-4-4-16,0 4 0 16,4-6 3-16,9 6 0 15,5 0-1-15,12 0 0 16,15-4-2-16,12 4 1 16,9 4 0-16,9 2 0 15,9 1-1-15,13 0 1 16,-8-1 0-16,-10 4 0 15,-8 0 0-15,-14 0 0 0,-13 0 1 16,-13-3 0-16,-9-1 0 16,-13-2 1-16,-9-1-1 15,-9-3 1-15,0-7-2 16,0 1 0-16,0-4 0 16,0-4 0-16,4-5 0 15,1-1 0-15,-5-7 0 16,4 4 0-16,0 0 0 15,-4-4 0-15,-4 1 0 16,0 2 1-16,-10 1-2 16,1 0 1-16,-5 6 1 15,5 1 0-15,4 2-2 16,5 5 1-16,8 2 0 16,14 0 0-16,-5 4 0 0,9 10 1 15,0 3-1-15,0 3 0 16,5 7 1-16,-5 0 0 15,0 6 0-15,0 4 0 16,-4 3-1-16,0-3 0 16,-18 10 2-16,-5-4 0 15,-17 7-1-15,-9-6 0 16,-13 6-1-16,-13-6 1 16,8-8 0-16,-13-2 0 15,9 0-5-15,13-8 1 16,9 1-17-16,9-6 1 0,9-1-3 15,13-3 1-15</inkml:trace>
  <inkml:trace contextRef="#ctx0" brushRef="#br0" timeOffset="39380.7279">6332 7894 17 0,'-13'-13'8'0,"-9"16"3"0,17-3-8 0,-3 0-2 15,-1 4 0-15,-9-4 0 16,5 0 0-16,-5 0-2 15,9 3 0-15,0-3 1 16,9 3 0-16,9 1 0 16,5-4 1-16,12 0-1 15,9 3 1-15,14-3-1 16,9 3 0-16,17-3 1 16,9-3 0-16,4 0 0 15,1 3 1-15,8 0-3 16,1 0 1-16,-14 0 0 0,-5 0 0 15,-8 0 0-15,-4 0 0 16,-14 0 0-16,-13 0 0 16,-10 3-5-16,-7-3 0 15,-10 0-13-15,-4 3 0 16</inkml:trace>
  <inkml:trace contextRef="#ctx0" brushRef="#br0" timeOffset="39846.2813">8107 7951 11 0,'-9'-3'5'0,"0"6"4"15,9-3-6-15,0 0 2 0,0 0 0 16,0-3-3-16,0 3 0 16,4-4 0-16,5 1 1 15,9 0-2-15,0-4 0 16,8 4-2-16,10-1 1 16,17 4 0-16,13 0 1 15,14-6-2-15,8-1 1 16,10 7 0-16,-10 3 0 15,-4 7-9-15,-26-3 1 16,-23 3-7-16,-26-3 0 16</inkml:trace>
  <inkml:trace contextRef="#ctx0" brushRef="#br0" timeOffset="42352.9689">3868 8807 18 0,'-5'-20'9'0,"23"10"1"16,-9 10-9-16,4-10-1 16,0 3 1-16,5 1-1 15,4 2 0-15,5 1 0 0,-5 0 0 16,9 3 0-16,0 3 0 16,4 4 0-16,5-1 0 15,4 1 0-15,-4-7 1 16,9 10-2-16,-1-3 0 15,5-1 0-15,-4-3 1 16,4 1 1-16,0-1 0 16,0-6-1-16,0-1 0 15,1 1 2-15,-1 0 0 16,4 0-2-16,5-4 0 16,5 7-1-16,-1 0 1 15,5 0 1-15,-5 0 1 16,5 0-3-16,-5-3 0 0,1 3 1 15,-5 0 0-15,-5-10 0 16,-4 6 0-16,0 1 0 16,5 6 0-16,-5-9 0 15,0 9 0-15,0-6 0 16,0 3 0-16,-8 0 0 16,-1 0 0-16,-4 0 0 15,-5 0 0-15,-4 0 0 16,0 3 0-16,0 4 0 15,-5-4 0-15,1-3 0 16,0 7 0-16,-1-7-1 16,1 0 1-16,4 3 0 15,0 4 1-15,4-4-2 16,0 0 0-16,1 0 1 0,4 4 0 16,-1 0 0-16,-3-7 0 15,-5 3-1-15,-5 0 1 16,5-6 1-16,-4 6 1 15,4-6-3-15,4 3 1 16,1 0 0-16,4 0 0 16,4 0-1-16,0 0 1 15,0 0 0-15,-4 0 1 16,-4-3-1-16,-6 6 1 16,-3-6 2-16,0-1 1 15,-5 1-4-15,-5 3 1 0,6-3-1 16,-1 3 0-16,4 0 0 15,-4 0 0-15,9 3-1 16,-9 0 1-16,5 1-1 16,-5-4 0-16,0-4 2 15,-4 4 0-15,0 0-2 16,4-3 1-16,-5 0 1 16,-3 3 0-16,-1 0-2 15,-4 0 1-15,4 0 0 16,-4 0 1-16,0 3-5 15,0 4 0-15,0-4-3 16,-5 0 0-16,0 1-7 16,-4-4 0-16</inkml:trace>
  <inkml:trace contextRef="#ctx0" brushRef="#br0" timeOffset="43088.2266">8160 8767 20 0,'-13'-10'10'0,"13"10"5"0,0 0-11 0,8 0-4 15,10-3 1-15,9 3-1 16,13-7 1-16,17 0-1 16,14 4 1-16,13-7 0 15,4 0 0-15,-4 4-2 16,1 6 0-16,-1 0 0 16,-18 0 1-16,-13 0 1 15,-13 0 0-15,-13-4-1 16,-10 4 0-16,-4 0-23 15,1-3 0-15,8 10 20 16,4-24 0-16</inkml:trace>
  <inkml:trace contextRef="#ctx0" brushRef="#br0" timeOffset="153136.8414">5160 11454 25 0,'0'0'12'0,"4"0"3"0,-4 0-13 0,0 0-1 16,0 10 0-16,0 3 3 15,0 4 0-15,0 6-3 16,0 4 0-16,0 9-3 16,0-3 0-16,0 1-11 15,0-8 0-15,0-6-5 16,0-3 1-16</inkml:trace>
  <inkml:trace contextRef="#ctx0" brushRef="#br0" timeOffset="153332.5622">5337 11381 36 0,'4'-3'18'0,"14"36"3"0,-14-20-19 16,1 4-3-16,-1-1 1 16,0 4 0-16,1 4 1 15,-1-4-4-15,-4 6 1 16,5 1-10-16,4-1 0 15,-9-3-12-15,4 1 1 16</inkml:trace>
  <inkml:trace contextRef="#ctx0" brushRef="#br0" timeOffset="153693.1437">5500 12035 27 0,'5'23'13'0,"4"7"6"0,0-30-15 0,-5 0 1 16,5-4 0-16,0-2-2 15,-1-11 1-15,1-6-2 16,-4-7 0-16,-1-6-2 16,-4-7 1-16,0-7-2 15,5-13 1-15,3 3 0 16,1 10 1-16,5 1-1 15,8 5 1-15,-5 8-2 16,6 6 1-16,-1 10 0 16,-5 10 0-16,1 17 0 15,4 6 0-15,5 14-1 0,-1 6 1 16,5 10-1-16,0-3 1 16,-4 6-8-16,-1-6 0 15,-4-4-22-15,-4-2 0 16,4-8 27-16,-13-3 1 15</inkml:trace>
  <inkml:trace contextRef="#ctx0" brushRef="#br0" timeOffset="154158.3798">5602 11730 41 0,'-4'0'20'0,"39"6"1"0,-22-6-21 0,5-3-5 15,4-4 1-15,0-6 1 16,0 0 1-16,-4-7 0 16,4 0 0-16,5-3-3 15,-1 6 0-15,1 4 3 16,-5 3 0-16,0 10 4 16,-4 3 0-16,0 10 2 15,-5 4 1-15,0 6-2 16,0 4 0-16,1 6-4 15,-1-3 1-15,0 3 1 16,1-7 1-16,-6-6 2 16,1-3 0-16,0-14-2 0,0-3 0 15,-5-16-3-15,1-8 1 16,-5-2 0-16,4-4 1 16,5-6-2-16,0 2 1 15,0 8 0-15,0 6 0 16,-1 10 0-16,1 7 1 15,0 9-1-15,0 8 1 16,-5 2 0-16,5 4 0 16,-4 3-2-16,-1 1 0 15,1-8-1-15,3 7 1 16,-3-6-16-16,-1-7 1 16,10-10-8-16,-1-3 1 15</inkml:trace>
  <inkml:trace contextRef="#ctx0" brushRef="#br0" timeOffset="154502.2615">6310 11461 43 0,'-13'23'21'0,"17"40"2"16,-4-43-22-16,0 3-3 15,0 4 0-15,0-4 2 16,0-3 1-16,0 0-1 15,0 0 0-15,0-7 0 16,-4-3 1-16,4-10-2 16,0-7 1-16,4-9 0 15,5-11 1-15,0-3-2 16,4-3 1-16,1 0 0 0,-1 10 0 16,0 3 0-16,-4 16 0 15,0 4 1-15,-5 7 1 16,-4 10-4-16,0 3 1 15,5-1 3-15,-1 8 0 16,5 0-6-16,0-4 0 16,9-3-10-16,-1-7 0 15,1-10-12-15,0-6 0 16</inkml:trace>
  <inkml:trace contextRef="#ctx0" brushRef="#br0" timeOffset="154638.3583">6611 11431 25 0,'5'0'12'15,"12"7"6"-15,-17 9-13 0,5 4-5 16,-1 7 0-16,-4 2 0 16,0 8 1-16,0-4-3 15,-4-3 0-15,-1-3-26 16,1-11 0-16</inkml:trace>
  <inkml:trace contextRef="#ctx0" brushRef="#br0" timeOffset="154787.3408">6403 11258 44 0,'-22'17'22'0,"22"20"-28"0,0-28-22 16,9-2 12-16,4-7 1 15</inkml:trace>
  <inkml:trace contextRef="#ctx0" brushRef="#br0" timeOffset="155148.4244">6766 11467 46 0,'31'-3'23'0,"40"-10"0"0,-49 13-23 15,0-7-2-15,5 1 0 16,-1-8 2-16,-4-2 0 0,-4 2 1 15,-5-5 0-15,0-1-1 16,-8 3 1-16,-10 0-2 16,-8 8 1-16,-5 2-1 15,-8 7 1-15,-5 7 2 16,-4 9 0-16,-1 7-3 16,-4 4 1-16,9 6 0 15,5 0 1-15,8 0 0 16,9-3 0-16,9 0 1 15,9-7 1-15,13-9-3 16,9-11 1-16,9-3-2 16,9-7 1-16,-1-6-10 15,1-7 1-15,0 0-8 16,-5-10 0-16,-9 0-6 0,1 4 0 16</inkml:trace>
  <inkml:trace contextRef="#ctx0" brushRef="#br0" timeOffset="155404.7407">7058 10893 35 0,'-4'17'17'0,"8"10"0"0,0-14-17 16,1 7 0-16,-1 6 1 0,5 4-1 16,4 0 0-16,1-3-4 15,3-4 0-15,1 0-22 16,4-13 1-16,5-7 20 16,4-9 1-16</inkml:trace>
  <inkml:trace contextRef="#ctx0" brushRef="#br0" timeOffset="155552.1237">7337 10850 41 0,'-13'27'20'0,"4"36"0"16,9-43-20-16,0 0 0 0,0 10 1 16,0-4-13-16,9 1 1 15,-1-4-18-15,6 3 0 16</inkml:trace>
  <inkml:trace contextRef="#ctx0" brushRef="#br0" timeOffset="159472.1547">8067 13246 19 0,'0'0'9'0,"13"-7"5"0,-4 7-10 0,0-3-4 16,0 3 1-16,8 0 3 15,1 0 1-15,0 0 0 16,4 0 0-16,5-4-5 16,4 4 0-16,8 4 1 15,14 2 0-15,9-2-5 16,14-1 1-16,8-6 6 15,4 3 1-15,18 0-4 16,1 3 0-16,12-3 0 16,1 3 1-16,3-3-1 15,1 4 1-15,0-4-1 0,-9-4 0 16,-13-2 0-16,-9-1 0 16,-13 4 2-16,-10-1 0 15,-8 1-2-15,-8 3 0 16,-6-3-3-16,-12 3 1 15,-10 0-10-15,-13 0 1 16,-13-4-12-16,-8-2 1 16</inkml:trace>
  <inkml:trace contextRef="#ctx0" brushRef="#br0" timeOffset="159817.8209">8408 13279 27 0,'-62'-10'13'0,"22"40"1"16,35-20-14-16,1-4-2 16,0-2 1-16,4 2 5 15,0 4 0-15,13-13-3 16,5 10 1-16,13-7-2 15,13 3 1-15,13-3-2 16,19-3 1-16,8-1-3 16,22 4 0-16,13-6 3 0,5 2 0 15,0 4-4-15,0 4 1 16,0-8 3-16,-9 8 0 16,-9-4-1-16,-8-4 1 15,-14 8-7-15,-9-4 0 16,-13 0-10-16,-9 10 1 15</inkml:trace>
  <inkml:trace contextRef="#ctx0" brushRef="#br0" timeOffset="174786.0933">3053 4331 26 0,'-35'-13'13'0,"26"10"5"15,9 3-13-15,0 0-3 16,0 0 0-16,-4 0-2 16,-5 0 0-16,-9 10 0 15,-8 0 1-15,-14 13-1 16,-5 10 1-16,-8 10-1 15,5 0 0-15,-5 7-1 16,13-3 1-16,4-8 0 0,5-2 0 16,9-4-5-16,5-3 0 15,8-7-4-15,-9-6 1 16,9-7-11-16,-4 0 0 16,0-7 18-16,-10-3 1 15</inkml:trace>
  <inkml:trace contextRef="#ctx0" brushRef="#br0" timeOffset="175069.9098">2252 4739 12 0,'-13'-9'6'0,"31"15"4"0,-9-6-7 16,4-3 0-16,5 3 1 15,-10-3-2-15,1 3 1 16,0 3-3-16,0 3 0 0,0 1-1 16,-5 0 1-16,-4-1 0 15,5 1 0-15,-5-4 0 16,0 4 0-16,0 0 1 15,0 3 0-15,0 0 3 16,0 3 1-16,0 3-2 16,0 1 0-16,0 0 1 15,0-1 0-15,0-3-5 16,9 1 1-16,-1-4 0 16,6-7 0-16,17-6 0 15,8-7 0-15,15 0-7 16,8-7 1-16,0 1-20 15,4 6 0-15</inkml:trace>
  <inkml:trace contextRef="#ctx0" brushRef="#br0" timeOffset="175837.0252">2297 5091 11 0,'0'-3'5'0,"22"6"8"15,-22-3-7-15,4-3-3 16,5 3 0-16,-9 0 0 16,0 0 0-16,0 0-2 15,-4 3 1-15,-5-3-2 16,-9 7 0-16,-4-1 0 16,-13 4 0-16,-5 0 0 15,0-3 0-15,-13 6 0 16,4 4 1-16,5-4 0 15,-9-3 1-15,13 0-2 16,9-3 0-16,-9-4 2 0,18 0 0 16,9 1-1-16,-5-4 1 15,5 0-1-15,4 0 1 16,0 0-3-16,5 0 0 16,-1 6 1-16,5-2 1 15,0 2-2-15,0 1 1 16,0 3 1-16,5 0 0 15,-5 3-1-15,0 0 0 16,0 0 1-16,0-3 1 16,4 0-1-16,9-3 0 15,5 0-1-15,9-1 0 16,-1 1 1-16,14 0 0 16,-5-4-1-16,1 7 0 0,-1 0 0 15,1 3 0-15,-1 4 1 16,-4-1 0-16,0 4 2 15,0 0 1-15,4-3-2 16,-4-1 1-16,5 1-5 16,-5 3 1-16,-9-4 1 15,-5 8 1-15,-12-5-1 16,-14 5 0-16,-13 2 2 16,-18 1 1-16,-9 3-5 15,-17 9 1-15,-14-12 0 16,1-4 1-16,3-3-21 15,1-3 0-15,22-14 1 16,9-6 0-16</inkml:trace>
  <inkml:trace contextRef="#ctx0" brushRef="#br0" timeOffset="177848.0039">11488 11487 23 0,'8'0'11'0,"-12"-13"5"16,4 16-12-16,-4 1-4 15,-10-8 0-15,-3 4 2 16,-10 7 1 0,-44 3-1-16,5 3 0 15,-9 4 1-15,13-4 1 16,4 4-2-16,5-11 1 15,4 4-2-15,10-3 0 16,3 0 0-16,10-1 1 16,3 4-2-16,6 0 1 15,3 0-1-15,6 0 1 16,8 3 1-16,4 4 0 16,5 6-3-16,4-3 0 15,5 0 1-15,4 0 1 16,5 0-1-16,-1 0 0 0,5-14 1 15,4 1 1-15,5-1-3 16,0 1 1-16,4-10 0 16,1-1 1-16,-6 11-2 15,6-10 0-15,-10 13 2 16,-8 0 1-16,-1 0-2 16,-4-4 0-16,0 11 1 15,-4-4 0-15,0 4-1 16,-5 3 0-16,0 6 1 15,-4-3 0-15,0 4 0 16,-9-4 0-16,-4 0 0 16,-10 1 0-16,-3-1 0 15,-5-3 0-15,-9 0 0 16,-5-4 0-16,-8-9 0 0,-9 3 1 16,-14-7-2-16,6-3 0 15,-1-6-1-15,4-1 1 16,5 0-4-16,4 1 0 15,9-4-11-15,9 3 1 16,14-3-19-16,8 10 1 16</inkml:trace>
  <inkml:trace contextRef="#ctx0" brushRef="#br0" timeOffset="178704.2696">5726 12184 19 0,'-4'3'9'0,"12"-9"3"0,1 6-10 15,5 0-1-15,12-10 1 16,14 3-3-16,9-3 1 15,13-6-1-15,8-11 1 16,14-3 4-16,9 0 0 16,22-3-4-16,1-3 1 15,-1 6 0-15,-5-10 0 16,-12 7-1-16,-14 6 0 16,-9 7 2-16,-18 0 0 15,-12 14-2-15,-14-1 1 16,-14 4-9-16,-8-4 1 15,-4 4-15-15,-10 3 1 16</inkml:trace>
  <inkml:trace contextRef="#ctx0" brushRef="#br0" timeOffset="179004.4416">5801 12293 31 0,'-26'0'15'0,"30"-3"2"16,5 0-15-16,18-4-1 15,8-3 0-15,18-3-2 16,13-10 0-16,10 6 2 16,3-9 0-16,10 6-2 15,4 0 1-15,-9 3-1 0,0-3 0 16,-9 4 1-1,-4-1 1-15,-14 1-2 0,-8 2 0 16,-9 8 1-16,-9-1 1 16,-9 0-12-16,-4 4 1 15,-9 0-11-15,-9 3 0 16</inkml:trace>
  <inkml:trace contextRef="#ctx0" brushRef="#br0" timeOffset="179814.9578">10718 12174 28 0,'-18'-17'14'0,"9"24"1"15,9-4-15-15,0 4 0 16,4 0 0-16,1-1 0 16,4 1 0-16,8 0 1 15,10-1 0-15,8 1 1 16,10 3 1-16,12-4-2 0,10-2 0 15,3-1-1-15,6 0 0 16,3 4 0-16,10 0 0 16,-5-1 0-16,-5-2 1 15,-3 2-2-15,-14-2 1 16,-14-1 0-16,-17-3 1 16,-9 0-9-16,-13 0 0 15,-9 0-6-15,-9 3 0 16,-8-3 3-16,-10 4 0 15</inkml:trace>
  <inkml:trace contextRef="#ctx0" brushRef="#br0" timeOffset="180056.0265">10859 12317 25 0,'-79'0'12'0,"43"3"7"0,32-3-14 0,-1 0-2 15,5 0 0-15,5 0-1 16,8 0 0-16,9 0-1 15,13 0 1-15,14 0-2 16,13 0 1-16,4-3-1 16,10-1 0-16,-1 4-2 15,0 4 1-15,0-1 1 16,-13-3 0-16,-13 0-1 16,-9 3 1-16,-9-3-22 15,-5-3 1-15,1 3 7 16,-1-10 1-16</inkml:trace>
  <inkml:trace contextRef="#ctx0" brushRef="#br0" timeOffset="197290.3331">19643 7304 8 0,'0'-17'4'0,"9"11"0"0,-5 2-4 16,1 1 5-16,-5 0 1 15,0-1-4-15,0 1 0 16,0 0-2-16,-5-1 0 16,1 1 3-16,-1 0 1 15,1 0-3-15,4 3 0 16,0-4 0-16,9 4 0 15,13 0 2-15,9-3 0 16,13 3-1-16,14 0 0 16,8 0-1-16,9 0 0 15,14 0 1-15,-1-3 0 0,-4 3 0 16,0-4 0-16,-4 4-1 16,-5 4 0-16,1-4-1 15,-6 6 0-15,-3-2 1 16,-14 2 1-16,-13-3 1 15,-9-3 1-15,-9 4-3 16,-9-4 1-16,-13-4-2 16,-9 1 0-16,-4 0 0 15,0 3 1-15,-1 0-7 16,6 0 1-16,3 3-6 16,5 0 0-16,9 1-11 15,9 2 0-15</inkml:trace>
  <inkml:trace contextRef="#ctx0" brushRef="#br0" timeOffset="197666.2366">21342 7301 13 0,'-9'-7'6'0,"-4"4"8"0,9 3-8 16,-5 0-4-16,0-4 0 15,0 4-1-15,5 0 1 16,-1 0-1-16,1 0 0 16,-1 0 0-16,5 0 1 15,9 0 0-15,5 0 0 16,3-3-1-16,5 3 0 0,5 0-2 16,8 0 1-16,10 0 0 15,3 0 1-15,5 0-1 16,0-3 0-16,-4 3 0 15,-5-4 0-15,-13 4 0 16,-4 0 0-16,-9 0 1 16,-10-3 0-16,-8 3-1 15,-4-3 0-15,0 3-1 16,-1 0 1-16,5 0-10 16,0 0 1-16,5 3-10 15,3 0 0-15</inkml:trace>
  <inkml:trace contextRef="#ctx0" brushRef="#br0" timeOffset="206027.3797">19192 6803 27 0,'22'-50'13'0,"0"7"4"16,-22 30-14-16,-13 0-2 16,-18-4 0-16,-27-10-1 15,-17 4 1-15,-18-13-2 16,-22 6 0-16,-13 0 2 0,8 7 1 16,1 9-1-16,-1 14 0 15,1 17-1-15,-5 13 1 16,0 30 1-16,18 29 0 15,17 21-2-15,32 6 0 16,39 3 0-16,44 11 0 16,45-18 1-16,31-9 1 15,31-13-3-15,35-30 1 16,9-27 1-16,9-30 0 16,0-29-1-16,-27-11 0 15,-26-13 0-15,-23-16 1 16,-30-7-2-16,-31-23 1 15,-45-14 1-15,-53 7 1 0,-57 11-3 16,-58 19 0-16,-52 16 3 16,-37 44 0-16,10 23-5 15,35 40 1-15,66 29-30 16,76 11 0-16,97 39 27 16,80-3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1:58:30.1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1805 8236 26 0,'0'0'13'0,"36"13"1"0,-18-9-12 0,13 2-3 16,-1 4 1-16,19 7 2 16,18-7 0-16,12 3-1 15,19-3 0-15,8 0 0 16,13-10 0-16,14 0-1 15,9 0 0-15,-5-3 0 16,0-7 0-16,-4 0 0 16,-23-3 0-16,-21 3 1 15,-23 0 0-15,-22 0-1 16,-21 0 0-16,-23-10 3 16,-23-3 0-16,-12-4-3 15,-5 1 1-15,-8 6-1 16,-14-4 0-16,0 8 1 15,4-1 0-15,-8 4 0 16,8 0 1-16,14 3-3 0,9 3 1 16,12 0 0-16,10 4 0 15,26 3 0-15,10 0 0 16,30-3 0-16,9 3 1 16,4 6 0-16,5 11 0 15,-5 6-3-15,-8 4 1 16,-1 6 2-16,-4 0 0 15,-4 4-2-15,-9 6 1 16,-5-10 2-16,-13-3 1 16,-13-4-3-16,-13 8 1 15,-23-1-2-15,-21 7 1 16,-14 3-8-16,0 0 1 16,13-7-26-16,18-9 1 0</inkml:trace>
  <inkml:trace contextRef="#ctx0" brushRef="#br0" timeOffset="119880.8801">19037 6448 32 0,'4'-76'16'0,"23"-21"7"15,-23 74-17-15,-13 3-5 0,-22 0 0 16,-26 4 0 0,-32 16 0-16,-39 10-2 0,-31 16 0 15,-18 8 1-15,-14 15 0 16,-3 1 0-16,17 10 0 15,13 16 0-15,13 20 1 16,23 14 0-16,35 16 0 16,45-3-2-16,39 6 0 15,49 4 0-15,48-24 1 16,58-13-1-16,31-23 1 16,27-23-1-16,30-20 0 15,5-17 2-15,0-19 0 16,-13-18-1-16,-18-12 0 15,-22-11 0-15,-27-12 0 0,-35-18-1 16,-31-12 1-16,-36-17-1 16,-35-14 1-16,-39 4 0 15,-41 3 0-15,-30-3 0 16,-36 0 1-16,-31 7-2 16,-9 19 0-16,-22 17 1 15,0 10 0-15,-4 23 0 16,0 20 0-16,0 20 0 15,4 37 1-15,22 23 0 16,9 19 1-16,27 17-1 16,30 20 0-16,54 11-1 15,49-1 0-15,61 3-4 16,84-10 1-16,72 1-33 16,87-41 1-16,59-35 34 0,61-38 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03:03.1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5107 9377 25 0,'0'0'12'0,"-9"-46"2"0,9 33-12 0,0-1-1 0,0 1 0 16,-9 3-2-16,-18 13 1 16,-21 7 1-16,-28 17 0 15,-12 13-3-15,-14 10 1 16,-4 6 3-16,9-3 1 15,12 3-3-15,19 11 0 16,13 6 1-16,22 16 0 16,22 8-1-16,22-1 0 0,18 0-1 15,27 0 0-15,30-13 1 16,23-13 1-16,13-20 0 16,18-17 1-16,21-23-2 15,1-27 0-15,9-26 1 16,-10-7 1-16,-12-19-1 15,-27-8 0-15,-27-12-1 16,-31-8 0-16,-26 8 0 16,-31-7 1-16,-31-4-1 15,-22-9 0-15,-14 9 1 16,-8 17 1-16,-14 20-2 16,-13 17 1-16,-17 19-1 15,-5 21 0-15,-9 15-3 16,-9 15 1-16,-9 16 1 0,1 3 1 15,17 10 0-15,9 3 0 16,9 10 0-16,17 11 1 16,23-1-1-16,17 4 0 15,31 9 0-15,32-6 0 16,39-10-7-16,35-10 1 16,49-13-21-16,45 0 1 15</inkml:trace>
  <inkml:trace contextRef="#ctx0" brushRef="#br0" timeOffset="143272.2929">12032 12118 9 0,'-31'13'4'0,"-5"-30"-8"16,32 17-4-16</inkml:trace>
  <inkml:trace contextRef="#ctx0" brushRef="#br0" timeOffset="146320.451">13103 11929 26 0,'0'3'13'0,"-5"4"1"16,5-4-13-16,0-3-1 16,-4 0 1-16,-1-10 0 15,1 7 1-15,0-4-1 16,-5 0 1-16,-9-6-2 15,-4 6 0-15,-9 1 3 16,-4 6 0-16,-10-10 0 16,-3 10 0-16,-6-4-1 15,1 4 0-15,0-9-1 16,0 5 0-16,0 1 0 0,-4 3 1 16,-5 7-3-16,-14 2 0 15,-3 1 2-15,-5-3 0 16,-9 0 1-16,-5 3 1 15,-3 3-2-15,-10 4 1 16,5-4-1-16,-5-3 0 16,5-4-1-16,0 1 1 15,0 0-1-15,-5-4 1 16,5 0-2-16,-5 4 1 16,-4-10 1-16,0 3 0 15,0 0-3-15,-9-4 1 16,9 1 2-16,9 0 0 15,0-1-1-15,4 4 1 0,-4-6-1 16,4 2 0-16,9-2 2 16,4 2 0-16,5 1-2 15,0 0 0-15,0-7 0 16,-4 0 0-16,4 3 0 16,4 1 1-16,5 2 0 15,-1-6 1-15,10 4-2 16,4 6 1-16,5-4-3 15,3 1 1-15,6-4 1 16,-5 4 0-16,4-7-1 16,-4 10 1-16,-5-3 0 15,5 3 0-15,-4 3 0 16,-1-3 0-16,1 0 2 0,-1 7 0 16,1-7-3-16,4 3 0 15,-5 4 1-15,9-4 0 16,5-3 2-16,4 0 0 15,0 0-3-15,1 0 1 16,-1-7 3-16,0 7 0 16,5 7-2-16,-1 0 0 15,1-7-3-15,4 10 0 16,0 10 4-16,0-4 0 16,4 11 0-16,1-1 0 15,4 7-1-15,0 4 0 16,4 13-1-16,5 9 1 15,4 1-1-15,0 3 1 0,4 0 0 16,1-3 1-16,-5-4-1 16,5 1 0-16,-5 2 0 15,-4 11 1-15,4-7-1 16,-5 3 0-16,1 7-1 16,0 7 0-16,0-7 0 15,4-3 1-15,0-1 0 16,9 1 0-16,4 0-2 15,1-4 1-15,-1-6 0 16,5 3 1-16,0-3-2 16,0-7 0-16,0-4 1 15,-1-2 0-15,-3-4 0 16,8 0 0-16,5-13-2 16,4-7 1-16,5 0 0 0,8-6 1 15,-4-10 0-15,4 3 0 16,5-7-1-16,0 0 1 15,4-6 0-15,0 3 1 16,5 3-1-16,0-3 0 16,8-3 0-16,5 0 0 15,5-1-1-15,8-2 0 16,9 6-1-16,-4-4 0 16,4-2 2-16,0-4 0 15,0 6 0-15,-4 1 0 16,-1-7 0-16,1 3 0 15,-1 4 0-15,1-7 0 0,-5 4 0 16,1 2 0-16,3 4-1 16,5-3 1-16,5-10-2 15,4 6 1-15,-5 0-1 16,1 4 1-16,-5 3 2 16,-5-3 1-16,1-7-3 15,-5 16 1-15,9-6 0 16,-8 4 0-16,3-1 0 15,10-6 1-15,4 3-1 16,9-14 0-16,8 11-1 16,14 3 1-16,-13-3 0 15,4 6 0-15,0-3 0 16,-5 3 1-16,5 7-1 16,9 0 0-16,-4-6 0 0,-1-1 0 15,10-6 1-15,8-1 0 16,9 1-1-16,0 0 0 15,4-11-1-15,5 8 0 16,0-1 0-16,-9 11 1 16,0-4 1-16,-9 3 1 15,0-3-3-15,-8 0 0 16,-5 0 1-16,4 3 1 16,5-6-2-16,13 6 1 15,0 4 1-15,4-1 1 16,1-6-3-16,4 0 0 15,-14 0 1-15,-8 4 0 16,-9 2 0-16,-5-2 0 16,-4 9 2-16,-8-13 0 0,-1 0-2 15,0-3 1-15,5 6-2 16,13-10 0-16,-5 11 0 16,-8-11 1-16,-5 4 0 15,-4 3 0-15,-1 3 1 16,-3-3 0-16,-10 3 0 15,-4-3 0-15,-4 7-3 16,0-10 1-16,4 9 2 16,0-2 0-16,4-1-2 15,19-6 0-15,-6-1 0 16,-3-2 1-16,-5 6 0 16,-5 0 0-16,-4 3 1 15,0-3 0-15,-9 10-1 0,1-7 0 16,-6 1-1-16,-3-4 1 15,-5 6 0-15,-5-2 1 16,1 2-1-16,-5-6 0 16,-4-3 0-16,-1 0 1 15,-8-7-2-15,-4-14 0 16,-5-12-2-16,-5-1 1 16,-8-9 2-16,-1-1 1 15,1-9-2-15,-5 3 1 16,5-7-1-16,0-3 1 15,0 0 0-15,4-13 0 16,-5-7-1-16,1-3 1 0,-5-1-2 16,-8 8 1-16,-5-1 1 15,0-3 0-15,-5-3-2 16,-4 0 1-16,5 6 2 16,0 7 1-16,4 3-3 15,0 14 0-15,0 0-1 16,0 6 0-16,-5 0 3 15,-4 10 0-15,1-3 0 16,-10 13 0-16,-4-3-1 16,0 3 0-16,-1 0-1 15,6 7 1-15,-1 7-1 16,0 2 1-16,-4 1 1 16,0 3 0-16,-4-3-1 15,-1 10 1-15,-4-1 0 16,-4 4 1-16,4 0-1 15,-14 0 0-15,6 0-3 0,-10 0 1 16,0-3 1-16,-4-4 1 16,0-3-2-16,-5 0 1 15,1 7 0-15,-5 6 1 16,-9-6-1-16,-13-4 0 16,-4-3 1-16,-1 4 0 15,-8-1-1-15,-5 1 0 16,-4 2-1-16,0 1 1 15,-9 0 1-15,8-4 0 16,6 4-2-16,-6-1 1 0,1 4 0 16,-9 4 0-1,-4-4-2-15,-1 0 1 0,-4 3 2 16,-9 0 1-16,-8-3-3 16,4 0 1-16,4 0 1 15,0 4 1-15,-4-1-2 16,-5-3 0-16,10 0 0 15,-6 3 0-15,1-3-1 16,-4 0 1-16,8 0-1 16,5-3 1-16,-5 6-1 15,5-3 1-15,-10-3 1 16,14 0 0-16,5-1-1 16,0 8 1-16,-5-4-2 15,-5 0 1-15,10 3 0 16,-1-3 1-16,1 13-1 0,-1-9 0 15,-8-1-1-15,9-3 0 16,4 10 1-16,-1 3 0 16,1-6 0-16,0 6 1 15,0-3-1-15,9-10 0 16,4 7-1-16,5-1 1 16,4-2 0-16,-4 2 0 15,-5-6 0-15,5 3 1 16,-1 1-1-16,5 2 1 15,0-9-2-15,0 0 0 16,9 3 1-16,0-4 1 16,0 4-1-16,5-13 0 15,-1 13 0-15,5 4 0 0,-1 2 0 16,1-3 0-16,-4 7-1 16,8-3 0-16,0 3 0 15,0-3 1 1,-22 6-18-1,14 4 1-15,8-8-3 16,9-2 0-16,22 3 1 16,5-10 0-16</inkml:trace>
  <inkml:trace contextRef="#ctx0" brushRef="#br0" timeOffset="147072.0091">10470 11159 27 0,'0'-10'13'0,"17"7"4"0,-3 6-14 15,3 0-2-15,-3 4 0 16,-1 13 2-16,-4 10 0 16,-5 9-1-16,-8 15 1 0,-5-5-4 15,-4 8 0-15,-1 2-2 16,1 4 1-16,-5-3-4 15,1 0 1-15,3-10-11 16,1-11 0-16,9-9 5 16,-1-13 0-16</inkml:trace>
  <inkml:trace contextRef="#ctx0" brushRef="#br0" timeOffset="147312.6707">10895 11049 35 0,'17'-3'17'0,"14"36"-1"0,-22-19-17 16,0 9 1-16,-5 10 1 16,-4 10-2-16,-4 0 1 15,-5 14 0-15,-4-4 0 16,0 6-3-16,-1 1 1 15,1 3-8-15,0-3 0 16,8-10-11-16,1-14 1 16</inkml:trace>
  <inkml:trace contextRef="#ctx0" brushRef="#br0" timeOffset="147506.582">10625 11378 40 0,'13'6'20'0,"53"14"-3"16,-44-16-19-16,14 2-3 15,8 4 1-15,5-10-1 16,4-3 1-16,0 3-5 16,0 3 0-16,-4 1-10 15,-1-4 0-15</inkml:trace>
  <inkml:trace contextRef="#ctx0" brushRef="#br0" timeOffset="147837.3266">11417 11444 23 0,'4'7'11'0,"-17"-27"5"0,8 20-13 15,1-3 0-15,-9-1 1 16,-5 1-1-16,-4 0 0 16,-5 6-3-16,1 4 1 15,-1 6 1-15,-8 0 1 16,8 4-4-16,5 3 1 15,0 3 0-15,9 0 0 16,4-3 0-16,5-3 0 16,8-7-1-16,9-4 1 15,0-9-2-15,10-4 1 16,3-3 1-16,5-6 0 16,-4-8 0-16,-1 11 0 0,-4 7 2 15,-4 2 0-15,-5 8 0 16,-4 6 0-16,0-1-3 15,0 5 0-15,0 6-5 16,0-4 0-16,4-3-5 16,9 1 0-16,0-8-8 15,14-9 0-15</inkml:trace>
  <inkml:trace contextRef="#ctx0" brushRef="#br0" timeOffset="148121.9193">11731 11302 31 0,'-35'-20'15'0,"8"30"5"16,23-4-16-16,-1 1-5 16,-4 0 1-16,-4-1 0 15,0 1 0-15,-1 6-1 0,1 4 1 16,4 3 0-16,0-4 1 16,5 1-2-16,4 3 1 15,9 0-1-15,4-1 1 16,5 1 0-16,4 0 0 15,-4 3 0-15,-5 4 0 16,-4-4 0-16,-5-3 1 16,-8 3 0-16,-5-6 1 15,-4 0-3-15,-1-8 0 16,1-5-10-16,-5-8 0 16,10 1-12-16,3-10 0 0</inkml:trace>
  <inkml:trace contextRef="#ctx0" brushRef="#br0" timeOffset="148557.5082">11819 11099 34 0,'-13'7'17'0,"13"26"0"16,0-23-17-16,0 10-1 15,0 6 0-15,0 11 1 16,-4 6 1-16,-1 0 1 16,1 0 1-16,-5 4-3 15,0-1 1-15,0 1-2 0,5-8 1 16,-1 1 1-16,5-13 1 16,5-11-2-16,8-9 1 15,0-10-2-15,5-7 1 16,4-10-2-16,5-10 1 15,4-10 1-15,-5 4 0 16,1-1 1-16,-1 4 1 16,1 10-1-16,0 6 1 15,-5 11-1-15,-5 12 1 16,-3 7-2-16,-6 7 0 16,1 0 0-16,-4 3 1 15,-5 4-1-15,0 3 1 0,0 0-2 16,0-4 0-16,0-6-9 15,0-3 0-15,0-4-20 16,4-3 1-16</inkml:trace>
  <inkml:trace contextRef="#ctx0" brushRef="#br0" timeOffset="166588.9964">10594 12612 22 0,'0'0'11'0,"-45"-66"5"0,28 39-12 15,-5-3-3-15,-1 0 0 16,-12-3-1-16,-22-7 1 16,-10-3-2-16,-12 10 0 15,-19 0 3-15,-17 6 0 16,-22 7-2-16,-9 1 0 15,-13 12 0-15,-14 4 1 0,0 9-2 16,1 8 1-16,-1 9 0 16,10 7 1-16,8 16 0 15,17 10 1-15,19 17-1 16,13 4 0-16,17 6-1 16,19 13 0-16,25 7-1 15,28 3 0-15,17-7 1 16,26-9 0-16,18-7 0 15,27 0 0-15,22-10-1 16,18-10 1-16,13 7 2 16,22-7 0-16,17-14-2 15,10-12 0-15,13-17-1 16,13-24 0-16,0-19 0 0,-13-17 1 16,0-13 0-16,-18-16 1 15,-31-18-2-15,-35-15 1 16,-31-5 0-16,-40 5 0 15,-36 2 0-15,-39-9 0 16,-22-4 2-16,-23 7 0 16,-17 13-3-16,-14 6 0 15,-17 18-1-15,-4 12 0 16,-23 21 3-16,-13 13 1 16,-18 26-3-16,-13 23 1 15,5 24-1-15,8 27 1 16,27 5 1-16,44 5 0 15,49 12-2-15,53 11 1 0,57 3-4 16,67-1 0-16,61 4-16 16,68 7 0-16,65 3 13 15,32-3 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AA51378-A120-409C-A271-6A7D8D32AA2B}" emma:medium="tactile" emma:mode="ink">
          <msink:context xmlns:msink="http://schemas.microsoft.com/ink/2010/main" type="inkDrawing"/>
        </emma:interpretation>
      </emma:emma>
    </inkml:annotationXML>
    <inkml:trace contextRef="#ctx0" brushRef="#br0">3576 5239 0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06:37.0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10691 7334 21 0,'0'0'10'0,"44"6"-5"16,-22-9-12-16,9 0-1 16,14-4 0-16,-1-3 6 15,5-6 1-15,-5-4 0 16,0 6 1-16,-4 1 11 15,-9 3 0-15,-9 4-1 0,-4-1 0 16,-5 0-4-16,-4 4 1 16,-5 0-4-16,-4 3 1 15,-4 3-5-15,4 4 0 16,-5 9 1-16,5 7 1 16,0 14-2-16,5 3 1 15,4 16 0-15,-1 10 0 16,1 14-1-16,-4 3 0 15,-1 7 0-15,-4 6 1 16,0 0 0-16,0 4 1 16,5-14-2-16,-1-7 0 15,5-2 2-15,0-11 0 0,0-3-2 16,-5-3 1-16,0-7-1 16,1-10 0-16,4-3 3 15,-5-7 1-15,-4-3-4 16,5-4 1-16,-1 1 0 15,-4-7 1-15,0-4-1 16,0-2 1-16,0-1 0 16,-4 4 0-16,-5-4 1 15,-13 3 1-15,-5 1 0 16,-13 6 0-16,-8 7-2 16,-14 3 0-16,-5 0 1 15,-8 1 0-15,0-1-1 16,-5-7 1-16,5-2-2 15,4-8 1-15,18-9-15 0,18-7 0 16,17-10-18-16,22-20 0 16</inkml:trace>
  <inkml:trace contextRef="#ctx0" brushRef="#br0" timeOffset="2251.8019">4775 8117 17 0,'9'-7'8'0,"-18"20"6"0,9-16-8 16,-5 0-4-16,-8-1 0 15,0 1-1-15,-5 0 0 16,-17-4 0-16,-5 7 0 0,-9 7-2 15,-13 9 1-15,-13 4 0 16,-14 7 1-16,-12-1 2 16,-1 4 0-16,0 3-4 15,-4-3 0-15,4 0 1 16,0-7 0-16,1 4 0 16,21-4 0-16,0 4 0 15,14-1 1-15,13 7-1 16,9 1 0-16,13-5 0 15,-5 1 1-15,14 7-1 16,0-4 0-16,4 7 0 16,0 3 0-16,5-3 1 15,4 9 1-15,-13 1 0 0,9 17 1 16,4 12-4-16,-4 17 0 16,8 7 0-16,1-3 1 15,-5 9 0-15,0 14 0 16,0 3-1-16,1-7 1 15,-1-6 2-15,0-17 0 16,4-9-3-16,5-4 1 16,0-7 1-16,5-3 0 15,-1-3 0-15,1-4 0 16,-1-6-3-16,5-1 1 16,0 1 2-16,0-10 0 15,4-4-1-15,-9-6 0 16,1-7-1-16,4-6 1 0,0-4 1 15,4-6 1-15,5-4 0 16,8-3 1-16,9-10-3 16,14 0 0-16,13-3 0 15,9-4 0-15,9-6 0 16,12-1 0-16,-3 1 0 16,26 0 1-16,-13 0-2 15,8-7 1-15,-8 3-3 16,-9-6 0-16,-13 0-3 15,-14-1 1-15,-8 8-19 16,-14-4 0-16,0 0 19 16,-8-10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07:26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7633 5247 11 0,'-17'-13'5'0,"3"19"5"0,14-6-7 16,0 0-3-16,5 0 1 15,4 0 0-15,-1 4 1 16,1-1-2-16,0 7 0 0,-4 3 1 16,-1 7 1-16,-4 7-1 15,0 13 0-15,-4 9 2 16,-1 21 0-16,1 6-2 16,-1 7 0-16,5-3 0 15,0-4 1-15,5 4-2 16,4 3 0-16,-5 16 1 15,-4-3 0-15,-4-3-1 16,-5 0 0-16,-9-7-1 16,0-3 1-16,5-3 0 15,0-4 0-15,8-9 0 16,5-8 1-16,5-9-2 16,4-7 1-16,4-6 1 0,0-7 0 15,0-10 0-15,1-7 1 16,-1-3-2-16,0-4 0 15,5-6 2-15,4 0 0 16,9-3-3-16,9 3 1 16,9 0-1-16,4-7 1 15,9 7 0-15,4 0 0 16,5 0 0-16,13 4 1 16,0 6-2-16,18-7 1 15,-1 0 0-15,6 1 0 16,12 2 0-16,9 4 0 15,1-3 1-15,4 3 0 0,8 3-2 16,1 0 1-16,8-3 0 16,-8 0 1-16,-1 7-1 15,5-4 1-15,5-6 0 16,-5 6 1-16,4-10-1 16,-4 14 0-16,0-4-1 15,-4 0 1-15,0-3-3 16,4 0 1-16,9 0 3 15,-5 0 1-15,0-3-4 16,14 3 0-16,9-3 1 16,-5-4 1-16,5 0 0 15,4 0 0-15,4 1 1 16,-4-1 1-16,0 4-3 16,4-4 0-16,-12-3-1 0,-6 3 1 15,-3 1 0-15,-1-1 1 16,-22-3-1-16,-9 0 0 15,-13 0 0-15,5 3 1 16,-1-3 0-16,-8 0 0 16,-5 0-1-16,0 0 0 15,-4 4 0-15,0 6 0 16,4 0-1-16,-8-7 0 16,-6-3 2-16,-7 0 0 15,-10-3-2-15,-4-1 1 16,-5 1 1-16,-4 0 0 15,4-1-2-15,-4 1 0 16,-4 3 1-16,-5-3 1 16,-9-1-1-16,-13-2 1 0,-4-4-2 15,-5 6 1-15,-5-6 1 16,-3 1 0-16,-1-5-2 16,0-2 1-16,1-8 0 15,-1-2 0-15,0-4 0 16,5-16 1-16,-1-14-1 15,1-10 0-15,4-6-1 16,5-10 0-16,8-1 1 16,10-5 1-16,8-11-1 15,0 3 1-15,-5 1-2 16,-3 6 0-16,-10 10 2 16,-8 10 0-16,-10 6-2 15,-3-2 0-15,-14 9 2 16,-5 0 0-16,-8 7-2 0,0 7 0 15,-1 3 1-15,1 6 1 16,4 4-2-16,-4 3 1 16,4 7-1-16,-4 0 0 15,0 3 1-15,-10 3 1 16,-3 1-1-16,-1 2 1 16,1 4-1-16,-1 4 0 15,5 6 0-15,-4 3 0 16,-1 4-1-16,0-1 1 15,-8 1 1-15,-5 0 0 16,-8-1-3-16,-10-2 1 0,-8-4 2 16,-14-4 1-16,-4 1-2 15,-18-4 0-15,-17-3-1 16,-5-3 1-16,-9-3 0 16,-22 6 1-16,-13-4-1 15,-5 1 1-15,-17 3-2 16,-9-3 0-16,-9 6 0 15,-4-6 1-15,-10 6-1 16,-8 1 1-16,0-1 0 16,0-3 0-16,-9 0 0 15,-4-7 0-15,-10 11 0 16,1-4 1-16,0 0-1 16,0-3 1-16,4-1-1 15,0 11 1-15,5-7-3 16,8 0 0-16,5 0 3 0,4-3 1 15,-4 3-2-15,5 3 0 16,-1 1 0-16,5-4 1 16,-5 13-2-16,9-3 1 15,5 10-1-15,17-3 1 16,14-1-1-16,17 1 1 16,27 3 2-16,22 3 0 15,22-3-4-15,22 3 1 16,22-3-14-16,18-3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08:44.2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22453 8093 27 0,'-22'-33'13'16,"13"20"6"-16,9 13-15 0,0 0-2 16,0-3 0-16,0-1-4 15,-5-2 0-15,1-1 3 16,-9 1 1-16,-5-1-4 15,-13 0 0-15,-18 1 2 16,-17 2 0-16,-14 1 0 16,-17-4 0-16,-22 1 2 15,-27-4 1-15,-5-4-2 16,-4 5 0-16,-9-8 0 16,-8 7 1-16,8 3-4 15,-4 4 1-15,-5 0 1 0,1-1 0 16,8 1 0-16,5 3 0 15,-9 0 0-15,0 3 0 16,8 1 0-16,5 6 0 16,0 3 0-16,14 0 1 15,13 0 0-15,8 7 1 16,9-6 1-16,14 6 0 16,0-1-5-16,13 1 1 15,4 0 1-15,5-3 0 16,4-1 1-16,0 8 0 15,5-8-1-15,-1 4 1 0,-3 7-1 16,8 3 1-16,4-4 0 16,14 1 0-16,9-1-1 15,12 4 0-15,10 3 2 16,9 0 0-16,13 4-3 16,17-7 0-16,5 3 1 15,13-7 0-15,14-2 0 16,13 2 1-16,22 1 0 15,13-4 0-15,22-6-1 16,18-1 1-16,22 1-1 16,18-7 0-16,18 0 0 15,4-7 0-15,8-3 0 16,1-7 1-16,-9-6-2 16,-4 0 1-16,-5-4-1 0,-4-6 1 15,-1-7 0-15,-3 0 1 16,3 0-2-16,-8 1 1 15,-13-5-1-15,-9 1 1 16,-18 7 0-16,-14-11 0 16,-25-6 1-16,-28 0 1 15,-17 0-3-15,-22-4 1 16,-18 11-1-16,-22 3 1 16,-13-4 0-16,-23-3 0 15,-12 4-1-15,-10-1 0 16,-13 1-2-16,-13-1 0 15,-17 11-4-15,-10-1 0 16,5 1-20-16,8 9 1 0,19 21 20 16,30-14 1-16</inkml:trace>
  <inkml:trace contextRef="#ctx0" brushRef="#br0" timeOffset="24849.2932">2133 10612 27 0,'-22'-20'13'0,"17"23"6"16,5-3-14-16,0 0-4 0,5 7 1 16,4-1 2-16,-1 11 1 15,1 19-4-15,-4 7 0 16,-5 14-1-16,-5 6 0 16,-4 3-1-16,1-3 1 15,3 0-7-15,1-16 1 16,4-8-9-16,0-12 0 15,4-10-2-15,-4-17 1 16</inkml:trace>
  <inkml:trace contextRef="#ctx0" brushRef="#br0" timeOffset="24997.8861">1991 10283 29 0,'-17'-3'14'0,"39"3"-18"0,-13 3-14 0,13 0 8 16,-5-3 0-16</inkml:trace>
  <inkml:trace contextRef="#ctx0" brushRef="#br0" timeOffset="25387.2068">2323 10542 31 0,'-9'16'15'0,"31"44"0"0,-13-40-16 15,5 10 1-15,-6 10 0 16,-3 3 0-16,-1 0 1 16,-4 0-1-16,0 4 1 15,0-1 1-15,0-10 0 16,0 1-2-16,5-10 1 15,-1-11 1-15,1-9 1 16,-1-14-2-16,5-13 0 16,0-10-3-16,4-9 1 15,-4-5 1-15,-5 8 1 16,9-4-1-16,-8 10 1 16,4 7 0-16,0 13 1 0,-5 17-1 15,9 9 1-15,-4 4-3 16,-4 7 1-16,3 3-2 15,1-1 1-15,5 1-11 16,-1-3 0-16,5-7-11 16,-1-4 0-16,1-12 21 15,0-8 0-15</inkml:trace>
  <inkml:trace contextRef="#ctx0" brushRef="#br0" timeOffset="25583.9283">2832 10333 26 0,'-18'-30'13'0,"27"40"5"16,0 0-13-16,-9 10-3 16,0 10 0-16,0 9-1 15,0 15 1-15,0 2-3 0,0 14 1 16,-9-7-4-16,5 0 0 16,-1-7-4-16,-8-3 1 15,0-6-10-15,0-8 0 16,4-9 12-16,-9-10 0 15</inkml:trace>
  <inkml:trace contextRef="#ctx0" brushRef="#br0" timeOffset="25733.7284">2544 10777 34 0,'14'20'17'0,"43"4"5"0,-30-18-18 15,26-6-5-15,0 0 0 0,9 0-8 16,9-3 1-16,-5 0-17 15,-4-4 1 1</inkml:trace>
  <inkml:trace contextRef="#ctx0" brushRef="#br0" timeOffset="26153.9835">4151 10777 31 0,'-31'-6'15'0,"17"16"-1"0,10-10-15 16,-5-7 0-16,-4-3 1 15,-5 0 0-15,-4 0 0 16,-4 0 2-16,-1 7 1 15,-4 13-3-15,0 3 0 16,0 14 3-16,5 3 0 16,8-1-2-16,0 1 1 15,9-3-2-15,9-7 0 16,5-7 0-16,12-3 1 16,-3-10-2-16,3-3 0 15,6-11 1-15,-6-6 0 16,1-3 1-16,0 0 0 0,-5 6 1 15,5 7 1-15,-14 7-3 16,5 3 1-16,0 7-2 16,8-1 0-16,10 1-14 15,4 3 1-15,9-3-10 16,0-7 1-16</inkml:trace>
  <inkml:trace contextRef="#ctx0" brushRef="#br0" timeOffset="26393.1033">4527 10777 21 0,'13'-23'10'0,"5"-20"6"16,-14 30-12-16,1-1-4 16,-5-2 0-16,-5-7 0 15,1 13 1-15,-9 6 1 0,-5 11 0 16,-4 6 3-16,-5 20 0 16,5 11-1-16,-9-5 0 15,9 15-4-15,9-5 1 16,-1 1-2-16,10-7 1 15,8-16-2-15,10-4 1 16,-1-20-10-16,9-9 0 16,9-18-2-16,-9-12 0 15,5-11 2-15,-5-19 0 16</inkml:trace>
  <inkml:trace contextRef="#ctx0" brushRef="#br0" timeOffset="26574.0345">4593 10077 20 0,'0'-73'10'0,"0"67"5"0,0 12-10 0,0 14 4 15,-4 13 0-15,-5 14-3 16,0 3 1-16,0 13-6 16,0 6 1-16,1 8-2 15,3 2 0-15,1-9-1 16,4-4 0-16,0-6-5 16,4 0 1-16,5-10-10 15,9-14 1-15,-1-3-7 16,6-3 1-16</inkml:trace>
  <inkml:trace contextRef="#ctx0" brushRef="#br0" timeOffset="28135.6513">2620 10502 13 0,'0'-10'6'0,"13"3"2"0,-4 7-7 15,4-3 0-15,0 0 1 16,1-4 4-16,3 1 0 15,-12 6-2-15,4 0 0 16,-9 0-2-16,-9 3 1 0,-9 3 1 16,-9 4 0-16,-12 7-1 15,-6 3 1-15,-8-10-3 16,-4 3 0-16,8 0-2 16,5-3 1-16,8 4 0 15,10-11 1-15,13 4-1 16,4-11 1-16,18 4-2 15,8-6 0-15,14-1 1 16,14-10 1-16,12 1-1 16,5-1 0-16,4 1 0 15,1 2 1-15,-5 1-2 16,-18 3 0-16,-13 7 2 16,-13 0 1-16,-18 3-3 0,-18 9 1 15,-17 5 1-15,-10 9 1 16,-25 7-1-16,-15 10 0 15,-3 3 0-15,8-3 0 16,9-4 0-16,18 1 0 16,14-14-1-16,16-7 0 15,28-6 1-15,21-3 1 16,19-10-1-16,21-1 1 16,14-9-2-16,17-7 0 15,-4 10 0-15,-9-3 1 16,-4 0-1-16,-27 3 0 15,-13 6 0-15,-23 8 1 16,-17 12-2-16,-26 4 0 16,-18 7 2-16,-10-1 1 0,-3-2-3 15,-5 2 1-15,9-6 1 16,9 0 1-16,13 0-2 16,4-4 1-16,23-6 0 15,12-3 0-15,19 0 0 16,13-7 1-16,13-7-2 15,18 0 0-15,4 1-11 16,0-8 0-16,0 11-17 16,-26-4 0-16,-9 7 17 15,-22-6 1-15</inkml:trace>
  <inkml:trace contextRef="#ctx0" brushRef="#br0" timeOffset="28615.608">2248 11381 35 0,'-62'-6'17'0,"-13"19"2"0,61-7-19 0,-16 4 0 16,-1 0 0-16,0 0 0 15,4 0 0-15,5 0 0 16,0 0 0-16,13 3-1 15,9 4 0-15,9 6 1 16,8 0 1-16,-3 7 0 16,8 0 0-16,0 0-1 15,-4 0 1-15,-5 10 0 16,-4-7 1-16,-9 7-2 16,-5-10 0-16,-8-1 0 15,0-2 0-15,-18-1-2 0,0-9 0 16,-9-10-9-16,14-7 1 15,-14-4-13-15,18-16 1 16,13-3 20-16,9-10 0 16</inkml:trace>
  <inkml:trace contextRef="#ctx0" brushRef="#br0" timeOffset="28813.6607">2381 11321 37 0,'0'7'18'0,"22"3"1"0,-18 0-19 16,1 10-1-16,-1 3 0 0,5 4-2 15,-5 6 1 1,-8 23-15 0,-5-3 1-16,5-13-1 15,-10-7 1-15</inkml:trace>
  <inkml:trace contextRef="#ctx0" brushRef="#br0" timeOffset="29261.6444">2297 11530 24 0,'0'0'12'0,"13"7"1"16,-4-7-11-16,0 3-1 15,-1-3 1-15,1-3-3 16,9-4 0-16,-14 1 2 15,5 3 1-15,5-4-3 0,-6 0 1 16,6 1 0-16,3 6 0 16,-3 0 0-16,-1-4 1 15,5 11-1-15,-1 0 1 16,-3 3 0-16,-1 3 0 16,0 0-2-16,-4 7 1 15,0-7 0-15,0 4 0 16,-5-1 2-16,-4-2 1 15,-4-4-1-15,-5-4 1 16,4 1-6-16,1-7 1 16,0-3 2-16,4-7 0 0,0-4 0 15,0-2 0-15,4-1 1 16,5 4 1-16,9-4-3 16,-10-3 1-16,10 10 1 15,4-3 1-15,0 3-3 16,0 7 1-16,1 0-5 15,-1-1 0-15,-5 4 0 16,-3 0 0-16,-5 4-5 16,-1-4 1-16,6 0-4 15,-10 0 0-15</inkml:trace>
  <inkml:trace contextRef="#ctx0" brushRef="#br0" timeOffset="29425.7628">2761 11494 27 0,'-22'3'13'0,"49"-3"3"0,-23 7-14 16,1 3-2-16,3 6 1 16,1 11-2-16,0 0 1 15,0-1-4-15,0 1 1 16,-5-4-6-16,-4-7 1 16,0-2-9-16,0-8 1 15</inkml:trace>
  <inkml:trace contextRef="#ctx0" brushRef="#br0" timeOffset="29561.5077">2823 11248 29 0,'9'7'14'0,"0"13"-13"0,-5-13-15 0,5-1-1 15,4 1 1-15</inkml:trace>
  <inkml:trace contextRef="#ctx0" brushRef="#br0" timeOffset="30296.9296">2978 11418 32 0,'-4'30'16'0,"21"-4"3"16,-12-13-16-16,4 1-5 16,-1 6 1-16,-3-1 2 15,4 5 1-15,-9-4-3 16,0-1 0-16,0-2 3 15,-5-7 0-15,1-3-1 16,-1-7 0-16,5-7-1 0,0-3 1 16,9-10-2-16,9 0 1 15,-5-3-1-15,9-7 0 16,5 7 1-16,-5 0 1 16,0 3 0-16,5 10 0 15,-14 3-3-15,5 11 1 16,-1 5 2-16,1 8 1 15,-9 6-2-15,9 4 1 16,-1 6-1-16,10-3 1 16,-5 3-1-16,5-6 0 15,-1-8 0-15,1-5 0 0,4-11-1 16,-5-13 1-16,1-6 0 16,-1-8 1-16,-4-6-5 15,-4-13 1-15,0 7 0 16,-14-4 0-16,1 10 4 15,-5 7 0-15,-5 16 0 16,1 11 1-16,-14 16-2 16,0-1 0-16,1 5 0 15,4-4 0-15,8 3 0 16,-4-10 0-16,9 0 0 16,0-13 1-16,14 0-3 15,-10-6 1-15,5-11 2 16,0 1 0-16,4-1-1 15,5 0 0-15,-1 4 0 0,1 10 1 16,4 13 0-16,5 10 1 16,-1 13-3-16,1 20 1 15,-5 10 2-15,4 10 1 16,-8 0-3-16,-5-3 1 16,-4-7-1-16,-9-4 0 15,-9-6 1-15,-4-10 1 16,-9 1-4-16,-9-18 1 15,5-9-4-15,-1-14 0 16,9-20 1-16,-8-19 1 16,12-14 3-16,6-16 1 15,8-4-2-15,13 1 0 16,5 2-11-16,4 11 1 0,4 13-7 16,1 3 0-16</inkml:trace>
  <inkml:trace contextRef="#ctx0" brushRef="#br0" timeOffset="30492.1953">3850 11312 37 0,'-18'6'18'0,"40"47"3"16,-8-36-20-16,-1 3-3 15,9 3 1-15,4 3-1 16,1 1 1-16,4 0-4 15,0-1 1-15,0 4-7 16,-4-10 1-16,-1-7-10 0,-4-6 0 16</inkml:trace>
  <inkml:trace contextRef="#ctx0" brushRef="#br0" timeOffset="30687.9999">4146 11298 24 0,'-13'10'12'0,"0"40"6"0,13-37-13 16,-14 7-4-16,1 3 1 16,0 1-3-16,-5 2 0 15,-4 4 4-15,0-3 1 16,4-1-14-16,1 1 1 0,-1-8-8 16,5-5 1-16,-1-4 9 15,5-4 0-15</inkml:trace>
  <inkml:trace contextRef="#ctx0" brushRef="#br0" timeOffset="30852.8727">3819 11501 27 0,'-13'-14'13'0,"21"18"5"15,-3-1-13-15,4 0-4 16,8-6 1-16,-3 0-2 16,8-4 0-16,13 0 1 15,1-3 1-15,17-3-2 16,0 3 0-16,-5 0-14 15,-3 4 1-15,-10 2-8 16,-8-6 1-16</inkml:trace>
  <inkml:trace contextRef="#ctx0" brushRef="#br0" timeOffset="31407.8031">2376 11706 15 0,'0'7'7'0,"14"-4"6"0,-14-3-8 16,8 0 1-16,6 0 0 15,3-3-3-15,-8 0 1 16,0 3-4-16,0 0 1 15,0 0 0-15,0 0 0 16,-5 0 2-16,-4-4 0 16,0-6-5-16,-4-6 0 15,-1-7-8-15,-4-4 0 16,5-6-12-16,-1-4 1 16</inkml:trace>
  <inkml:trace contextRef="#ctx0" brushRef="#br0" timeOffset="32909.4949">5040 10618 14 0,'0'-6'7'0,"5"9"3"0,-5-3-7 16,4-10-3-16,0 0 0 15,-4 3-1-15,0 1 0 16,0-1 0-16,0 0 1 16,-4 1 0-16,0 2 0 15,-1 1 0-15,-4 3 1 16,0-3 1-16,-4 3 1 0,-5 3-3 15,-4 7 1-15,5 0 0 16,-1 0 0-16,-4 10-2 16,4 3 1-16,0 0 2 15,1 7 1-15,3-7-1 16,1 7 0-16,4-3-2 16,0-11 1-16,5-6-1 15,0 4 1-15,4-8-3 16,4 1 1-16,5-20-6 15,4-1 1-15,0-9-1 16,1-13 1-16,-1-14 4 16,5-16 0-16,-5-14-2 15,5 7 1-15,-5-3 12 16,-4 19 1-16,4 7-7 0,-4 17 1 16,0 13 4-16,-5 14 0 15,1 12-3-15,-5 11 1 16,0 16-5-16,0 14 0 15,8 2-2-15,-3 8 1 16,-1 6 0-16,5-10 0 16,0-3-7-16,0-11 0 15,4-5-14-15,0-11 1 16,5-10 16-16,4-3 0 16</inkml:trace>
  <inkml:trace contextRef="#ctx0" brushRef="#br0" timeOffset="33434.9043">5279 10502 28 0,'-22'20'14'0,"13"23"1"0,9-26-15 0,0 13-1 16,-4 6 1-16,-1-3 1 16,1 7 0-16,-1-4-1 15,1-6 0-15,-5-6 2 16,5-5 0-16,-1-5-2 15,1-14 1-15,4-10 1 16,4-10 1-16,5-13-6 16,4-10 1-16,5-11-2 15,4 1 0-15,5 0-5 16,-1 7 0-16,1 6 1 0,-1 10 0 16,-3 10 2-16,-6 4 0 15,1 9 6-15,0 10 0 16,-5 7 9-16,5 14 0 15,-5-1-2-15,5 3 0 16,4-2-4-16,0-1 0 16,0-3-1-16,0-4 0 15,5-6-2-15,-5-10 1 16,0-10 0-16,-4 0 0 16,-1-6-2-16,-3-4 1 15,-6-3 1-15,1-1 0 16,-9 4 2-16,0 4 0 15,-9 6-4-15,-4 10 1 16,-4 10 4-16,-1 16 1 0,-9 11-3 16,10 3 0-16,3 0-3 15,10-4 1-15,8 1-5 16,10-8 0-16,3-2-6 16,14-20 0-16,9-11-9 15,9-6 1-15</inkml:trace>
  <inkml:trace contextRef="#ctx0" brushRef="#br0" timeOffset="33721.4432">6120 10349 20 0,'-9'-33'10'0,"-35"30"5"15,31 3-11-15,-10 3-1 16,-3 1 1-16,-1 6-5 16,1 3 0-16,-1 7 1 15,5 0 1-15,9 3-1 0,13 7 0 16,4 0 0-16,9 3 0 15,5 0 1-15,4 0 1 16,5 0 1-16,-5-3 0 16,0 0 0-16,-4 0 0 15,-9 3-3-15,-5-3 1 16,-8-4-1-16,-5-6 0 16,-13-6-4-16,-5-1 1 15,-4-7-7-15,0-2 0 16,5-8-12-16,4-2 1 15,8-7 21-15,14-4 0 16</inkml:trace>
  <inkml:trace contextRef="#ctx0" brushRef="#br0" timeOffset="34006.0992">6359 10363 23 0,'-5'-10'11'0,"-17"13"2"16,13 4-13-16,-4-1 0 15,-5 1 0-15,-4 3 0 16,5 0 0-16,-5 3 0 16,13 4 0-16,9-1 1 15,4-2 1-15,5 2-4 16,9 4 1-16,-5 10 5 16,0-4 0-16,0-2-2 15,-4 6 0-15,-4 3-2 0,-5-10 1 16,-5 7-1-1,-4 0 0-15,-8-7-3 0,-5-3 0 16,-5-7-14-16,9-10 1 16,10-6 6-16,3-14 0 15</inkml:trace>
  <inkml:trace contextRef="#ctx0" brushRef="#br0" timeOffset="34185.8975">6549 10213 35 0,'-4'24'17'0,"17"49"1"0,-9-44-18 0,5 8-4 15,-4 9 1-15,4 4 2 16,-5-7 0-16,0 4-7 16,1-4 0-16,-1-7-14 15,-4-2 0-15</inkml:trace>
  <inkml:trace contextRef="#ctx0" brushRef="#br0" timeOffset="34576.1275">6562 10117 25 0,'14'-26'12'0,"30"-4"6"16,-26 26-13-16,13 1-2 15,4-3 0-15,5 6-5 16,0 3 1-16,-9 10 2 0,-5 0 0 15,-8 4-1-15,-5 10 0 16,-13 6 0-16,-18-3 1 16,-4-1-2-16,-9 5 0 15,5-5 1-15,4-5 1 16,8-8-3-16,6-2 1 16,8-8-2-16,13 1 1 15,9-1 1-15,9-2 1 16,0 6-1-16,0 3 1 15,4 10 1-15,-8 0 0 16,-9 7 2-16,-10 3 0 16,-8 4 0-16,-8 3 1 15,-10-7-4-15,-9 3 0 0,-8-6 0 16,-5-3 0-16,5-4-6 16,-5-10 0-16,4-3-10 15,5-13 1-15,9-10 2 16,9-1 0-16</inkml:trace>
  <inkml:trace contextRef="#ctx0" brushRef="#br0" timeOffset="35101.9753">7169 10459 28 0,'-14'7'14'0,"23"46"0"0,0-40-15 16,0 13-3-16,0 4 0 15,0-3 2-15,-5-1 0 16,0-2 3-16,1 2 0 16,-5-6-2-16,0 0 1 15,-9-10-7-15,5-3 0 16,-1-4 4-16,1-10 0 15,4 1 3-15,4-8 1 16,1 8-2-16,-1-4 0 31,0 6 9-31,1-2 0 0,4 2-3 16,0 1 0-16,4 3-4 16,5-10 1-16,-1 0-1 15,5-3 0-15,5 0-2 16,4-11 1-16,-5 5 0 15,1-5 1-15,-5-2-1 16,-4-1 1-16,-5-3 2 16,-4-3 1-16,-5-3-3 15,-8 6 1-15,-9 0-2 16,-1 7 0-16,-3 13 0 16,-10 3 0-16,1 7-1 15,-1 7 1-15,1 9-3 16,3 4 1-16,1 4-11 15,5-1 0-15,3 3-3 0,1-9 0 16</inkml:trace>
  <inkml:trace contextRef="#ctx0" brushRef="#br0" timeOffset="35490.3162">7775 10253 23 0,'-9'-10'11'0,"0"20"3"0,0-6-13 15,-4 2 1-15,-5 1 1 0,1-1 0 16,-5 8 0-16,-5 6-1 16,5 6 0-16,0 11 0 15,4-1 0-15,5 11-1 16,8-11 1-16,10 4-3 15,4-10 1-15,8-4 2 16,5-9 0-16,5-14-4 16,4-6 0-16,4-10 1 15,1-7 1-15,-5-7-1 16,-5-6 0-16,1-7-2 16,-9 0 0-16,-5 10 1 15,-9 4 1-15,-8 6 0 16,-9 3 1-16,-10 4-7 15,-3 7 1-15,-1 2-7 16,5 1 0-16,4 0 4 0,5 3 1 16</inkml:trace>
  <inkml:trace contextRef="#ctx0" brushRef="#br0" timeOffset="35733.0297">7947 9968 30 0,'5'7'15'0,"8"-1"1"0,-4 7-16 16,0 4-1-16,0 6 0 15,0 14 3-15,-1 3 0 0,-3-1 2 16,-1 8 0-16,1 6-5 16,4-3 0-16,-9 3 1 15,0-7 1-15,4 4-9 16,5-17 1-16,0-6-7 15,0-17 0-15,-1-7 1 16,1-3 0-16</inkml:trace>
  <inkml:trace contextRef="#ctx0" brushRef="#br0" timeOffset="36017.1476">8315 10164 25 0,'-18'13'12'0,"-4"10"3"0,13-16-14 16,-4 9-1 0,-5 1 0-16,-4 3-1 0,0 0 0 15,-5 0 1-15,-4 6 0 16,-4 1 0-16,4-1 1 16,4-3 0-16,5-3 1 15,9 0 0-15,4-3 1 16,14-4-1-16,12-3 0 15,10-3-2-15,8-4 0 16,9 0-3-16,-4-3 0 16,5 4-6-16,-6-4 1 15,1-4-12-15,-9-2 0 16</inkml:trace>
  <inkml:trace contextRef="#ctx0" brushRef="#br0" timeOffset="36258.6816">8470 10147 39 0,'8'10'19'0,"37"3"-3"15,-28-13-20-15,14-6 2 16,9-1 0-16,9 0 1 15,4-6 0-15,5 6-8 16,-5 1 1-16,0 3-12 16,-9-1 0-16,-4 1 17 0,-9 0 0 15</inkml:trace>
  <inkml:trace contextRef="#ctx0" brushRef="#br0" timeOffset="36452.5129">8536 10303 35 0,'4'-10'17'0,"72"-3"2"0,-50 19-19 16,5-2-5-16,0-8 0 0,9 1 3 16,0 3 0-16,4-7-12 15,9 4 1-15,-4 3-2 16,4 3 1-16</inkml:trace>
  <inkml:trace contextRef="#ctx0" brushRef="#br0" timeOffset="36858.4087">9425 10031 28 0,'-17'-13'14'0,"21"36"-1"16,-4-13-14-16,0 10 1 16,0 10 0-16,0 6-1 0,0 7 1 15,-4 0 1-15,4 4 0 16,0-1-1-16,0-3 1 16,4-6 1-16,-4-4 1 15,0-6-1-15,0-14 1 16,5-7-3-16,-1-12 0 15,0-11-2-15,5-9 1 16,5-4 3-16,3-7 0 16,1-6-5-16,4 3 0 15,0 7 4-15,-4 13 0 16,0 10 1-16,-1 14 1 16,-3 2-2-16,-1 14 1 15,-4 7-2-15,0 6 0 0,8 3-6 16,-3 1 1-16,3-4-17 15,10-6 1-15,-1-4 13 16,5-10 0-16</inkml:trace>
  <inkml:trace contextRef="#ctx0" brushRef="#br0" timeOffset="37564.1711">9961 10276 32 0,'4'34'16'0,"10"-1"0"16,-1-27-16-16,0 1 0 16,0-4 0-16,10-6 0 0,-1 0 0 15,0-4-3-15,4-3 1 16,-4-3 1-16,-4-4 0 16,-5 1 1-16,-4-8 1 15,-9-5-1-15,-9 2 0 16,-8 1-1-16,-5 9 1 15,-5 7 1-15,-8 20 0 16,-1 7 0-16,1 2 0 16,-1 8 1-16,14 0 1 15,9 6-2-15,9 0 0 16,12-7 0-16,6 1 0 16,8-4-5-16,9-6 1 15,4-7-6-15,5-7 1 0,4-3-2 16,5-7 0-16,0-6 7 15,-5-7 0-15,0-10 9 16,-8 4 0-16,-5-1 1 16,-14 7 1-16,1 4-6 15,-5 6 0-15,-8 7 1 16,-5 3 1-16,0 9-2 16,0 8 0-16,4 0-3 15,1 3 1-15,3-1 0 16,6-2 0-16,-1-4 0 15,9-6 0-15,0-4 0 16,0-6 0-16,0 0 3 16,1-7 0-16,-1 0-8 15,0 3 1-15,-5 0 5 0,1 4 1 16,0 3-2-16,0 7 0 16,-1 3 3-16,1 0 0 15,0 3-5-15,-1 0 1 16,6 0 4-16,-1-6 0 15,0-4-1-15,0-3 1 16,0-10 1-16,-4-3 0 16,-5-3-4-16,-9-4 0 15,-4 3-1-15,-4-6 1 16,-5 0-2-16,-9-4 0 16,1-3-11-16,3 4 0 15,1 6-13-15,4 7 1 0</inkml:trace>
  <inkml:trace contextRef="#ctx0" brushRef="#br0" timeOffset="38044.1155">11917 10061 16 0,'-5'-10'8'0,"-17"16"8"0,13-6-8 16,-4 0-4-16,-13-3 1 15,-1 0-4-15,-4 3 1 16,-4 0-3-16,-1 3 1 15,1 4 0-15,4 3 1 16,9-4-2-16,4 4 1 16,9 4 0-16,14 2 1 15,12-3-2-15,14 11 1 16,5-1 0-16,3 3 1 31,10 8 0-31,-13-5 0 0,-14-5 0 16,-18-4 0-16,-13 0 0 15,-13-4 0-15,-13-6-1 16,-10 0 1-16,-3-3-5 16,-1-4 0-16,5-3-4 15,8-7 0-15,10-3-11 16,13-6 1-16,13-4 15 16,17-3 1-16</inkml:trace>
  <inkml:trace contextRef="#ctx0" brushRef="#br0" timeOffset="38286.4273">12094 9689 27 0,'-22'-13'13'0,"26"33"0"0,0-10-13 15,-8 6-2-15,0 8 0 16,-1 5 3-16,5 11 0 15,0 7-3-15,0 3 1 16,0 3-1-16,0 0 0 16,0-7-7-16,5-3 0 15,-1-3-3-15,0-3 1 16,1-11 10-16,-1 1 0 16</inkml:trace>
  <inkml:trace contextRef="#ctx0" brushRef="#br0" timeOffset="38915.278">11868 10094 7 0,'22'-7'3'0,"14"1"3"16,-23 12-4-16,0-6 2 16,5 4 1-16,-5-4-1 15,5 6 0-15,0-2-1 16,-5-4 0-16,5 0-2 0,-1-4 0 16,1 8-2-16,4-1 0 15,0-6 1-15,0-1 1 16,0 11-1-16,-4-10 0 15,0 3 2-15,-5-4 1 16,0 4 1-16,-4 0 0 16,0 0-5-16,0 0 1 15,0 0 0-15,4 0 0 16,0 4 0-16,-4 6 0 16,0 0 0-16,0 6 0 15,-5 1 0-15,1 6 0 16,-1 0 0-16,1 4 0 15,-5-4 0-15,4-3 1 16,-4-4 1-16,0-2 1 0,0-4-3 16,0-7 0-16,-4-6 1 15,-1-4 0-15,1-3-2 16,-1-3 1-16,1-7 0 16,4 0 0-16,4-3 0 15,5-1 1-15,4 1-3 16,5-3 1-16,4 6 0 15,0 10 1-15,0 0 0 16,-4 7 0-16,0 3 1 16,4 3 0-16,-4 7-2 15,-1 0 0-15,1 3-10 16,0-3 1-16,0-3-8 0,-5 3 0 16</inkml:trace>
  <inkml:trace contextRef="#ctx0" brushRef="#br0" timeOffset="39080.6867">12766 10077 20 0,'0'27'10'0,"-8"26"1"0,8-33-11 16,0-4 1-16,-5 8 0 15,5-4-7-15,0 0 0 16,-4-4-9-16,-1-3 0 15</inkml:trace>
  <inkml:trace contextRef="#ctx0" brushRef="#br0" timeOffset="39231.2096">12611 9775 31 0,'0'10'15'0,"23"20"-30"16,-15-23-15-16</inkml:trace>
  <inkml:trace contextRef="#ctx0" brushRef="#br0" timeOffset="39981.0712">12930 10051 34 0,'0'13'17'0,"27"50"1"0,-18-43-18 16,-1 3-2-16,-3-9 1 16,-1-1 1-16,-4-3 1 15,0 0-1-15,0-4 1 16,0 1 1-16,5-14 1 16,3-3-4-16,6-6 0 15,-1-4-1-15,0-3 1 16,5 3-2-16,0-3 1 15,-1-1 1-15,6 11 1 16,-6 10 0-16,1 6 1 0,-5 7-1 16,0 7 0-16,1 6 1 15,3 3 0-15,1 4-2 16,9-10 1-16,8 0-1 16,1 0 0-16,3-10-2 15,1-7 1-15,4-3 1 16,-4-13 0-16,-9 0 1 15,-4-7 0-15,-5-7 0 16,-9-6 1-16,-8 3-1 16,-5 7 1-16,-9 3 0 15,-5 10 1-15,-8 13-1 16,-4 7 0-16,-1 7-1 16,5 0 0-16,4-1-1 15,5 1 1-15,9-7 0 0,-1 0 0 16,14-7 0-16,0-6 0 15,4-11 0-15,1 1 0 16,3-3 0-16,5 2 1 16,0 1-2-16,1 3 1 15,-1 10 0-15,0 7 0 16,-4 9-1-16,-1 11 0 16,1 16 2-16,-5 0 1 15,-4 7 0-15,-4 0 0 16,-5 9 0-16,-5 4 0 15,-13-10-4-15,-4-3 1 16,-9-7 2-16,-4-3 0 0,-9-10-2 16,-5-10 1-16,0-7 0 15,1-13 1-15,3-7-2 16,6-6 1-16,3-13 0 16,14-4 1-16,4-3-3 15,9-1 1-15,9 5-5 16,9 5 0-16,9 1-18 15,9 7 1-15,8 2 20 16,5 4 0-16</inkml:trace>
  <inkml:trace contextRef="#ctx0" brushRef="#br0" timeOffset="40955.9188">14426 9613 30 0,'-9'-20'15'0,"-4"13"0"0,4 7-14 16,-4 0-1-16,-18 4 0 0,-5 2 3 15,-8 4 0-15,0 0-2 16,-1 0 0-16,1 3-1 16,0 1 0-16,4 6 0 15,5 0 1-15,4 3-1 16,0 7 1-16,4 6 0 15,5 7 0-15,4 7-1 16,9 13 1-16,5-3-1 16,4-10 0-16,9-1-1 15,0-9 0-15,8-7 3 16,6-6 0-16,3-4-1 16,1-6 1-16,4-7-3 15,4-4 1-15,5-6 0 16,0 7 0-16,0-1 0 15,-5-2 1-15,-4-1-1 0,-5 0 0 16,-3-3-1-16,-6 0 0 16,-3 4-1-16,-1-4 0 15,-4 0-5-15,-9 0 1 16,0 0-1-16,-5-4 1 16,1 1-3-16,-1 0 1 15,1-1-7-15,4 1 1 16</inkml:trace>
  <inkml:trace contextRef="#ctx0" brushRef="#br0" timeOffset="42307.8203">14594 9835 19 0,'13'-6'9'0,"18"-8"7"0,-22 11-10 16,0 0-4-16,0-7 0 15,-5 0-2-15,-4 0 1 16,-4-7 0-16,-5 4 1 16,-4 3-3-16,-10 3 0 15,-7 4 0-15,-6 6 1 16,1 7 0-16,-1 7 0 15,1 6 0-15,4 0 1 16,9 1-2-16,4-1 1 16,9-7 0-16,5 1 0 15,4-7 0-15,4-3 1 16,5-7-1-16,0-4 0 0,4-2 0 16,1-8 0-16,3 4-2 15,1 4 0-15,-5 2 3 16,-4 4 0-16,0 7 3 15,-9 13 0-15,-5 10-1 16,1 3 1-16,-5 3-3 16,0 1 0-16,0-1-2 15,1-2 1-15,3-4-6 16,1-7 1-16,4-10-16 16,4 4 1-16,5-7 11 15,4-14 1-15</inkml:trace>
  <inkml:trace contextRef="#ctx0" brushRef="#br0" timeOffset="42638.094">14913 9848 30 0,'-9'4'15'0,"4"36"1"0,5-24-14 16,0 11-3-16,-4 3 1 15,4-4 0-15,0 4 0 16,4 0 0-16,1-4 1 15,4-6-1-15,-1-3 0 16,6-4-1-16,-1-6 0 16,0-11 2-16,-4-5 0 15,4-1-2-15,-4-17 1 16,-4-9 0-16,-5-4 0 16,-9-3-1-16,-5 3 0 15,1 7 1-15,-4-1 1 0,-6 11-1 16,-3 3 1-16,8 4-4 15,0 6 0-15,10 0-6 16,-1 3 1-16,9 1-8 16,13-1 1-16,9 7 11 15,9 0 1-15</inkml:trace>
  <inkml:trace contextRef="#ctx0" brushRef="#br0" timeOffset="43403.5509">15408 9702 15 0,'-13'-3'7'0,"-18"16"9"15,22-6-9-15,-4 0-4 0,0 6 0 16,-10 4-2-16,6 9 1 16,-5 11 0-16,-1 2 0 15,6 11-3-15,8-3 1 16,4-1 0-16,5-6 1 15,9-7-1-15,9-6 0 16,0-7 0-16,4-11 0 16,9 1 0-16,0-10 0 15,-5-10-3-15,-4 1 0 16,-4-5 3-16,-5 1 1 16,-8 3-1-16,-5-7 1 15,-9 7-2-15,-9 7 1 16,-4 6 2-16,0 7 0 0,0-3-3 15,4 3 1-15,5-3-2 16,9 3 0-16,4-4-5 16,8-2 1-16,10-4-13 15,9-4 0-15,8-2 19 16,0-8 0-16</inkml:trace>
  <inkml:trace contextRef="#ctx0" brushRef="#br0" timeOffset="43958.5967">15674 9888 21 0,'9'-30'10'0,"-14"20"6"15,1 17-12-15,-1 3 0 16,-4 3 0-16,1 17-3 16,-1-3 1-16,4 6-2 15,10 0 0-15,4 4 0 16,4-8 0-16,5-5 1 0,8-11 1 16,-4 0-3-16,5-6 1 15,-5-4 0-15,-4-9 0 16,-5-8-1-16,-4-9 1 15,-9-4 0-15,-9-9 1 16,-9-1 0-16,0 4 0 16,-8 7-2-16,-5 6 0 15,4 7 0-15,1 6 0 16,4 7 1-16,8 3 0 16,6 4-1-16,12 0 1 15,9 3-4-15,5-4 1 16,4-3 3-16,5 4 0 0,4-4-1 15,0-3 1-15,-5 0 1 16,-4 0 1-16,-4 0-2 16,-5 0 0-16,-4 4 0 15,0 6 1-15,0 3-1 16,0 4 0-16,-1 6 0 16,1-3 0-16,5-4-1 15,-1 1 1-15,0-1 2 16,0-9 1-16,5-7-3 15,4-3 1-15,0-1-1 16,5-6 0-16,-1-6 0 16,-3-11 0-16,-10 4-1 15,-4 0 1-15,-14 0 0 16,-8-1 1-16,-18 5-2 16,-9 2 1-16,-4 0 0 0,-5 4 1 15,9 6-16-15,5 1 1 16,9-1-2-16,8 1 0 15</inkml:trace>
  <inkml:trace contextRef="#ctx0" brushRef="#br0" timeOffset="44393.2924">16041 9543 36 0,'-4'-23'18'0,"30"43"0"0,-13-13-19 0,5-1 1 15,9-2 1-15,4-8-3 16,4 1 0-16,0 3 2 16,10-3 0-16,-6 3-1 15,1-4 1-15,-4 8 0 16,-1-1 0-16,-8 4 1 16,-5-1 1-16,-5 4-1 15,1 0 1-15,-9 3-2 16,0 7 1-16,-9 3-1 15,-5 7 1-15,-3 10-3 16,-6 7 0-16,1 2 3 16,-5 4 0-16,5 4-2 15,0-7 0-15,4-4 1 0,9-3 0 16,0 0 0 0,0-13 1-16,-5 7-1 0,-3-11 1 15,-6-3-2-15,-8-3 0 16,-4-3 3-16,-10-4 0 15,1 0-3-15,-5-6 0 16,0 0-4-16,9 3 1 16,5-7-17-16,8-6 1 15,9-4 9-15,18 7 0 16</inkml:trace>
  <inkml:trace contextRef="#ctx0" brushRef="#br0" timeOffset="44574.7132">16603 9683 35 0,'-4'-7'17'0,"12"20"-7"16,-3-6-17-16,-1-4-8 15,5 0 1-15,0 4 1 16,0 3 1-16</inkml:trace>
  <inkml:trace contextRef="#ctx0" brushRef="#br0" timeOffset="44784.7685">16749 10200 32 0,'18'7'16'0,"21"36"1"0,-30-33-15 16,0 0-2-16,0 3 0 16,-9 4-1-16,0 3 1 15,-4 3-14-15,-5 0 1 16,0 0-6-16,4-3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10:19.7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10474 4477 29 0,'0'0'14'0,"-150"-3"0"0,105-4-15 16,-25-3 1-16,-19 4 1 16,-26 6-4-16,-26 6 1 15,-14 4 1-15,-18 4 0 16,-17 6-1-16,0-4 0 16,-23 7 2-16,-8-6 1 15,-5 0-2-15,-13-4 1 16,-22 10 0-16,0 4 1 0,-4-1 1 15,-1 1 0-15,5 9 0 16,4 7 0-16,10 7-2 16,12 6 0-16,23 24 1 15,4 6 0-15,17 7-2 16,19 30 0-16,17 13 1 16,22 17 1-16,18 29-2 15,27 14 0-15,30 19 1 16,40 11 1-16,36 3-1 15,40 10 0-15,39-4 1 16,40-2 0-16,36-8 0 16,48 7 0-16,31-26 0 15,40-17 0-15,36-20 0 16,30-36 0-16,40-37-1 16,40-43 0-16,23-29 2 15,25-41 1-15,6-29-4 0,12-34 1 16,-8-26 0-16,-32-27 1 15,-21-26-2-15,-36-20 0 16,-49-30-1-16,-35-27 0 16,-48-29 2-16,-45-14 0 15,-58-6-1-15,-57-7 0 16,-57 13 1-16,-62 17 0 16,-67 27-1-16,-49 35 1 15,-61 41-1-15,-54 33 1 16,-43 13 0-16,-28 14 1 15,5 16-7-15,31 10 1 16,54 3-16-16,61 11 1 16,57 19 17-16,54-13 0 0</inkml:trace>
  <inkml:trace contextRef="#ctx0" brushRef="#br0" timeOffset="1740.6153">12762 4212 21 0,'-35'-30'10'0,"35"27"2"16,0 3-12-16,0 6 0 16,0 4 0-16,0 7 1 15,0 6 0-15,0 14-1 16,4 6 0-16,-4 17 0 16,4-1 1-16,1 1-1 15,-5 3 1-15,-5 7-3 16,1-7 1-16,0 0-4 15,4-7 0-15,-5-6-9 0,1-4 1 16,-5-9 10-16,4-11 0 16</inkml:trace>
  <inkml:trace contextRef="#ctx0" brushRef="#br0" timeOffset="1966.4506">12930 4560 21 0,'9'0'10'0,"26"47"2"0,-26-34-12 16,0 7 0-16,0 0 0 0,-5 6-3 15,1 1 1-15,-1 6-15 16,-4 0 1-16,5-3 14 15,3-7 0-15</inkml:trace>
  <inkml:trace contextRef="#ctx0" brushRef="#br0" timeOffset="2146.408">12886 4282 24 0,'-22'6'12'0,"13"11"0"0,9-17-12 16,0 7-11-16,4-1 1 15,5 4-3-15,0-3 0 16</inkml:trace>
  <inkml:trace contextRef="#ctx0" brushRef="#br0" timeOffset="2506.4811">13138 4613 18 0,'5'14'9'0,"3"25"2"0,-3-25-10 16,-1 6 0-16,1 6 0 0,-5 4 0 16,4-3 0-16,0-1-2 15,5 1 1-15,0-7 0 16,0-7 1-16,0-7-2 15,0-6 1-15,0-9 2 16,-5-11 1-16,0-7-1 16,1-6 0-16,-1-7-3 15,1-6 1-15,4 3 0 16,-1 6 1-16,1 7-1 16,-4 14 0-16,-1 12 0 15,-4 14 0-15,0 13 0 16,0 4 0-16,0 3-1 15,0 6 0-15,5 4 0 16,12 0 0 0,19-7-22-16,3-10 0 15</inkml:trace>
  <inkml:trace contextRef="#ctx0" brushRef="#br0" timeOffset="2716.5988">13687 4146 19 0,'-5'29'9'0,"10"54"4"0,-5-49-11 16,0 25-2-16,-5 1 0 0,1 6 0 15,-5 1 1-15,-4 9-10 16,0-6 1-16,4-7-5 15,0-4 0-15</inkml:trace>
  <inkml:trace contextRef="#ctx0" brushRef="#br0" timeOffset="3061.4337">13930 4514 20 0,'-35'26'10'0,"-9"8"2"0,30-24-11 15,-3 0-1-15,-1 3 0 16,0 0 0-16,5-6 0 16,4 6 0-16,5-3 0 15,4 0-1-15,0 3 1 16,4 0 3-16,5 1 0 15,0 2 2-15,0 1 0 16,-1 3-4-16,6 3 1 16,-1 0-1-16,0 0 0 15,5-6-2-15,0 0 1 16,4-4-6-16,0-7 0 0,0 4-9 16,0-13 1-16,-4-10 4 15,4 3 0-15</inkml:trace>
  <inkml:trace contextRef="#ctx0" brushRef="#br0" timeOffset="3677.4813">14324 4195 21 0,'-9'-6'10'0,"9"6"4"0,0 0-11 16,0 0-4-16,-4 6 1 0,-1 8 2 15,-4 6 1-15,1 23-2 16,-6 16 0-16,-3 11-3 16,3 0 1-16,1-1 3 15,0 1 0-15,0-7 1 16,-1-3 0-16,1-7-2 16,0-3 1-16,4-11-1 15,0 5 1-15,0-15-4 16,0-5 1-16,0-8 1 15,5-2 1-15,0-4-1 16,-1-1 1-16,5 1-1 16,0-10 0-16,0 0-1 15,5-6 0-15,-5-4 0 16,8-3 0-16,1-7-11 0,0-7 1 16,4-9-8-16,10-14 0 15</inkml:trace>
  <inkml:trace contextRef="#ctx0" brushRef="#br0" timeOffset="4022.7759">14297 4142 27 0,'0'-26'13'0,"23"22"3"0,-15 4-14 16,6 4-3-16,-5 2 0 15,4 8 2-15,-4 9 0 0,0 17-1 16,-1 19 1-16,6 18-1 15,-1 6 0-15,-4-4 0 16,4 1 1-16,0-4-2 16,5-9 0-16,4-4 3 15,0-14 1-15,0-12 3 16,-4-11 0-16,0-19-5 16,-5-20 1-16,-4-14-4 15,0-13 1-15,-5-16 1 16,1-20 0-16,-1-17-1 15,0 0 1-15,10 7-2 16,-1 13 0-16,0 10-5 16,5 20 0-16,4 9-4 0,5 11 0 15,4 10-6 1,8 13 1-16</inkml:trace>
  <inkml:trace contextRef="#ctx0" brushRef="#br0" timeOffset="4383.6355">15151 4666 23 0,'-17'-3'11'0,"4"16"1"0,8-6-12 16,-8 3 0-16,-9 0 0 15,0 7 1-15,-5 6 0 16,0 3-1-16,5 4 0 0,0 0-3 15,13-3 1-15,9-1 2 16,9-9 0-16,13-7 1 16,0-7 1-16,5-6 2 15,-5-7 0-15,0-14-2 16,-4-2 0-16,4-11-1 16,-13 1 0-16,-5 3-3 15,1-4 1-15,-5 1 1 16,0 3 1-16,0 3-8 15,0-3 0-15,0 9 0 16,0 4 1-16,0 7-3 16,0 3 1-16,0 10 1 15,9 4 1-15</inkml:trace>
  <inkml:trace contextRef="#ctx0" brushRef="#br0" timeOffset="5208.5576">15727 4676 22 0,'-5'-23'11'0,"10"30"3"0,-5-7-11 15,0 0-2-15,0-3 1 16,-5-4-3-16,-4-6 1 0,-4 6 0 15,-4 4 0-15,-10 6-1 16,0 4 0-16,-8 3 1 16,4 6 1-16,4 4 0 15,-3 10 0-15,7 6 0 16,6 1 1-16,8-1-2 16,9-2 0-16,9-8-1 15,8-9 1-15,6-4-3 16,-1-6 0-16,4-14 0 15,1-6 0-15,4-14-1 16,-5-6 0-16,1-3 3 16,-5-18 0-16,-4-9-2 15,-1-20 0-15,-3-6 6 16,-6 9 0-16,-3 11 2 16,-5 9 1-16,0 17-6 0,-5 10 1 15,-3 9-1-15,-1 11 0 16,0 10 0-16,-4 13 1 15,-1 13 1-15,6 17 1 16,3 3-2-16,1 20 1 16,4-3-2-16,4-1 1 15,9 1 0-15,5 0 1 16,9-7-2-16,4 0 0 16,4-7 0-16,5-2 1 15,0-11-2-15,4-7 1 16,0-6 0-16,-4-10 0 15,4-7 0-15,5-9 0 0,-5-11 0 16,0-3 0-16,5-6 0 16,-14-7 0-16,-4-4 0 15,-8-3 0-15,-10 4 0 16,-9 3 0-16,-8 6 0 16,-9 4 1-16,-5 13 1 15,-9 10 0-15,1 20-2 16,-5 3 0-16,9 4 0 15,0 2 0-15,8 8 0 16,5-1 0-16,5-2 0 16,8-5 0-16,10-2 2 15,12-7 0-15,14 0-2 16,4-7 0-16,5-6 0 16,4-11 0-16,0 1-4 0,-9-4 1 15,-8 1-5-15,-10 2 1 16,-3-6-15-16,-6 7 0 15</inkml:trace>
  <inkml:trace contextRef="#ctx0" brushRef="#br0" timeOffset="5914.3123">12908 4875 14 0,'9'-3'7'0,"35"-10"4"0,-31 6-7 0,1 1-3 16,-6-1 1-16,-3-3 0 15,-5 3 1-15,-5 4-2 16,-3 0 1-16,-14 3-1 15,-1 0 1-15,-3 0-2 16,-5 0 1-16,-5 0-1 16,1 0 0-16,-5 6-5 15,0 4 1-15,5 4-15 16,0-1 0-16,12 0 17 16,10-3 1-16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00.95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-2-91 5 0,'0'-19'2'0,"3"45"5"0,-3-26-4 16,0 6 1-16,0-6 0 16,0 0-1-16,0 0 1 0,0 6 0 15,0-6 0-15,0 7-3 16,0 2 1-16,0-2 0 16,0 9 0-16,0 3 1 15,0 13 0-15,0 6-2 16,4 7 1-16,0 9-2 15,0 13 1-15,0 20-1 16,-4 12 0-16,0-4-1 16,0-2 1-16,0-10 0 15,0-3 1-15,0-7-1 16,0 1 1-16,4-14-2 16,0-8 0-16,-1-8-4 15,1-15 1-15,4-6-5 16,-5-5 0-16,5-8-2 0,-4 0 1 15,-4-10 6-15,4-4 1 16</inkml:trace>
  <inkml:trace contextRef="#ctx0" brushRef="#br0" timeOffset="1847.5804">51-161 5 0,'16'3'2'0,"26"7"6"0,-27-10-4 16,4 0 0-16,8 0 0 16,4-3-2-16,7 3 1 15,4-4 0-15,4-2 0 16,4-3-1-16,7-1 1 15,8 4-2-15,16-4 0 16,0-6-1-16,3 0 0 16,5-3 0-16,-2 0 1 0,2 0-2 15,-5 9 1-15,-4-3 0 16,-7 1 0-16,-4 5 0 16,-4-2 1-16,-4 2 0 15,-7 4 1-15,-1-4-3 16,1 1 0-16,-4 6 1 15,4 0 1-15,-11 0-1 16,-5 0 0-16,-4 0 1 16,-3 0 0-16,-8 0 1 15,0 0 0-15,-4 0 0 16,-4 0 1 0,1 0-1-1,-1 0 0-15,0 3-2 16,1 0 0-16,-1 4-1 15,-3-4 1-15,-1 0 1 0,-4 1 0 16,1-4 1-16,0 0 1 16,-8 0-3-16,4 3 1 15,0 0 0-15,-1 0 0 16,1 0-2-16,0-3 1 16,3 0 1-16,-3 4 1 15,1-2-2-15,-2 2 0 16,-3-4 0-16,4 6 1 15,0 0-1-15,0 4 1 16,-1 0 0-16,1 6 0 16,0 0-1-16,0 3 1 15,0 3-2-15,0 11 0 16,0 1 1-16,-1 8 1 16,1 9-1-16,0 6 1 0,0 1-1 15,3 6 0-15,-2 12 0 16,-2 14 0-16,1 5-1 15,-4 4 1-15,0 7 1 16,0-4 0-16,0 16-2 16,0-6 1-16,0 0-1 15,4-4 1-15,0-2 1 16,-1-4 0-16,1 4 0 16,0-2 0-16,0 2-2 15,0-10 1-15,0 6 0 16,3 3 1-16,-3-3-1 15,0-12 1-15,3 12-1 16,2-15 0-16,-2-4 0 0,1-4 0 16,3 1 1-16,1-7 0 15,-1 1-2-15,0-4 1 16,-3-9 2-16,0 0 0 16,-4-7-2-16,3-6 0 15,1-7 0-15,-4-6 0 16,-4-6 0-16,0-3 0 15,0-4 0-15,0-6 0 16,0-7-1-16,-4 1 1 16,-4-10 0-16,-7 3 0 15,0-3 0-15,-4-3 1 16,-4 0-2-16,-8-4 1 0,-7 4-1 16,-4-13 0-16,-9 4 0 15,-2-1 1-15,-4 0-1 16,-9 3 1-16,1 1-2 15,1-1 0-15,-10-3 1 16,-7 1 0-16,1 6 1 16,-9-1 0-16,5 1-1 15,4 6 1-15,4 0-1 16,-1 0 0-16,-4 6 0 16,9-3 1-16,-1 1-1 15,4-2 1-15,8 5 0 16,4-4 1-16,6 0-1 15,6 0 0-15,3 1-1 16,-6-4 0-16,10 0 2 16,4 6 0-16,3-6-1 0,8 3 0 15,4-9 3-15,4 6 0 16,-1-3-3-16,5-4 0 16,0 4-1-16,3-9 1 15,4-1 0-15,0-3 0 16,0-7 0-16,1-2 1 15,-1 2-1-15,4-9 1 16,-4 1-1-16,4-4 1 16,0-1 0-16,0 1 1 15,0-3-1-15,-4 3 0 0,1-4-1 16,-2-2 1 0,-2-4-1-16,3-3 1 0,-4 1-1 15,1-8 0-15,-1-6 0 16,0-9 0-16,1 3 0 15,-5-10 0-15,0 4 0 16,5-19 0-16,-1-1 0 16,1-9 0-16,-1 0 0 15,0 12 0-15,1 4-4 16,3 6 0-16,-4 6-1 16,1 1 0-16,-1 2-5 15,0 11 1-15,1 3-16 16,-1 6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38.611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3689-367 8 0,'0'-7'4'0,"0"4"8"0,0 3-5 0,4-3-4 15,0 0 1-15,4 0-2 16,-1 0 1-16,4 0-2 16,1-1 1-16,3-2-2 15,5 2 1-15,14 1-1 16,4 0 0-16,8-4 2 15,4-2 0-15,11 0-2 16,8-1 0-16,7 4-1 16,12-1 1-16,4 4-1 15,7-4 1-15,-7 1 0 16,-8 3 1-16,-3 0-2 16,-9 0 1-16,-3 0 0 0,-4 3 0 15,-11 0 0-15,-9 3 0 16,-6-3 1-16,-9 3 1 15,-3 0-2-15,-4-3 0 16,-8 0-1-16,1 3 1 16,-5 0 0-16,-3 0 1 15,0 1 0-15,-1-1 0 16,-7-3-1-16,4 3 1 16,0 4 1-16,-4-1 0 15,0 4-2-15,0-1 1 16,-4 0 0-16,0 1 1 15,4 0-3-15,-3 9 1 16,-1 7 0-16,-1 5 0 0,2 2 1 16,-1 11 0-16,0 4 1 15,0 3 0-15,4 7 0 16,-3 2 0-16,3 7-1 16,-4 7 1-16,8-4-1 15,-1 6 0-15,1 1 0 16,0-4 1-16,0 4-3 15,-4 6 1-15,0 10 0 16,0 2 1-16,0-2-1 16,-4-4 0-16,0 10-1 15,0 10 1-15,-3-7 2 16,3 3 0-16,-4 4-4 16,0-7 1-16,1-3 1 0,-1-9 0 15,1-4 0-15,2 6 1 16,-2-6-1-16,-1-9 0 15,5-1 0-15,-5 8 0 16,5-8 0-16,-2 4 1 16,1-6-1-16,1-5 0 15,-1-1 0-15,0-4 0 16,0-4-1-16,1-9 1 16,-1-3 1-16,4-3 0 15,0-10-1-15,-4-10 1 16,4-2 0-16,0-1 0 0,0-9-1 15,-4-3 1-15,0-1-1 16,0-2 1-16,0 2-1 16,-3-6 0-16,-1 4 0 15,-4-4 1-15,-3 3-1 16,0 1 1-16,-4-4-1 16,-4 4 1-16,-3-4 0 15,-9 0 1-15,1-3-3 16,-9 0 1-16,-3-3 1 15,-7 0 0-15,-4-7-1 16,-8 3 1-16,0 1-1 16,-1-1 0-16,-10 1 0 15,0 3 0-15,7-3 0 16,4-1 0-16,3 1-1 16,6 6 1-16,9 0 0 0,5 0 1 15,8 0-3-15,3-3 0 16,9-1-5-16,2 1 0 15,5 0-4-15,0 0 1 16,3-7-11-16,5 7 1 16,3-9 13-16,8 2 0 15</inkml:trace>
  <inkml:trace contextRef="#ctx0" brushRef="#br0" timeOffset="-1607.0369">3689-383 7 0,'-4'-6'3'0,"4"3"5"16,0 3-4-16,0 0 0 15,0 0 1-15,0-4-6 16,0 4 1-16,0 0 3 15,0 0 0-15,0 7 0 16,0-1 0-16,0 0-2 16,0 10 1-16,0 4-1 15,0 5 0-15,0 7-1 0,0 3 0 16,4 6 0-16,-4 4 1 16,0 3 1-16,0 10 1 15,0 9-3-15,0 22 1 16,0-3-1-16,0 10 1 15,0-4 0-15,4-2 0 16,0-7 0-16,-4 6 0 16,0 1 0-16,0-8 0 15,0-1-1-15,-4-8 0 16,0 0 2-16,0 7 1 0,1 6-2 16,-5 0 0-16,4-2-1 15,-3 15 0-15,-1-13 0 16,-4 9 1-16,1-2-1 15,4-4 0-15,-5 10 0 16,0-10 1-16,5-5 0 16,-1-1 0-16,0-1-1 15,4-1 0-15,1-2 1 16,-1 4 0-16,4-3-2 16,0-3 1-16,0-7 0 15,0-10 1-15,4-9-2 16,-4-6 0-16,0-9 1 15,3-8 0-15,-3-5-5 16,0-1 1-16,0-13-3 16,0-2 0-16,0-7-5 15,0 0 1-15,0-7-2 0,0 1 1 16</inkml:trace>
  <inkml:trace contextRef="#ctx0" brushRef="#br0" timeOffset="5705.8252">4290 2400 12 0,'-12'-6'6'0,"4"6"5"0,8 0-5 16,0 0-1-16,0-3 1 15,0 3-2-15,0 0 0 0,4 0-6 16,4 0 1-16,0 0 1 16,3 0 1-16,4-3 0 15,12-4 0-15,0 7-2 16,4 0 1-16,7 4 0 16,4-1 1-16,3 0-1 15,2-3 1-15,2 3-3 16,1-9 1-16,0 6 1 15,7 0 0-15,-4-3 0 16,1 6 0-16,-4-6-1 16,-5-1 1-16,-2 1-1 15,-5 0 1-15,-3-7 0 16,-5 7 1-16,0 0-3 16,-3 3 1-16,-4-6 0 0,-4 9 1 15,-3-6-1-15,-1 0 0 16,-3 0 2-16,-1 3 1 15,-3-7-3-15,-5 7 0 16,-3-3 1-16,0-4 0 16,0 4 0-16,-3 0 1 15,-5-4-2-15,-3 4 1 16,-1 0 0-16,1 0 0 16,-5-6 0-16,5-1 1 15,-1 3-1-15,-3-6 1 16,7 1 0-16,-3-1 0 15,4 10-3-15,3-10 1 0,-1 7 0 16,10-4 1 0,-1 7 0-16,7 0 1 0,4 3-2 15,8 3 1-15,4 6 0 16,0 1 0-16,3-3-2 16,4-1 1-16,1 4 1 15,-1-7 0-15,0 3 0 16,-10 7 1-16,-5-13-1 15,-4 6 0-15,-4 1 3 16,-2-4 0-16,-6 7-3 16,-6-10 1-16,-2 6 0 15,-2 0 0-15,-5 10 0 16,-3-3 0-16,0 0-3 16,0-1 1-16,-1-2-5 0,-3 0 1 15,4 2-8-15,3 1 0 16,1-7 6-16,-1 1 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5.35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127-23 2 0,'-8'-6'1'0,"13"6"3"0,-5 6 0 0,0-6 1 15,7 4 0-15,1-1 1 16,-5 0 0-16,5 1-4 15,-5 2 0-15,6 4 0 16,-6-1 1-16,5 4 0 16,-8-4 0-16,4 8-1 15,-4 4 0-15,0 6 0 16,-4 7 1-16,0 11 0 16,0 0 0-16,-3 12-3 15,-1 4 0-15,0 3 2 0,1 6 0 16,-1 9-2-16,-4 11 1 15,5-3-2-15,-4 12 1 16,3-4 1-16,0 4 0 16,0 7 0-16,5-2 0 15,-5 2-2-15,4-14 0 16,1-2 2-16,-6 0 1 16,2-1-3-16,-1 0 0 15,1 4 2-15,3-7 0 16,4-6-2-16,-4-7 1 15,4 1 0-15,0-5 0 16,0 5 0-16,0 3 0 16,0-7-1-16,0 0 1 0,0-3 0 15,0-6 1-15,0-7-1 16,0-6 1-16,0-9-3 16,0-1 1-16,-4-10-4 15,4-2 0-15,-4-10-5 16,0-4 1-16,4-12-11 15,-3-12 1-15</inkml:trace>
  <inkml:trace contextRef="#ctx0" brushRef="#br0" timeOffset="1284.1163">184 83 8 0,'-7'-7'4'0,"14"4"4"16,1 3-5-16,4-3-1 0,3 0 1 15,0-3-1-15,4 0 0 16,4-1 1-16,4 1 0 16,8-1-1-16,7-3 0 15,15 4-3-15,0-3 0 16,9-7 2-16,-1 6 0 16,1 0-1-16,-5-5 0 15,0 2 0-15,0 3 0 16,-12 4 0-16,-2-1 1 15,-13 1-1-15,-3 3 0 16,-9 0-1-16,-2 0 1 16,-9 3 2-16,0 3 0 15,-2-3-1-15,-2 6 0 0,-3 0 0 16,-4-3 0-16,0 4-1 16,0 3 1-16,-4-1 0 15,0 4 1-15,1 9-3 16,-6 10 1-16,6 7 1 15,-5 12 0-15,1 6-1 16,-5 10 0-16,0 10 1 16,-3 9 0-16,0 7-2 15,0 15 1-15,3 3 0 16,0 2 1-16,1-5 0 16,4-2 1-16,-5 8-2 15,8-8 0-15,4 2 0 16,0-2 0-16,0-4 0 15,0 0 1-15,0 6-1 16,0-2 0-16,-4-11 1 0,1-5 0 16,-5-4-2-16,1-6 1 15,3-7 0-15,-1 4 0 16,2-1-1-16,3-12 0 16,0-6 2-16,3-1 1 15,2 0-3-15,-1-2 0 16,-4-11 1-16,3-5 1 15,-3-1 0-15,0-3 0 16,0-3 1-16,0 0 0 16,0-7-1-16,0-2 1 15,0-7-3-15,0 0 1 16,0-3 2-16,-3-3 0 0,-1-1-1 16,-1-3 0-16,2 0-1 15,-5 1 1-15,1-4-1 16,-5 1 1-16,0-4-1 15,-3 3 0-15,-4-3 1 16,-3 3 1-16,-5-3-1 16,0-3 0-16,-4 6-1 15,0-3 0-15,-7 0-1 16,-4-3 0-16,-4-4 1 16,4 1 0-16,-5 2 1 15,5-2 0-15,-3 3-2 16,-2 0 1-16,1 3 0 15,5 0 0-15,-1-3 0 0,11 3 1 16,0 0-6-16,8 0 0 16,4-3-5-16,4 0 1 15,3-4-7-15,9 1 0 16,3-1 6-16,3 1 0 16</inkml:trace>
  <inkml:trace contextRef="#ctx0" brushRef="#br0" timeOffset="4629.9613">276 2327 9 0,'4'-6'4'0,"3"9"8"0,-7-3-5 15,9-3-5-15,-6 6 1 16,-3-3 1-16,4 3 0 15,0 4-1-15,-4 6 1 0,0 5-1 16,0 12 0-16,-4 11-4 16,0 10 0-16,1 3 1 15,-2 0 0-15,1-3 0 16,1 0 0-16,-1-12 0 16,4-7 0-16,0-7 1 15,0-6 0-15,4-6-2 16,-1-3 1-16,6-7 0 15,2-3 1-15,0 3-1 16,5-9 0-16,3 6-2 16,8 3 1-16,0-6 1 15,7 3 0-15,-3 0-2 16,3 3 0-16,1 0 1 16,-5-3 0-16,1 0 1 15,0 3 1-15,-4-6-1 0,0 0 0 16,-9-3 0-16,-2 3 1 15,-1-1 1-15,-4 1 0 16,-2-3-3-16,-2-4 1 16,1 3 0-16,-5 1 1 15,-3 0-2-15,0-4 1 16,4 1 0-16,0-1 1 16,-4-6 0-16,0 7 1 15,4-4-2-15,0-13 1 16,-4 1 0-16,4 2 1 15,-4-2-2-15,0-4 1 0,0-3 0 16,0-3 0-16,0 3 1 16,0 3 0-16,-4-6-1 15,0 4 0-15,-4 8 0 16,-3 7 0-16,-4 4-3 16,-5-1 0-16,-3 9 3 15,-7 1 0-15,-5 3-3 16,-14 7 1-16,-2 2 0 15,1-2 1-15,8-1-7 16,-3 3 1-16,6-6-9 16,5 4 0-16,7 0 3 15,4-1 1-15</inkml:trace>
  <inkml:trace contextRef="#ctx0" brushRef="#br0" timeOffset="5278.0214">280 2372 13 0,'-4'-4'6'0,"8"4"4"0,-4 0-6 16,0 0 1-16,7 4 1 16,2 2-3-16,-2 4 1 15,4 3 0-15,5 12 1 16,3 4-5-16,4 6 0 16,8 10 0-16,3-1 1 15,-4 1-1-15,1-7 0 16,-4 4-1-16,0-7 1 15,-4-6 0-15,-3-1 0 16,-5-5 0-16,0-1 0 16,-3-3-2-16,-5-3 1 0,1-9-13 15,0 5 1-15,-8-12-2 16,0 0 1-16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0.00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-68-1479 8 0,'-8'0'4'0,"12"-7"6"15,-4 4-4 1,4 3 0 0,-4 0 0-16,0 0-3 15,7-3 1-15,-3 9-3 0,-4 7 0 16,4 4 2-16,-4 1 0 15,3 8-3-15,2 6 0 16,-1 6 2-16,-4 10 1 16,3 9-2-16,-3 4 0 15,0-8-1-15,0 4 0 16,0-2-1-16,-3-4 1 16,3-3 2-16,0-10 1 15,3-6-5-15,1-7 1 16,4-5 1-16,3-8 1 15,1-6-1-15,3-2 1 16,4-1-1-16,3-6 0 16,2-1-1-16,3-2 0 15,4 0 2-15,0 0 1 0,3 3-2 16,0 3 0-16,4 0-1 16,8 3 0-16,-1 3 2 15,10 0 0-15,-9 0-2 16,-1-2 0-16,1 2 1 15,0-2 1-15,-4-4-2 16,-7 3 1-16,-4 0 0 16,-5-3 1-16,-7 0-2 15,-3 0 0-15,-1 3 2 16,-3-3 1-16,-5-3-2 16,-3 3 0-16,0-6-2 15,-4-1 1-15,0 0 3 16,-4 1 0-16,0-3-4 0,0-4 0 15,1 0 4-15,-6-3 0 16,6-3-2-16,-1-7 0 16,0 1 0-16,0-10 1 15,1-7-2-15,3-6 1 16,0-6-1-16,0-3 1 16,3 4 1-16,1-1 0 15,0 3-3-15,0 6 1 16,-1 0 2-16,6 10 0 15,-2 10-1-15,-3 2 1 16,0-2-2-16,-4 6 0 16,0-1 1-16,0 8 1 15,-4 2-2-15,-4 4 1 0,-4-1 0 16,-3 1 1-16,-8 6 0 16,-7 0 1-16,-5 0-3 15,-7 0 0-15,-11 0 1 16,-1-3 0-16,1 3-1 15,-1 0 1-15,-3 0-2 16,10 0 1-16,5 0-4 16,4 6 0-16,8-3-7 15,3 1 1-15,8 2-4 16,4 1 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1.17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49 104 12 0,'8'0'6'0,"-12"-9"4"0,4 9-7 16,0-3 2-16,0-1 0 15,0 4-3-15,0-3 0 16,4 10 0-16,-4-4 0 16,0 9 0-16,-4 7 0 15,-3 10-2-15,3 3 1 16,-4 3 0-16,0 16 0 15,1-3-2-15,3-3 1 16,0-6-1-16,0-1 1 16,0-6 2-16,4-6 0 15,0-1-3-15,4-9 0 0,4-6 0 16,3-7 1-16,5 0 0 16,3-3 1-16,4-6-1 15,4 2 0-15,-1-2 1 16,5-1 0-16,3 4-1 15,1 3 0-15,3-3-2 16,0 6 1-16,9 7 1 16,6 0 1-16,-4-1-1 15,1-3 0-15,-5-3 1 16,2 4 0-16,-2 3-2 16,-6-7 1-16,-5-3-1 15,-3 6 1-15,-4-6 0 16,-5 4 1-16,-2-1-1 15,-5-3 1-15,-3 0-2 0,-5 0 1 16,1-7 1 0,-4 4 1-16,-1 0 0 0,-3-7 1 15,0-6-3-15,-3 4 0 16,-1-8-1-16,0-5 1 16,0-1 0-16,1-12 1 15,3-3-2-15,0-4 1 16,0 0-1-16,3-3 0 15,1 3 2-15,0 4 1 16,0 6-3-16,-1 5 1 16,1 2 0-16,-4 9 1 15,0 3-2-15,-4 3 0 16,1 0 1-16,-5 7 0 0,-3 2 3 16,-1 4 0-16,-7-3-2 15,-4 0 0-15,-4 3 1 16,-4 3 1-16,-3 0-4 15,-12-3 0-15,-11-3 0 16,-4 0 1-16,-1 0 0 16,2 0 1-16,-6 0-1 15,13 6 0-15,3 0-7 16,8 0 0-16,8 3-3 16,7-6 1-16,8 7-7 15,8-7 0-15,2 3 12 16,9 4 0-16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20.84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318 253 8 0,'0'-9'4'0,"11"-4"7"16,-7 9-3-16,3 1-4 15,2 0 1-15,-6-4-2 0,1 4 0 16,0 0-1-16,0 0 1 16,-4 3-3-16,0 0 1 15,0 6 1-15,0 7 1 16,0 3-2-16,-4 6 0 15,0 8 1-15,4-2 0 16,0 10-1-16,-4 1 1 16,4 2-4-16,0-2 1 15,4-5 0-15,0-1 1 16,-4-1 2-16,0-7 0 16,4-3-4-16,0 1 0 15,-1-8 4-15,1 2 0 16,1-4-4-16,-5-1 1 15,0-6 1-15,3 1 1 0,-3-7-3 16,0 0 1-16,0 0-1 16,0 0 1-16,0 0 0 15,0 0 1-15,0-3 0 16,0 3 1-16,0 0-2 16,0 0 0-16,0 0-2 15,4-7 1-15,-4 7-3 16,4 0 0-16,-4-9-3 15,3 3 0-15,5-4-1 16,-4-3 0-16,4 0 6 16,0-2 0-16</inkml:trace>
  <inkml:trace contextRef="#ctx0" brushRef="#br0" timeOffset="586.37">502 355 8 0,'0'10'4'0,"7"-10"3"0,-7 0-4 15,0 0 0-15,0 0 0 0,0 0 2 16,0 0 0-16,0 0-5 16,0 0 1-16,0 0 1 15,0 0 1-15,0 6-3 16,0-3 1-16,-3 7 1 16,-1 0 1-16,-4 2-3 15,-3-6 1-15,-1 7 0 16,-3 4 0-16,-1-2-1 15,1-2 1-15,-4 0-2 16,4-3 1-16,4-1 0 16,-1 0 1-16,4-2 0 15,0-1 0-15,1-6-1 16,2 4 1-16,5-4 0 0,5 0 0 16,2 0-1-16,1 0 0 15,0 0 1-15,4 6 1 16,2 4-3-16,-2-1 1 15,4 4-1-15,-2 3 1 16,2-6 0-16,-1 5 1 16,-4-2-1-16,5-3 1 15,-4 0-2-15,0-4 0 16,-1 0-3-16,0 0 1 16,-3-3-6-16,0-3 1 15,-1-6-6-15,1 0 0 16,-5 0 10-16,1-1 1 15</inkml:trace>
  <inkml:trace contextRef="#ctx0" brushRef="#br0" timeOffset="1081.5818">628 547 10 0,'-3'-10'5'0,"10"7"4"16,-7 3-6-16,0 0 1 16,4 0 0-16,0-3-4 15,0 0 1-15,3-1 1 16,1-2 1-16,0-1-3 16,-1 1 0-16,1 0 0 15,-1-3 0-15,2 2-2 0,-2-3 1 16,-3 1 2-16,-1-7 0 15,-3 0-1-15,0 6 1 16,0 0-1-16,0 1 1 16,-3 3-1-16,-1 0 1 15,-3-1-2-15,-2 4 0 16,2 3 2-16,-5 10 1 16,5 5-1-16,-5 1 0 15,5 4-1-15,-1 2 0 16,4 0 0-16,0 0 1 15,4 1-2-15,0 2 1 16,4-5 1-16,4-4 1 0,-1-4-3 16,5-6 1-16,-1 1-1 15,1-4 1-15,0 0-3 16,-1 4 1-16,0-7-4 16,-3 3 1-16,0 0-7 15,3 1 0-15,-3-8 9 16,-5 1 0-16</inkml:trace>
  <inkml:trace contextRef="#ctx0" brushRef="#br0" timeOffset="1593.1766">766 365 11 0,'-4'0'5'0,"12"9"5"0,-4 4-6 16,0-3-3-16,0 5 0 16,-1 11 1-16,1-10 0 15,3 3-1-15,2-2 1 16,2-5-2-16,0-3 1 16,1-2-1-16,-1-4 1 15,1 0-1-15,4-6 0 16,-5-7 0-16,0 1 0 15,1-3 0-15,-1-11 0 16,-3 4-1-16,0-4 1 0,-1 7 1 16,-3 4 1-16,0-1 0 15,0 3 0-15,0 4-1 16,-4-1 0-16,0 7-2 16,0 0 1-16,0 7 2 15,0 9 0-15,0 3-1 16,0 7 0-16,3 5 1 15,-3-5 0-15,4 9-1 16,-4-3 1-16,0 4 0 16,0-5 0-16,-4-2-2 15,4-3 1-15,-3 2-2 16,-5-9 1-16,4-3-1 16,-3-4 1-16,-2-3-5 15,2-5 0-15,0-8-11 16,-1-2 0-16,0 0 5 0,0-3 1 15</inkml:trace>
  <inkml:trace contextRef="#ctx0" brushRef="#br0" timeOffset="-13450.7461">0 199 9 0,'4'-19'4'0,"-4"22"6"0,0-3-5 0,0 0 0 16,4-3 0-16,-1-1-6 15,5 4 0-15,-8 0 5 16,3 4 0-16,6 2-3 15,-6 1 0-15,1 5 1 16,0 7 1-16,0 7-2 16,-4 16 0-16,4 2-2 15,-4 11 1-15,0 5-1 16,0-3 1-16,0 1 1 16,0-7 0-16,0-7-1 15,0-2 0-15,3-7 0 16,1-7 0-16,-4-2 0 0,5-7 1 15,-2-3 1-15,5-3 1 16,-1-4-4-16,5-3 1 16,0-3-1-16,2 1 0 15,2-4 2-15,3 0 1 16,4 0-2-16,8 0 1 16,4 0-3-16,7 3 1 15,3-3 3-15,9-7 0 16,-1 1-3-16,5 0 1 15,-1 0 0-15,1 3 0 16,3-4 0-16,1 7 0 16,2 3-1-16,-2-3 0 15,0 4 1-15,-5-1 1 0,-4 3-1 16,-2-3 1-16,-6 3-2 16,-6 1 1-16,-5-1 0 15,1 1 0-15,-5-1 0 16,5-2 1-16,-8-1-1 15,-5 0 0-15,-2 0-1 16,-5 0 1-16,-3 0 0 16,-1-3 0-16,-7-3 1 15,0 3 0-15,-4-3-2 16,0 0 1-16,0 0 1 16,-4-7 1-16,0-3-1 15,0 0 0-15,4-2-2 16,-3-2 0-16,-1-2 3 15,-1-3 0-15,2-1-3 0,-1-7 0 16,-3-18 1-16,3-3 1 16,0-10-2-16,0-9 1 15,4-7-1-15,4 4 0 16,-4 12 1-16,4 0 0 16,-4 13 1-16,0 7 0 15,0 12-2-15,0 0 1 16,0 7 1-16,-4 3 1 15,-4-1-4-15,0 11 1 16,1 3 1-16,-4 6 1 16,-5 0-1-16,-3 6 0 15,-4-3-1-15,-1 3 1 16,-2 4 1-16,-12 7 0 0,-5-5-1 16,-10 1 0-16,-12 0-1 15,-4-4 1-15,-8 4 0 16,-8-4 0-16,-10 4-1 15,-4-6 1-15,6-1 1 16,9 1 0-16,8-1-2 16,11-3 0-16,3-3-8 15,9 3 1-15,10 0-9 16,9-3 1-16,7 0 9 16,8 3 1-16</inkml:trace>
  <inkml:trace contextRef="#ctx0" brushRef="#br0" timeOffset="2628.4299">100 1245 11 0,'-5'-12'5'0,"5"5"4"0,0 7-6 16,0 0 5-16,0 0 0 15,0 0-6-15,5 0 0 16,-5 0-1-16,4 3 1 15,-1 7 0-15,1-4 1 16,-4 10-1-16,4 3 1 16,-1 10 1-16,1 9 0 0,0 10-3 15,4 9 1-15,0 14-2 16,-1-7 1-16,1-4-1 16,-1-2 0-16,1-7-1 15,0-7 0-15,0-5-1 16,-1-7 0-16,1-10-5 15,-4-6 1-15,0-6-8 16,-4-10 0-16,0-7 1 16,0-6 1-16</inkml:trace>
  <inkml:trace contextRef="#ctx0" brushRef="#br0" timeOffset="3544.1626">184 1242 16 0,'-4'-16'8'0,"12"6"2"0,-8 10-8 15,3-3 0-15,9 3 1 16,-4-6-2-16,3-1 0 16,5 4 0-16,2 3 0 15,10 0 1-15,2-3 0 0,8 0-1 16,4 0 0-16,4 3-1 16,4-7 0-16,4 7 0 15,4 0 0-15,10 4-1 16,-2-4 0-16,3-4 0 15,0-2 0-15,-9 9 2 16,-6-6 1-16,0-4-3 16,-8 1 1-16,0-4 0 15,-4 7 0-15,4 6 0 16,-7-6 1-16,-1 0-2 16,-7 3 1-16,-5-6 0 15,-3 9 0-15,-3-3 1 16,-5 0 0-16,-4 0 2 15,-3 3 1-15,0 3-3 0,-5-9 0 16,-3 3 1-16,0 6 1 16,0-6-4-16,0 0 1 15,0 0 2-15,-3 7 1 32,-1-4-4-32,0 4 0 15,0 2 1-15,0 4 1 16,0 6-1-16,1 1 1 15,-1 8-2-15,4 4 1 16,0 16 1-16,0 0 0 16,4 6-2-16,-4-6 0 15,3 6 2-15,-3-9 0 16,4-6-2-16,0-8 1 16,0 1 0-16,0-6 1 0,0-7-2 15,-4-3 1-15,0-3 0 16,-4 0 0-16,-4-13 0 15,0-4 0-15,-7 4 0 16,-4-9 0-16,-4-4 0 16,-4 9 0-16,-7 1 0 15,-12 0 0-15,-4 6 0 16,-12 7 0-16,-7 0 0 16,-11 3 0-16,0 2 0 15,-5 5 0-15,1-4 1 16,0-4 0-16,7-2-1 15,4-4 0-15,8 7 1 16,15-3 0-16,12-4-3 0,7-3 0 16,9-3-4-16,10-3 0 15,8 0-9-15,11-3 0 16,9-1 2-16,3 7 0 16</inkml:trace>
  <inkml:trace contextRef="#ctx0" brushRef="#br0" timeOffset="4506.0582">280 1472 12 0,'0'-7'6'0,"11"4"5"15,-11 3-5-15,4 0-3 16,-1-3 0-16,-3 3-2 16,0 0 0-16,4 3 0 15,1 4 1-15,2 6 0 0,1 2 1 16,-1 11-3-16,4-1 1 16,1 4-1-16,4 3 0 15,-1-6 1-15,4 2 0 16,-3-5-2-16,-5-8 1 15,0 2 1-15,1-7 1 16,0-1-1-16,-5-9 0 16,0-6-1-16,-2-1 1 15,2 1-2-15,-3-14 1 16,-4 11 0-16,0-20 1 16,0 1-1-16,0-2 0 15,4 2 0-15,-4 2 0 0,0 8-6 16,0-2 0-16,0 4-1 15,0 7 1-15,4 2-10 16,3 1 1-16,-3-1 14 16,1 7 0-16</inkml:trace>
  <inkml:trace contextRef="#ctx0" brushRef="#br0" timeOffset="5045.0188">720 1472 11 0,'-4'-7'5'0,"4"4"3"0,0 0-6 16,0 0 0-16,-4 3 1 16,1-4-2-16,-1 4 0 15,-3 4 0-15,-2-1 0 16,2 3 0-16,-5 4 1 16,1 3-1-16,-1 6 0 15,1 13 1-15,0 0 0 16,6-1-2-16,5 5 1 0,0-11-1 15,0-5 0-15,8-5 0 16,0-5 1-16,3-3-2 16,1-7 1-16,-1-4 0 15,1-2 0-15,0-7 0 16,-1 1 0-16,0-11 0 16,-3 1 0-16,0 3 0 15,-4 2 1-15,3 2-1 16,-3 8 0-16,-4 4 0 15,0 13 0-15,4-4-2 16,-4 10 1-16,3-3 0 16,1 6 1-16,4 0-3 15,-4-6 0-15,4 0-4 0,-1-4 0 16,4-6-4-16,1-3 1 16</inkml:trace>
  <inkml:trace contextRef="#ctx0" brushRef="#br0" timeOffset="5330.224">805 1248 8 0,'-12'-3'4'0,"12"51"5"0,0-39-5 0,0 8 1 16,8 5 1-16,-1 10-4 16,5 6 1-16,-1 0-3 15,-3 1 0-15,3-1 0 16,-3-6 0-16,4-3-2 16,-1 0 0-16,0-4-5 15,-7-6 0-15,4-3-4 16,-4-12 0-16</inkml:trace>
  <inkml:trace contextRef="#ctx0" brushRef="#br0" timeOffset="6064.5648">977 1418 8 0,'0'6'4'0,"-8"22"5"0,8-18-4 16,0 6-2-16,0 3 0 16,5 10-1-16,2-4 0 0,-3 1-3 15,3-1 1 1,-3-8 0-16,4 2 0 0,0-7-1 15,-1-8 1-15,1-1 0 16,-1-3 1-16,1-10-2 16,0-2 0-16,-4-7-2 15,0-1 0-15,-1-8 3 16,1 2 0-16,0 4 1 16,-4-4 1-16,3 10-3 15,1 3 1-15,-4 7 1 16,0 6 1-16,0 6 0 15,5 7 0-15,-2 3-1 16,5 3 0-16,3-6 0 16,-3 6 1-16,0-9-2 15,-1 6 0-15,1-3 0 16,3-4 0-16,1-12 0 16,-1-3 1-16,1-1-2 0,0-6 1 15,-1-3 0-15,0 1 0 16,1-8 0-16,0 1 0 15,-5 3 1-15,0-1 0 16,-2 2-1-16,-1 1 1 16,-4 1-1-16,0 4 1 15,0 2-1-15,-4 0 1 16,-1 4 1-16,2 3 1 16,-5 3-5-16,1 0 1 15,-1 6 1-15,0 7 1 16,0 3-1-16,5 3 1 0,-1 4 0 15,4-1 0-15,0 0-1 16,4-3 1-16,3 10 0 16,1-16 0-16,4-1-2 15,-1-5 0-15,5-1-3 16,-1 4 1-16,4-10-7 16,4 0 0-16,-4-6-3 15,0-1 1-15</inkml:trace>
  <inkml:trace contextRef="#ctx0" brushRef="#br0" timeOffset="7807.5318">180 2192 18 0,'0'-14'9'0,"8"7"3"15,-5 11-10-15,1 5 2 16,8-3 0-16,-5-6-2 16,1 12 1-16,0 1-2 15,0 9 1-15,-1 10 0 0,1 6 0 16,3 1-1-16,1 5 0 15,-1 7-2-15,0 0 1 16,-2 1-1-16,2-1 1 16,-3-4-2-16,-1-5 0 15,0-3-2-15,2-14 1 16,-2 1-10-16,-3-11 1 16,4-5 0-16,-5-13 0 15</inkml:trace>
  <inkml:trace contextRef="#ctx0" brushRef="#br0" timeOffset="8617.9139">295 2208 11 0,'-4'-21'5'0,"11"9"8"15,2 8-7-15,2-2-1 16,4-1 0-16,8-2-4 16,4-1 0-16,8 4 0 15,3-7 1-15,4 0-3 16,4 3 1-16,4 1 0 16,3 3 0-16,5 3 0 15,3 3 0-15,-11 0-1 16,-4 0 1-16,0 3 0 15,0 0 0-15,-4 0 0 0,-4 0 0 16,-3 0 0-16,-1 0 0 16,1-3 0-16,-5 0 0 15,-2 0 0-15,-6 0 0 16,-2 0 0-16,-1 0 1 16,-4 4-1-16,0-4 1 15,-3 3-2-15,-5-3 1 16,1 3 1-16,-4 0 0 15,-4-3 0-15,8 10 0 16,-4 0 0-16,0-4 0 16,-1 0 1-16,1 1 0 15,-4 9-1-15,0-3 1 0,0 8-1 16,-4-5 0-16,4 9 0 16,0 1 0-16,0 6 0 15,4 9 0-15,3-5-2 16,1 2 1-16,4 0 0 15,-1 7 0-15,-3-1 0 16,4 1 1-16,-5-3-1 16,1-4 1-16,-1-6-1 15,1 6 0-15,-4-9 0 16,0-10 0-16,0-6 1 16,-4 0 0-16,0-3 0 15,-4-1 0-15,-4-3-2 16,-3 7 1-16,-5-16-2 15,-3 6 1-15,-8 0 2 16,-7-3 0-16,-5 0-2 0,-18 4 0 16,-4-4 1-16,-12 6 0 15,-7-3 1-15,-5 7 0 16,8-1-1-16,5-3 0 16,-1-2 1-16,15 2 0 15,9 1-3-15,7-1 1 16,11 1-2-16,8-2 0 15,11-7-8-15,5 2 1 16,7-3-11-16,7-1 0 16</inkml:trace>
  <inkml:trace contextRef="#ctx0" brushRef="#br0" timeOffset="9699.2744">478 2489 11 0,'9'-15'5'0,"-6"37"7"16,-3-16-6-16,4 1-3 16,0 2 1-16,-4 4-2 15,0 3 1-15,8 7-3 16,-5 5 0-16,1-2-1 15,1-1 1-15,-2 1 0 16,1-7 1-16,0-3-1 0,-1-3 0 31,-3-13 1-31,4-3 1 16,0-7-1-16,0-6 0 16,3-3-2-16,2-4 1 15,-6-5 0-15,5 5 0 16,-1-8 0-16,1 1 1 15,0 8-2-15,0 3 1 16,-1 3 0-16,0 7 0 16,2 6 0-16,-2 3 1 15,1 9 0-15,-4 3 1 16,3 5-2-16,1 2 1 0,0 0-1 16,-1 0 0-16,1 0 0 15,4-3 0-15,-1-3 1 16,0-3 1-16,1-7-4 15,3-3 1-15,0-3 1 16,1-10 0-16,-1 0 1 16,-3-6 0-16,-1 0-2 15,-3 3 1-15,-8-3-2 16,-4-4 1-16,0 1 1 16,0 3 1-16,-3-1-2 15,-1 8 1-15,0 6-1 16,1 2 1-16,-1 11 0 15,0 2 0-15,0 10 0 16,5 4 0-16,-1 2 1 16,4-2 0-16,4-4-1 0,3 0 0 15,1 0-2-15,8-3 1 16,3-6-7-16,0-4 0 16,4-3-5-16,-4-3 0 15,0-6 9-15,0-4 0 16</inkml:trace>
  <inkml:trace contextRef="#ctx0" brushRef="#br0" timeOffset="9910.3318">927 2435 15 0,'7'13'7'0,"13"19"2"0,-12-20-8 0,4 1-1 15,2 4 1-15,2-2-1 16,-1 1 1-16,4-3-4 16,4 3 0-16,-3-3-9 15,-5-4 1-15,0-5 9 16,-3-4 0-16</inkml:trace>
  <inkml:trace contextRef="#ctx0" brushRef="#br0" timeOffset="10119.9648">1019 2387 20 0,'-7'42'10'0,"-1"-7"0"0,4-22-10 16,4 2 1-16,0 2 0 15,0 2-2-15,0 3 0 16,0-2 0-16,0-2 1 15,-4-2-9-15,4-3 1 16,4-6-3-16,-4-7 1 16</inkml:trace>
  <inkml:trace contextRef="#ctx0" brushRef="#br0" timeOffset="10525.811">1058 2492 15 0,'3'-12'7'0,"39"24"5"0,-30-8-9 16,3-8-3-16,5-2 0 16,-2 0-3-16,2 0 1 15,-1 3-13-15,0-4 1 16</inkml:trace>
  <inkml:trace contextRef="#ctx0" brushRef="#br0" timeOffset="10358.439">1150 2269 13 0,'-5'7'6'0,"5"59"1"16,0-49-6-16,5 8 0 15,-1 4 0-15,-1-1-1 16,1-2 0-16,3 3-5 15,1-3 1-15,-4-4-6 16,0-3 1-16</inkml:trace>
  <inkml:trace contextRef="#ctx0" brushRef="#br0" timeOffset="14803.8065">1042 2642 10 0,'-4'-9'5'0,"4"6"5"16,0 0-6-16,0 0 1 16,8 0 0-16,-4-4-2 15,4 1 0-15,-1-1 1 16,0 1 0-16,5 2-5 15,4 1 1-15,-1-3 1 0,4 3 0 16,1 3 1-16,6-3 0 16,4-3-2-16,9-1 1 15,11 1 0-15,-1 2 0 16,9-5 0-16,8 2 1 16,-1 1-1-16,4 0 1 15,3-4-4-15,9 0 0 16,6 7 2-16,-2-3 1 15,-4-1-2-15,-9 4 0 16,-3 0 1-16,-4 3 0 16,-3 0 0-16,-9-3 0 15,-2 3-1-15,-9 0 1 0,-8 0 0 16,-3 0 0-16,-4-6-2 16,-9 6 1-16,-2-7 1 15,-1 4 1-15,-4 3-3 16,-3-3 1-16,-8 0 1 15,0-1 1-15,-4-5-3 16,-3-1 0-16,-4-2 1 16,-1-1 0-16,-4-4 1 15,-7 2 0-15,1-4-1 16,-1 2 1-16,4 2 1 16,-1-5 0-16,5 4 0 15,3 4 1-15,5 6-4 16,3-4 0-16,0 0 2 15,4 4 0-15,8 2 0 16,7 1 0-16,4 6 0 0,8 1 0 16,0-1-1-16,3 0 1 15,1 7-1-15,-4 6 1 16,0-10 0-16,0 3 1 16,-8 4-1-16,-3-3 1 15,-5 0 0-15,-4 2 1 16,-7 4-1-16,-4 7 1 15,-3-1 1-15,-9 1 0 16,-3-1-3-16,-4 0 1 16,0 0-2-16,1 1 0 15,-2-4-6-15,6 0 0 16,-2-3-9-16,5 0 1 0,7-7 7 16,0 1 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2.39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-108 1399 17 0,'0'-13'8'0,"12"7"7"0,-8 3-8 15,4 3-3-15,3-7 0 16,-3 7-3-16,-1 0 0 15,1-3 0-15,0 3 0 16,-4 10-1-16,-4 6 1 16,0 6-1-16,-4 7 0 15,0 6 1-15,-3 6 0 16,2 10-2-16,1 0 1 0,1-3 1 16,-1-9 1-1,4-7-4-15,0-4 0 0,0-5 2 16,0-4 1-16,4-3 1 15,-1-3 1-15,6-10-4 16,2-6 1-16,0 6 2 16,5-9 0-16,-1-1-3 15,4 1 1-15,4 2-2 16,4 4 0-16,4 0 3 16,-1-3 1-16,5 0-2 15,3 3 0-15,1 0-1 16,10 3 1-16,1 0 0 15,7 4 0-15,-3-1 0 16,-4-6 0-16,-3 4 0 16,-2-1 1-16,-6 0-1 15,-5-6 1-15,-3 6-2 0,-4 0 1 16,0 1 0-16,-8-4 0 16,-4-7 0-16,-3 10 1 15,-1-3 1-15,-4-6 0 16,2 9 0-16,-6-9 0 15,1-1-2-15,-4 1 0 16,0-1 0-16,0 4 1 16,-4-3 0-16,1 0 0 15,3-7-1-15,-5 0 0 16,5-6 0-16,0-4 0 16,-4-2 0-16,4-4 0 0,-3-9-2 15,-1-10 0-15,4 3 3 16,-4-9 1-16,4 3-4 15,0 0 1-15,-4 9 2 16,1 7 1-16,-1 6-3 16,0 7 0-16,-4 3 1 15,-3 9 1-15,-1 4 0 16,0-1 1-16,-6 1-3 16,-6 0 1-16,-3 0 0 15,-7 2 0 1,-54-5 1-1,-1 5 1-15,-2 1-2 16,2 3 0-16,13 0-2 16,3 0 1-16,11 0-6 15,17 0 0-15,10 0-8 16,8 0 0-16,12-3-2 0,15 3 0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7.87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 26 9 0,'0'0'4'0,"0"6"5"16,4 0-6-16,0 0 0 15,-4 1 1-15,4 6 0 16,-4 6 0-16,0 3-3 16,0 7 1-16,0 0-2 0,0 6 0 15,0-3 1-15,0 0 1 16,0 3-2-16,0 3 0 16,0-9 1-16,4 3 0 15,0-10-1-15,0-6 1 16,-1 0-1-16,5-3 0 15,-1-4 1-15,2 1 0 16,-2-4-1-16,4 1 1 16,4-1-1-16,1-6 1 15,7 0-2-15,7 7 1 16,1-7 0-16,-4 3 0 16,4 10-1-16,3-7 1 15,-7 3 1-15,0 1 0 0,-4 0-1 16,0-4 0-16,-4 1-2 15,0-1 1-15,-4-6 3 16,1 3 1-16,-8 3-4 16,3-6 0-16,-3-3 2 15,-4-3 0-15,0-4 0 16,-4 1 0-16,3-11 0 16,-3-1 0-16,0-6 0 15,-3-4 1-15,3-7-4 16,0-4 1-16,0-3 2 15,0 0 0-15,0 7-2 16,0-3 1-16,-4 6 0 16,0-1 1-16,4 1 0 15,-4 10 0-15,-4 2-1 0,-3 7 0 16,-5 1 0-16,1 2 0 16,-8 6 0-16,-3 4 1 15,-9 0 0-15,-4 3 0 16,1 6-3-16,3-2 0 15,5 2-2-15,0-3 0 16,3 0-6-16,7 3 1 16,5-6-6-16,4 4 0 15,3-4 13-15,0 6 0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8.90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70 1264 12 0,'0'-3'6'0,"4"10"6"0,-4-7-6 15,0 0-2-15,0 0 1 0,4 6-3 16,-4 9 1-16,0 11-1 15,-4 0 1-15,0 5-2 16,0 7 0-16,1 4-2 16,-5-1 1-16,0 1 0 15,0-1 1-15,1-6-1 16,3-3 1 0,1-7-1-1,3-2 0-15,3-8 0 16,5-5 1-16,-1-4-1 15,5 1 1-15,-1-4-2 16,4 0 1-16,1 1-1 16,6-4 1-16,9 3 0 15,-4 0 1-15,4 0-1 16,-4 0 0-16,-2 3-1 0,-2 1 1 16,0-4 1-16,-4 0 0 15,-4-3-2-15,0 0 1 16,1 0 0-16,-5 0 1 15,1-3-3-15,-5 0 1 16,1-4 1-16,0 4 1 16,-5-3-1-16,1 0 1 15,0-1 0-15,0-2 1 16,-1-1-2-16,-3 0 0 16,5 1 0-16,-5 3 0 15,0-1 0-15,0 1 0 16,0-1 0-16,4 1 0 0,-1 0 0 15,-3 0 0-15,4 3-1 16,0-7 0-16,0 3 2 16,-1 1 0-16,1-3 0 15,0 2 1-15,4 1-4 16,-8-7 1-16,0-6 3 16,0 3 1-16,0-6-5 15,0-7 1-15,-4-9 0 16,0 3 1-16,0 0 2 15,-3 6 1-15,-1 1-3 16,-3 9 1-16,-5 3-1 16,1 6 0-16,0 7-2 15,-4-1 1-15,-4 4-6 16,0 4 1-16,4 2-7 0,-8-3 0 16,0-3 0-16,2 10 0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6.310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19 2 16 0,'-12'-13'8'0,"5"10"4"16,7 3-8-16,0 3-1 16,0-3 0-16,0 3 0 15,4 7 0-15,-1 5-1 16,1 11 0-16,4 9 2 16,0 6 0-16,3 11-2 15,0 15 0-15,5 19-3 16,-1 13 0-16,5 19 2 0,-5 16 0 15,0 16-2-15,0 17 0 16,-7-1 0-16,-1 9 0 16,-3-2 1-16,1-7 0 15,-5-22 1-15,0-7 0 16,3-16-2-16,1-6 0 16,4-19-2-16,-1-19 1 15,5-4-7-15,-4-18 1 16,-1-17-13-16,1-9 1 15</inkml:trace>
  <inkml:trace contextRef="#ctx0" brushRef="#br0" timeOffset="1230.4568">184-18 18 0,'3'-3'9'0,"32"10"1"0,-19-7-9 0,2 0 0 16,6 0 1-16,6 0 1 16,9 0 0-16,6 3 0 15,21-3 0-15,-1-3-4 16,8-4 1-16,-1 4 1 15,5 0 0-15,3-1-2 16,1 4 1-16,-8 0-1 16,0-3 1-16,-7-3 1 15,-1 0 0-15,-8 3 0 16,-7-1 1-16,-4 1-1 16,-4 3 0-16,-4-3 1 15,-3 3 1-15,-5 6-2 16,1-2 0-16,0 2 0 15,-9-3 0-15,-6 6-1 0,-1 1 1 16,-3 0-1-16,-1 0 0 16,-3 5 1-16,-1 1 0 15,2 7 1-15,-2 5 0 16,1 4-1-16,3 4 0 16,1 5-1-16,-1 7 1 15,-3 0-3-15,4 13 1 16,-5 8 1-16,1 5 1 15,-1 9-1-15,-3 3 0 16,0-2-1-16,4 8 0 16,-1 4 2-16,5 9 0 15,-5 1-1-15,5-4 0 0,-4 7-1 16,3-7 0-16,1 6 2 16,3-6 1-16,1-5-3 15,-1 2 0-15,0-13 1 16,-3-4 1-16,-1-1-1 15,0-5 1-15,1-8 0 16,-4-5 1-16,3-6-2 16,-4-6 1-16,2-9-1 15,-2-10 1-15,1-3-1 16,-1-7 1-16,-3 0 0 16,0-5 1-16,-4-8-2 15,-4-2 0-15,0-4-1 16,-3 0 1-16,-5-3 0 15,-3 3 1-15,-8 0-1 0,-8-3 0 16,-3 4 0-16,-8-8 0 16,-12-2 0-16,-8 6 0 15,-2-6-1-15,-17 3 0 16,-7-7 1-16,-8 10 0 16,-11-7 0-16,3 1 0 15,-3 6 0-15,-5 0 1 16,9 0-2-16,11 0 1 15,8 0-1-15,7-7 1 16,8 1 0-16,8 6 0 16,3-6 0-16,16 6 0 15,7-3-4-15,8-4 1 0,5-6-4 16,6 4 0-16,9-7-14 16,-1-6 1-16,8 2 10 15,4-5 0-15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8.80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 71 16 0,'-4'3'8'0,"8"3"2"15,-4-6-7-15,4 6-3 16,-1 4 1-16,-3 3 1 16,5 0 1-16,-5 0 1 15,0 2 0-15,0 5-4 16,0 9 1-16,-5 6-1 15,2 3 0-15,-1 7 0 16,0 6 1-16,4-2-2 0,0 5 1 16,0-9 0-16,4-4 1 15,0-5-1-15,4-8 1 16,-1-5-1-16,1-8 0 16,3-2 1-16,5-6 1 15,-1-7-2-15,8 0 1 16,4-7-2-16,0 4 1 15,7 0 0-15,1 0 0 32,27 3 0-32,-4-4 0 15,-9 4 1-15,-3 0 0 16,1 4-1-16,-9-1 1 16,1 0 1-16,-2-3 0 0,5 0-2 15,-7 3 0-15,-1 1 0 16,-3 2 1-16,-4 1-2 15,1-4 1-15,-10 4 1 16,2-4 0-16,-5 0-1 16,1-3 1-16,-1 3-3 15,-4 0 1-15,1-3 1 16,-4 3 0-16,-1-3-1 16,1 0 1-16,0 0 0 15,0 0 1-15,-1 0 0 16,1-3 1-16,-5 0-3 15,1 0 1-15,1 0 0 16,2 0 0-16,-3-4 1 16,3 1 1-16,-7-4-4 0,4 3 1 15,4 4 1-15,0-4 1 16,-8-5-2-16,4 6 1 16,-4-7 0-16,4-7 0 15,-8 2 0-15,0-8 1 16,-4-9-1-16,0-1 1 15,1-12-2-15,-1 0 1 16,1-3-2-16,-2 0 0 16,2 0 4-16,-4 9 1 15,3 4-3-15,0 6 0 16,-4-1-1-16,5 8 1 16,-5 9 0-16,-3 0 0 15,-4 3-1-15,-1 1 0 0,-3 5 1 16,-8 1 0-16,-3 6 0 15,-5 0 1-15,-3 0 0 16,0 0 1-16,-15 6-4 16,-4-3 0-16,-4-3 3 15,-5 10 0-15,5-4-3 16,3 3 1-16,9 1-5 16,2 0 1-16,13-3-11 15,3-1 1-15,12-6 4 16,8 3 1-16</inkml:trace>
  <inkml:trace contextRef="#ctx0" brushRef="#br0" timeOffset="1019.7658">146 961 19 0,'4'13'9'0,"-4"3"3"15,4-10-10-15,0 7 1 16,4 3 0-16,-5-6 1 15,1 5 1-15,-4 8-4 16,0 2 1-16,0 6 0 16,0 4 0-16,-4 4-2 15,1-1 0-15,3 4 0 0,-4-6 1 16,4-5 0-16,0-5 1 16,4-1 0-16,3-2 0 15,4-10-1-15,1-1 0 16,3-5-2-16,1-4 1 15,3-3 0-15,4 0 1 16,0-3 0-16,4-1 0 16,4 1-3-16,0-3 0 15,3 3 3-15,1-3 0 16,0 3-1-16,3-4 0 16,4 4-1-16,-4 0 0 15,4-1 0-15,-3 1 1 0,-1 3 1 16,-3 3 0-16,0 1-1 15,-1-1 0-15,-3 3 0 16,3-6 1-16,-3 0-2 16,-4 0 0-16,-4 0 1 15,-4-3 1-15,-3 0-1 16,-1 0 1-16,-3-4-1 16,-5 1 0-16,1-4 2 15,-4-2 0-15,-1-5-2 16,1 1 1-16,-4-3-2 15,0-10 1-15,0-2-1 16,0-8 0-16,0-3 0 16,0-2 1-16,4 2 0 15,0-2 1-15,-4 6-1 0,4 6 0 16,-4 3 1-16,0 6 0 16,0 8-3-16,-4 2 1 15,0 3 2-15,-4 0 1 16,1 4-2-16,-8 6 1 15,-5 9-1-15,-3-2 0 16,-8 3 0-16,-7-4 0 16,-12 1-1-16,-8-1 1 15,-3-3 0-15,-8 6 1 16,-9 1-1-16,6-7 0 16,-1 0-3-16,0 4 0 15,8-10-4-15,8 6 1 16,2 0-5-16,10-9 0 0,6 6-8 15,5 0 1-15</inkml:trace>
  <inkml:trace contextRef="#ctx0" brushRef="#br0" timeOffset="2071.5548">208 1719 23 0,'-4'-7'11'0,"19"7"0"0,-7 3-12 0,0 4 2 16,-1 8 0-16,1-2-1 16,-4 7 0-16,4 8 3 15,-4 2 0-15,-1 1-4 16,1 5 0-16,-4-4 2 16,0 0 0-16,4 3 0 15,0-7 0-15,-4-2-1 16,0 0 1-16,0-7-1 15,3-3 0-15,1-6 2 16,5-4 0-16,-2 0-2 16,8-3 0-16,1 4 0 15,3-7 0-15,4-3 0 16,4-10 1-16,0 4-2 0,0-1 1 16,3 3 0-1,5 1 0-15,0 3 0 0,2 3 1 16,9-4-1-16,-3 4 0 15,-1-3 0-15,0 3 0 16,4 7 1-16,1 2 0 16,-9 1-1-16,1-3 1 15,-5-7 0-15,-7 0 0 16,0-4 2-16,-4 1 0 16,-4 6 0-16,-3-9 0 15,-5 3-1-15,1-4 0 16,-1 1-2-16,-3-4 0 15,-1 1-1-15,-3-1 1 0,0-6 1 16,-4 0 0-16,0-6-2 16,0-4 0-16,0-2 1 15,4-8 0-15,-4 1 1 16,0 3 1-16,0 0-3 16,0 0 1-16,0 9-1 15,0 1 1-15,0 6 0 16,-4 3 1-16,0 3-1 15,0-3 1-15,-3 7-1 16,-1 3 1-16,-3 0 0 16,-5 3 0-16,-3-3-1 15,-4 9 0-15,-8-3 2 16,-4 0 0-16,-7 4-3 16,-12-1 0-16,-11 4 0 0,-8-7 1 15,-12 16 2-15,-3-9 0 16,4-1-2-16,0-2 1 15,3-4-6-15,11 0 1 16,9 7-4-16,11-10 0 16,12-3-16-16,7 0 1 15,16-4 13-15,11-6 1 16</inkml:trace>
  <inkml:trace contextRef="#ctx0" brushRef="#br0" timeOffset="2567.9479">508 1734 19 0,'-4'-15'9'0,"12"15"5"0,-4-4-10 15,3 4-1-15,1 0 0 32,11 7 5-32,0 15 1 15,3 4-7-15,2 5 0 16,6 2-2-16,1 2 1 15,-1 0-2-15,1 1 0 16,0-5-2-16,0 2 0 0,0-8-16 16,0-6 0-16,-1-6 5 15,9-13 1-15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11.17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1-169 24 0,'-12'-3'12'0,"20"18"1"0,-4-5-13 0,-1 0 0 16,1 6 0-16,0 3 1 16,0 0 1-16,3 6-1 15,-3-2 0-15,4 6 1 16,0-4 0-16,-1-6 0 16,4 7 0-16,1-7-2 15,3-3 0-15,5-3 0 16,2-4 1-16,5-6-1 15,4-3 1-15,0 0 0 16,-1 0 0-16,5-6 1 16,-1 3 0-16,5-3-2 15,-1 6 1-15,4 0-1 0,-4 0 1 16,0-3-1-16,-4 3 1 16,1 0-2-16,-4 3 1 15,-1 0 0-15,1-6 1 16,-4 6-1-16,-5-6 1 15,-2 9-1-15,-1-6 0 16,-4 3 1-16,0-3 0 16,-3-3 1-16,-4 3 1 15,-1-3-2-15,-3-13 0 16,0 3 0-16,0-3 0 16,-4 3-1-16,0-6 0 15,0-6-1-15,0-4 0 0,0 0 2 16,0 1 0-16,-4-11-1 15,4 1 0-15,-4 6 1 16,0 3 0-16,1 7-3 16,-1-3 0-16,-4 10 3 15,0 5 1-15,-3 0-2 16,-4 7 0-16,-5 0-1 16,-3-4 0-16,-7 10 1 15,-9 4 1-15,-10-1 0 16,-5 1 0-16,1-1-2 15,-1 4 0-15,-11 1-2 16,8-1 0-16,7 0-7 16,0-4 0-16,8-2-2 15,4-1 1-15,7 0-7 16,4-6 1-16</inkml:trace>
  <inkml:trace contextRef="#ctx0" brushRef="#br0" timeOffset="798.4899">81 360 24 0,'-8'-18'12'0,"8"33"-1"16,4-9-12-16,0 4 1 15,3-3 0-15,1 3-1 16,4 2 1-16,-5 4 2 15,1 7 0-15,-4 2-1 16,3 1 0-16,-2-1 1 16,-2 10 1-16,1-3-3 15,0-7 1-15,3-2 0 16,-3-1 1-16,4-3-1 0,0-15 1 16,-5-1-3-16,5-3 1 15,3 3 1-15,5-9 1 16,-1-4-2-16,1 13 0 15,2-9 0-15,2-4 0 16,2 4 0-16,2 0 1 16,3 3-1-16,7-4 0 15,4 4 1-15,-3 3 0 16,-5-7-2-16,5 4 0 16,-5 0 2-16,-3 3 1 15,0 0-1-15,-8 0 0 16,0 0 0-16,0 0 0 15,-7 0-1-15,-1 0 1 0,1-3 0 16,-1 3 0-16,-4-4-1 16,2 1 0-16,-2-3 1 15,-7-3 0-15,4-8-2 16,-4-2 1-16,4-3 1 16,-1-7 0-16,-3-3-2 15,0 4 1-15,0-1 1 16,0 4 1-16,-3-8-3 15,3 8 0-15,-4 6 2 16,0 3 0-16,-3 6-1 16,-5 0 0-16,-3 4 0 15,-8 0 0-15,-8 3-1 16,-7 6 1-16,-4 3 1 16,-4 4 0-16,-4-4-3 0,-7 4 1 15,-4 3-5-15,3-4 0 16,8-3-3-16,8 1 0 15,4-4-15-15,8-3 1 16,10-3 22-16,9 0 1 16</inkml:trace>
  <inkml:trace contextRef="#ctx0" brushRef="#br0" timeOffset="-914.1038">161-851 15 0,'-11'-6'7'0,"3"2"6"0,8 1-7 16,0 3-3-16,0 0 1 15,-3-3-3-15,-2 6 1 16,1-6-1-16,1 9 1 16,-1-2-2-16,0 9 1 15,0 2-2-15,1 11 0 16,-1 6 2-16,-4 9 0 16,4 10 0-16,0-6 0 15,0-1-1-15,4-2 0 0,4-3 2 16,4-11 0-16,4-5-1 15,-1-8 1-15,5 2-2 16,6-8 1-16,5-6-1 16,4 0 1-16,3-6-2 15,1-3 0-15,3 0 3 16,7 2 0-16,6-5-2 16,-6 2 0-16,1 0 0 15,0 7 0-15,-4-2 0 16,0 2 0-16,-3 2-3 15,-5-2 1-15,0 0 4 16,-3 4 1-16,-4-1-3 16,-1 0 0-16,-2 1 0 15,-5-4 0-15,-4 0 2 0,-4 3 1 16,-3-3 0-16,0-7 0 16,-4 4-2-16,-4-4 0 15,0 2 0-15,0-15 1 16,-4 1-1-16,0 0 0 15,0-10-1-15,1 1 1 16,-2-7-2-16,1-1 1 16,1 1-1-16,-5-9 1 15,5 9 0-15,-5-7 1 16,0 10 0-16,0 7 0 16,1-1-3-16,-4 10 1 0,-1 3 1 15,-7 0 0-15,-8 4-1 16,-8 6 1-16,-6 6 0 15,-13-6 0-15,-3 3-3 16,-1 0 1-16,5 3-3 16,-1 0 1-16,0-3-10 15,8 6 0-15,1 1-7 16,3-4 1-16</inkml:trace>
  <inkml:trace contextRef="#ctx0" brushRef="#br0" timeOffset="1863.6737">487 421 22 0,'-20'-6'11'0,"20"9"0"0,0-3-11 16,0 0 1-16,0 0 1 16,0 0 1-16,8 0 1 15,4-3-3-15,-5 3 1 16,5 3 0-16,3 0 1 15,4 4-3-15,4-4 0 0,8 0 1 16,11-3 1-16,4 0 0 16,4-3 0-1,3-4-1-15,12 1 1 0,8 3-2 16,3-4 0-16,4 4-1 16,-3 0 1-16,-4-3-1 15,-4 0 0-15,4-1 1 16,-5-3 0-16,-2 4 0 15,-9-1 0-15,-3-2 0 16,-5 0 0-16,-3 5 0 16,-7-5 0-16,-9 5-1 15,-4-2 1-15,-6 3 0 16,-5 0 0-16,-3 3 0 16,-5-3 1-16,-3 3-1 15,-4 0 0-15,0-3-2 0,0 0 1 16,-7-1 0-16,3 4 0 15,-8-9 0-15,4 2 0 16,-3 0 1-16,-5 4 0 16,2-3 0-16,-2-3 1 15,1-1-2-15,-5-3 1 16,5 0 1-16,0-2 0 16,3-8-2-16,1 7 1 15,-1 4-1-15,1 2 1 16,3-6 0-16,5 0 1 15,-1 10-1-15,0 3 0 16,0 3 0-16,4-13 1 16,4 13-1-16,4 6 0 0,7 4 1 15,0-4 0-15,4-3-1 16,1 3 1-16,7 1-2 16,-1-4 1-16,-3 3-1 15,-4-2 0-15,-4 5 3 16,-3 1 0-16,-4 2-1 15,-8 1 0-15,-8 4 2 16,0 4 0-16,-3 5-2 16,-1-4 1-16,-3 1-7 15,0-4 1-15,-1 0-6 16,1-3 0-16,3-4-14 16,9-2 0-16,3-3 23 15,3-14 1-15</inkml:trace>
  <inkml:trace contextRef="#ctx0" brushRef="#br0" timeOffset="3125.2075">1968-1135 21 0,'-8'-29'10'0,"23"26"2"16,-8 3-11-16,9 0 0 15,7 3 0-15,11-3 4 16,4-3 0-16,13 0-2 16,10-7 1-16,8 1-2 15,7 2 1-15,8 1-3 16,4-1 0-16,4 4 0 15,-8-3 0-15,-7 6 0 0,-8-4 0 16,-12 4 3-16,-7 0 1 16,-8 4-1-16,-4 2 1 15,-4 4-2-15,-7-4 1 16,0 4-2-16,-8 9 0 16,1-13-2-16,-5 7 1 15,0 9 0-15,-3-2 1 16,-1 5-1-16,-4 11 1 15,2 5-1-15,-6 17 1 16,-6 5-1-16,-6 14 1 16,2 12-2-16,-1 7 0 15,-3 3 1-15,-1 6 0 16,5-3 0-16,-1 5 1 16,4-1-2-16,1-7 1 0,3-10 0 15,-4 0 1-15,4-15-1 16,4-4 1-16,3-3-1 15,1-12 0-15,-1-11 1 16,1 4 0-16,4-10-2 16,-5-6 1-16,1-9 0 15,-5 2 0-15,2-9 1 16,-5-3 1-16,0-7-2 16,-8 1 0-16,-7-1-1 15,-5-6 0-15,-6 3 2 16,-9-6 0-16,-15-3-1 15,-3-4 0-15,-8 0 1 0,-16 4 1 16,1-4-3-16,-5 4 0 16,1 9-1-16,0-6 1 15,7 0-5-15,8 3 0 16,3-3-4-16,9 3 0 16,3-13-8-16,8 3 1 15,11-3 4-15,4-2 0 16</inkml:trace>
  <inkml:trace contextRef="#ctx0" brushRef="#br0" timeOffset="2344.3521">1917-1084 23 0,'-18'-26'11'0,"14"-12"1"0,4 38-11 0,0 0-1 16,0-3 1-16,0 3 2 15,0 13 1-15,4-1-3 16,-1 4 1-16,1 10-1 16,0 3 0-16,3 9 3 15,2 10 1-15,-2 16-5 16,1 9 1-16,3 26-1 16,-3 13 1-16,0 6 0 15,-1 13 0-15,0 8-1 16,-3 5 0-16,0-14-1 15,0-5 0 1,8 9 1-16,-1-29 0 16,5-22-7-16,-5-25 0 15,-4-26-15-15,5-16 1 16,0-19 14-16,-1-20 1 16</inkml:trace>
  <inkml:trace contextRef="#ctx0" brushRef="#br0" timeOffset="4055.1573">2071-800 15 0,'-8'3'7'0,"27"-25"4"0,-11 22-8 16,-5 3 0-16,6 4 0 16,-2-1-1-16,1 6 0 15,-5 1 1-15,5 10 1 16,0 9-3-16,-4 9 0 15,0 4 0-15,-1 6 0 16,1 0 0-16,0-7 0 16,3-8-1-16,1-1 0 15,4-10 1-15,3 1 0 16,0-14 0-16,4-5 1 0,1-4-2 16,7-3 0-16,3-7 2 15,0-2 0-15,1-7-2 16,3 7 1-16,-3 2-1 15,4-3 0-15,-5 7 0 16,5 6 1-16,3-6-2 16,-4 0 1-16,-7 6 1 15,0 0 0-15,-4 1-1 16,-4-4 0-16,-4 3 1 16,1-6 1-16,-5-1 0 15,0-2 0-15,-7 3-2 16,4-3 0-16,-4 3-1 15,0-13 0-15,-4 0 2 16,0-7 1-16,-4-2-2 16,4-4 0-16,-4 1 0 0,4-5 1 15,0 5-1-15,0-7 1 16,0 9-2-16,0-2 0 16,4 2 1-16,-4-3 0 15,4 10 0-15,0 3 1 16,-4 0-2-16,3 10 1 15,-3-4 0-15,0 4 0 16,0-3-1-16,-3 5 1 16,-5 4 0-16,-4-6 1 15,-3 2 0-15,-12 8 0 16,-3-8-2-16,-12 8 0 16,-4-1 1-16,-16 4 0 0,1-4 1 15,4 0 0-15,-1-3-5 16,5 3 1-16,7 3-7 15,0 0 1-15,8 1 1 16,7-1 0-16,4-2-11 16,9-1 0-16</inkml:trace>
  <inkml:trace contextRef="#ctx0" brushRef="#br0" timeOffset="4777.0811">2155-204 27 0,'-11'-7'13'0,"7"17"1"0,8 0-13 15,-4 3-2-15,0 2 0 16,3 4 0-16,1 4 1 16,0 2 1-16,3 1 1 15,1 6-3-15,0-4 0 0,-1 4 1 16,1-6 0-16,-1-4 0 15,5 1 1-15,0-10 0 16,-1-7 1-16,5 0-2 16,2-9 0-16,2 0 1 15,3 0 0-15,3-13-2 16,1 6 0-16,0 0 0 16,0 4 1-16,-1 0 0 15,1-1 1-15,0 1-2 16,4 9 1-16,0-3-1 15,-1-3 1-15,-3 3 1 16,0-3 0-16,-4-4 1 16,-4 4 1-16,0 0-1 0,-4-1 0 15,1-2-1-15,-5 0 0 16,-4 0 0-16,2-4 1 16,-6-3-3-16,1 0 1 15,-4-2 1-15,0-5 0 16,-4 2-1-16,-4-5 1 15,4 1-1-15,-7-1 0 16,-4-2 0-16,-8 12 1 16,-4 0-2-16,-4 3 1 15,-3 7 0-15,-1 3 1 16,-7-6-2-16,1 6 1 16,-5 3-7-16,-1 0 1 0,2-3 1 15,7 3 0-15,3 1-8 16,4-1 1-16,4 0 0 15,9-3 0-15</inkml:trace>
  <inkml:trace contextRef="#ctx0" brushRef="#br0" timeOffset="5588.0456">2285 274 23 0,'-4'-15'11'0,"8"27"1"0,-4-12-12 16,4 6 0-16,0-6 1 15,3 10 2-15,-3 0 1 16,4 0-4-16,-4 5 0 16,0 5 0-16,-1-2 1 15,-3 12 0-15,4-5 0 16,4 1-1-16,-5-5 0 15,5 2 0-15,0-4 1 0,3-6 0 16,0-3 1-16,5-4-3 16,-1-3 1-16,5-3 0 15,3 0 0-15,3 0-1 16,1-3 0-16,7 3 2 16,5 0 0-16,-9 0-2 15,5 0 1-15,-1 0 1 16,-3 0 1-16,-4-3-2 15,-1 3 1-15,-3-3 1 16,-3 3 1-16,-1 0-3 16,0 0 1-16,-4 0 0 15,1-4 0 1,-1-2-2-16,0-1 0 16,-3-2 2-16,-5 0 1 15,1-1-2-15,-1-6 1 16,-2-6-1-16,-2-1 1 15,1-5 0-15,0-8 0 16,0-5-2-16,-1 6 1 16,1 6 1-16,-4 0 1 15,0 7-2-15,0 3 0 16,-4 3 0-16,1 3 1 16,-5 7-2-16,-8 3 1 15,-2 3 1-15,-6 6 0 16,-6 1-1-16,-5 2 0 15,-10 0-1-15,-1 4 0 0,0-3-1 16,0 0 0-16,4-4-5 16,0 3 0-16,-1 1-4 15,9-4 1-15,-1-6-2 16,13 0 0-16</inkml:trace>
  <inkml:trace contextRef="#ctx0" brushRef="#br0" timeOffset="12194.0288">2346 220 8 0,'-4'-19'4'0,"0"19"8"0,4 0-5 16,0-3-1-16,4 0 1 15,-4 0-4-15,4-1 1 16,0 1-2-16,0-4 0 16,-4 1 0-16,0 6 1 15,4 0-1-15,-4 0 0 16,0 0-1-16,0 6 1 16,0-2-1-16,0 2 0 15,3 1 1-15,5 3 1 16,4-1-1-16,-1-3 0 15,4 10 1-15,8 0 0 0,8 0 0 16,11 0 1-16,4 4-3 16,8 1 1-16,-1-1-2 15,1-5 0-15,3 11-1 16,-7-7 1-16,-4 0 0 16,-4-2 1-16,-4-2-3 15,-7 1 1-15,-5-3-5 16,-2 0 0-16,-6-4-4 15,-2 1 1-15,-1-4-20 16,-3 1 1-16,7-4 27 16,0-6 0-16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08.21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3192-351 22 0,'-8'-9'11'0,"8"21"3"15,0-5-12-15,5 0-1 16,-2 9 0-16,1-10 3 16,0 10 0-16,0 0-3 15,-1 9 0-15,1 8 2 16,0 5 1-16,0 9-3 15,0 14 0-15,0 9 2 0,3 26 0 16,1 13-3-16,-1 3 0 16,-3 9-1-16,1 3 0 15,-10 4 1-15,1-10 1 16,1-6-1-16,-1-10 0 16,0-9 0-16,0-17 1 15,4 5-1-15,0-18 1 16,4-9-3-16,0-9 0 15,0-9-4-15,-1-11 0 16,1-12-11-16,4-7 0 16</inkml:trace>
  <inkml:trace contextRef="#ctx0" brushRef="#br0" timeOffset="944.5651">3231-373 23 0,'-8'-13'11'0,"23"13"2"0,-4 4-12 16,5-1 1-16,15 3 1 16,15-2 0-16,3-1 0 15,9-3 0-15,15-3 1 16,3-4-3-16,5 4 0 15,3 3-2-15,8 3 0 16,-8-3 1-16,-6 0 1 16,-9 0 2-16,-4 3 0 15,-7 1 0-15,-5 2 1 0,-3 3-3 16,-4-6 0-16,0 4 0 16,-12 9 0-16,-3-9 0 15,-4-4 0-15,-8 15 0 16,0-5 0-16,-8 0-1 15,1 3 0-15,0 0 1 16,-9 7 0-16,1 8-1 16,0 4 1-16,-4 13-2 15,4 6 1-15,-4 11 0 16,3 11 1-16,2 11-2 16,-1 2 1-16,-1 7 0 15,1 6 0-15,-4-6 1 16,4 9 1-16,3-6-4 15,-3-10 1-15,0 4 1 16,0-13 1-16,4-7-2 0,3-5 0 16,0-5 2-16,-2-12 0 15,-2-6-1-15,1-3 0 16,-1-14 0-16,-3 4 0 16,0-13 0-16,0-2 1 15,-4-5 0-15,0-3 1 16,-4 1-2-16,-4-7 1 15,-3 1-2-15,-5 2 1 16,-6-3 0-16,-5 4 0 16,-8-4 0-16,-3 0 0 15,-8 3 0-15,-4 0 1 16,-15 1-2-16,0 0 1 0,-8 2 0 16,-8-2 1-16,1 2 0 15,4-3 1-15,-2 1-3 16,5-4 1-16,0 0-1 15,4-3 0-15,5-10 1 16,-5 4 0-16,7 6 0 16,4-3 0-16,9 3-3 15,7-6 1-15,7 6-5 16,1-3 0-16,11 0-10 16,8-1 0-16,3-2-4 15,12-14 0-15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1T22:12:23.94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5421 8070 10 0,'-18'-3'5'0,"27"6"5"0,-9-3-5 0,4 0-5 15,5 4 1-15,0-1-1 16,4 0 0-16,-4 4 1 16,4-1 0-16,1 1-4 15,-1 3 1-15,5-7 5 16,-1 4 0-16,5 0 1 15,9-4 0-15,14 4-3 16,-1-4 1-16,13 4-1 16,10-1 0-16,-1 1-1 15,5-17 1-15,0 10-2 16,0-7 1-16,-1-6 0 16,-3 6 1-16,4-3-1 15,-5 4 0-15,-8-4 0 0,-14 3 0 16,-9 1 1-16,-8 2 0 15,-10 4-1-15,-8 0 1 16,-9 7-1-16,-4-1 1 16,-9 4 0-16,-5-3 0 15,0 6-1-15,-4-6 0 16,-9 3 0-16,-4 3 0 16,-5-6-1-16,-9 6 1 15,-8 0-1-15,-14-6 1 16,4 0 0-16,-3-4 1 15,3-3-1-15,5 0 1 16,5 0 0-16,8-3 1 16,5-1-2-16,8 1 0 0,10-4 0 15,4 4 0-15,4 0-1 16,5-1 0-16,8 1 1 16,5 3 0-16,9 0-1 15,9 0 1-15,13 0 2 16,13 0 0-16,14 0-4 15,13 0 0-15,4-7 2 16,4 1 1-16,5-1-1 16,5 1 1-16,4-1 0 15,-13 4 1-15,-5-1-5 16,-13-2 1-16,-14-4 5 16,-12 3 0-16,-18 4-2 15,-10-1 0-15,-16 4 1 16,-19 7 0-16,-8-4-2 0,-14 1 1 15,-9 2-3-15,-8 1 0 16,-9-4 1-16,-14 4 1 16,-4-7 1-16,0-3 0 15,0 3-2-15,5 6 0 16,4-6 1-16,9 4 0 16,8 2 2-16,10-9 0 15,17 10-4-15,18-4 1 16,13 0-4-16,18 4 0 15,13-1-21-15,9-2 0 16</inkml:trace>
  <inkml:trace contextRef="#ctx0" brushRef="#br0" timeOffset="2297.3">14497 443 9 0,'-9'-20'4'0,"4"7"2"0,5 13-4 16,0 0 0-16,0 0 0 16,0 0-2-16,-4 0 1 15,4 0-1-15,0 3 1 16,0 7-1-16,0 10 0 16,0-3 1-16,4 13 0 0,1 3 2 15,-1 13 0-15,5 4-1 16,0 6 0-16,0 1-2 15,0-1 1-15,-5-3-1 16,-4-3 1-16,0-7 0 16,0-3 0-16,0-13-1 15,-4-4 0-15,-1-7 2 16,1-12 0-16,-1-4-1 16,1-10 0-16,4-3-2 15,9-11 0-15,8-12 0 16,10 3 1-16,8-1 0 15,10 8 1 1,30 3-1 0,-9 13 0-16,-13 16 0 0,-13-2 0 15,-13 6 0-15,-14 3 0 16,-4 10 0-16,-9-3 0 16,-5 3 0-16,-8-6 1 15,0 6-2-15,-5-3 1 16,-4 0 0-16,-5-4 0 15,-4-2 0-15,-4-8 0 16,0 1-5-16,-5-4 1 16,13 1-14-16,5-1 1 15,13-3 16-15,9 0 0 16</inkml:trace>
  <inkml:trace contextRef="#ctx0" brushRef="#br0" timeOffset="2761.4412">14939 729 15 0,'0'-30'7'0,"18"50"0"16,-9-24-7-16,-1 4 1 16,10 0 1-16,-5 4-2 15,5-4 1-15,0 0-2 16,0 3 0-16,-5 4 2 15,-4 6 1-15,0 3-3 16,-9 4 1-16,0 10 3 16,-5 3 0-16,1 1-3 15,4-1 0-15,0 0 0 0,4 0 1 16,1-6 0-16,3-7 1 16,6-7-3-16,3-7 1 15,5-6-1-15,1-10 1 16,-1-3 0-16,4-7 0 15,-4-10-1-15,1 4 0 16,-1-7 0-16,-5 3 1 16,1 10 1-16,-5 3 1 15,1 4-2-15,-6 10 1 16,-8 3 0-16,0 6 1 16,-4 4-3-16,4 4 1 15,0 6 0-15,-4-1 0 0,-1 1 0 16,10 0 0-16,-1 0-12 15,5 3 1-15,4-3 1 16,5-3 0-16</inkml:trace>
  <inkml:trace contextRef="#ctx0" brushRef="#br0" timeOffset="3061.7134">15705 732 15 0,'-22'-23'7'0,"-1"16"3"16,15 7-8-16,-1 10-2 15,-5-7 1-15,-3-3 1 0,-5 7 0 16,4 16-3-16,-4 0 1 16,0 4 0-16,0 3 0 15,4 0 0-15,9 0 1 16,5-4-2-16,12 4 1 15,10-7 1-15,9-3 1 16,8 3-2-16,5-16 0 16,13 0-2-16,-4-7 0 15,-1-4-10-15,1-2 0 16,0-8 6-16,-10-9 0 16</inkml:trace>
  <inkml:trace contextRef="#ctx0" brushRef="#br0" timeOffset="3513.4638">16112 450 12 0,'0'-3'6'0,"4"-1"5"0,-4 4-6 16,0 0-3-16,0 0 1 15,0 0-3-15,0 0 0 16,0 0 1-16,5 7 0 15,-5 6 0-15,0 4 1 16,0 13-2-16,0-4 0 16,-5 14 0-16,1 3 1 15,-5 7-1-15,0 0 1 16,-4-4-1-16,-1-3 0 16,6-3 0-16,3-3 0 15,1-8 0-15,4-2 0 16,4-14-3-16,5-3 1 0,0 0-17 15,4-10 0-15,0 0 18 16,5-17 0-16</inkml:trace>
  <inkml:trace contextRef="#ctx0" brushRef="#br0" timeOffset="4142.9718">16399 632 18 0,'-26'-10'9'0,"4"70"1"15,17-47-9-15,-8 11-1 16,-5-8 1-16,-4 1-1 0,-4-4 0 16,-1-3-1-16,-4-3 1 15,5 3 0-15,-1-4 0 16,9 4 0-16,5-10 0 15,9-6 0-15,8 2 0 16,9 1 2-16,9 0 1 16,1 3 0-16,-1 6 0 15,0 4-2-15,0 7 0 16,-4-1-1-16,-5 1 1 16,-4 6-1-16,0 4 0 15,-1-11 0-15,1 8 1 16,5-5-2-16,8 5 1 15,9-4 0-15,4-4 0 0,5 1-1 16,0-4 1-16,0-6-1 16,-1-7 1-16,-3 0 0 15,-1-7 1-15,5-3-1 16,-5-3 1-16,1-10-1 16,-10-4 0-16,-4 0-1 15,-8-2 1-15,-5 2 0 16,-9 1 0-16,-9-4 0 15,-5 10 0-15,1 3 0 16,-9 4 1-16,-4 10-1 16,-1 6 0-16,-4 10 1 15,4 4 1-15,1 9-2 16,4 4 0-16,4 0-1 16,9 3 1-16,5 0 0 0,4 1 0 15,9-5 0-15,8-5 0 16,10-4-3-16,4-7 1 15,9-3-6-15,8-7 1 16,5-6-10-16,1-7 1 16</inkml:trace>
  <inkml:trace contextRef="#ctx0" brushRef="#br0" timeOffset="4383.0907">17187 549 17 0,'-4'-23'8'0,"8"10"3"0,-4 13-9 16,0 0-1-16,-4 3 0 0,-1 7 0 16,-4 7 1-16,0 6-3 15,5 20 1-15,0-3 0 16,-10 13 1-16,1 7-1 16,4-7 0-16,-4-3 0 15,4-1 0-15,0-6-1 16,5 1 0-16,-1-5-8 15,1-5 1-15,0-14-4 16,-1-4 1-16</inkml:trace>
  <inkml:trace contextRef="#ctx0" brushRef="#br0" timeOffset="4667.6812">16824 752 11 0,'-13'-10'5'0,"13"13"4"0,0-3-7 15,9 3 0-15,0-3 0 16,4 4-1-16,9-4 0 16,0 3-1-16,5 0 0 15,4 1 0-15,13 2 0 16,9 1 0-16,0 0 0 15,5-1 0-15,-5 1 1 16,-5-4-1-16,-8-3 0 0,-9 0 0 16,-9 4 0-16,-4-4-17 15,-5 0 1-15</inkml:trace>
  <inkml:trace contextRef="#ctx0" brushRef="#br0" timeOffset="5074.5827">17793 815 20 0,'-17'-23'10'0,"-1"13"1"16,13 13-10-16,-8-6-1 16,-5-1 0-16,-8 1 0 15,-1-7 1-15,-8 3-2 16,0 4 1-16,-5 3 1 0,4 3 1 15,5-3-3-15,5 10 0 16,13 0 5-16,8 4 0 16,14 2-4-16,18-3 1 15,8 7 0-15,9 0 1 16,5 7-2-16,0-4 1 16,-1 0 0-16,-4 4 0 15,-8-4-1-15,-10 4 1 16,-17-4 0-16,-9-3 1 15,-9 3-2-15,-13-6 1 16,-9-4-1-16,-9-7 0 16,-4-2-1-16,-4-4 1 0,-1 0 0 15,0 0 0-15,5-4-12 16,4 1 1-16,14 0-8 16,12 3 0-16</inkml:trace>
  <inkml:trace contextRef="#ctx0" brushRef="#br0" timeOffset="32278.0243">14466 10101 16 0,'-23'-27'8'0,"-16"10"5"16,25 17-7-16,-8-3-4 16,-9 3 0-16,-9-3-1 15,-13 3 1-15,-4 3-4 16,-5 10 1-16,-4 14 2 0,-5 6 0 16,0 17-2-16,5 20 1 15,-5 29 0-15,0 21 0 16,18 6 0-16,13 3 0 15,22-10-2-15,18-6 1 16,18-17 1-16,17-16 0 16,18-24 1-16,23-12 0 15,8-28-2-15,9-9 1 16,4-24 0-16,-4-13 0 16,-4-13 0-16,-5-17 0 15,-5-9-4-15,-17-14 1 16,-18-10-2-16,-21-10 1 15,-23 0-1-15,-18 7 0 0,-13 3-4 16,-9 7 1-16,0 16 7 16,9 4 0-16</inkml:trace>
  <inkml:trace contextRef="#ctx0" brushRef="#br0" timeOffset="35190.8249">17683 10867 9 0,'4'-3'4'0,"-8"13"7"0,4-10-5 15,4-4-1-15,0-2 0 0,1-4-2 16,-1-7 0-16,5-3-3 16,4-3 1-16,5-10 1 15,0-10 0-15,4-7-1 16,9 0 0-16,0 4-1 15,-4 3 1-15,-1 3-1 16,-4 7 0-16,-4 3 1 16,0 6 0-16,-5 8 1 15,0 6 0-15,0 0 1 16,-4 10 0-16,5 7-5 16,-1 6 0-16,0 7 2 15,5 16 0-15,-1 7 0 16,1 7 0-16,0 7 0 15,-5-1 0-15,0 0 2 0,-4-6 1 16,0-7-9 0,0-6 0-16,0-4 0 0,-5-10 0 15,-4-3-10-15,0-7 0 16,-4-9 11-16,-5-4 0 16</inkml:trace>
  <inkml:trace contextRef="#ctx0" brushRef="#br0" timeOffset="35684.656">17780 10638 16 0,'-9'-7'8'0,"0"1"-1"15,9 6-8-15,0 6 4 16,0-6 0-16,0 4 1 16,0-4 1-16,0 0-4 15,5-4 0-15,-5 4-1 16,9 0 0-16,-1 0 0 15,1 4 1-15,0-4 0 16,4 0 0-16,1 0-1 0,3 6 1 16,6-6-1-16,-6 0 0 15,1 4 0-15,0-4 0 16,-1-4 0-16,5 1 0 16,1 3 0-16,-1-7 0 15,0 4 0-15,0 0 0 16,-4-1 1-16,-1 4 0 15,-3 0-1-15,3-3 0 16,-8 0 1-16,0 3 0 16,0 0-3-16,0 3 0 15,-5 0-12-15,1 4 0 16,-1-7 3-16,0 7 0 16</inkml:trace>
  <inkml:trace contextRef="#ctx0" brushRef="#br0" timeOffset="36540.7438">18262 10529 5 0,'0'-4'2'0,"0"1"1"15,0 10-3-15,0 3 5 16,0-1 1-16,5 8-4 16,-5 13 0-16,4 6-1 0,1 4 0 15,-1-3-2-15,5-1 1 16,-5-6 0-16,-4-7 1 16,5-6 5-16,-5-4 0 15,0-3-5-15,0-10 1 16,0 0-2-16,0-16 1 15,0-4-2-15,0-4 1 16,4-2 0-16,1-14 1 16,3 4-1-16,6-1 0 15,8 4-1-15,0 6 1 16,0 7-1-16,0 7 1 16,0 3 1-16,-4 7 0 15,-5 10 0-15,1 6 0 0,-6 10 0 16,-3 7 1-16,-1-4-3 15,1 4 1-15,-1 7-2 16,1-1 1-16,-5-9-9 16,4-4 1-16,0-6-3 15,1-1 0-15</inkml:trace>
  <inkml:trace contextRef="#ctx0" brushRef="#br0" timeOffset="36991.2883">18705 10436 8 0,'0'0'4'0,"9"30"3"16,-5-17-5-16,1 3-1 0,3 14 1 16,-8 3 2-16,0 4 0 15,0 3-4-15,0 0 1 16,0 3-1-16,0-7 0 15,0-3 0-15,0-9 1 16,0-5 3-16,0-2 1 16,0-7-3-16,0-10 1 31,9-27-4-31,0 1 1 16,0-7 0-16,0 0 0 15,4-14 0-15,0 11 1 0,1 2-1 16,-1 8 0-16,0 6 0 15,-4 7 1-15,4 6 0 16,1 7 0-16,-1 3-1 16,-4 11 1-16,4 2-1 15,-4-2 1-15,0 9-1 16,-5 3 1-16,-4 4-2 16,0-7 0-16,0 11 1 15,0-15 0-15,0 5-11 16,0-4 0-16,5-7-4 15,3-10 1-15</inkml:trace>
  <inkml:trace contextRef="#ctx0" brushRef="#br0" timeOffset="37187.6252">19090 10532 23 0,'-5'-3'11'0,"-3"6"1"0,8 10-12 16,0 4 0-16,-5 3 0 15,1 6 0-15,-1-3 1 16,1 17-3-16,-1-10 1 16,1 7-2-16,0-4 1 15,-1 0-10-15,5-10 1 16,-4-3 3-16,-1-7 1 16</inkml:trace>
  <inkml:trace contextRef="#ctx0" brushRef="#br0" timeOffset="37352.847">19023 10276 25 0,'-13'-10'12'0,"13"24"2"16,0-14-14-16,0 6-4 16,0-6 0-16,5 4-16 15,-5-4 0-15,4 10 19 16,5-4 0-16</inkml:trace>
  <inkml:trace contextRef="#ctx0" brushRef="#br0" timeOffset="38117.8784">19223 10665 12 0,'0'16'6'0,"4"-6"4"16,0-3-7-16,-4-1-5 15,5 1 1-15,-1 6 4 16,1-6 0-16,-1 0-2 16,-4-7 1-16,5 0 1 15,-1 6 0-15,5-6-1 16,0-3 0-16,4-4-3 16,0-3 0-16,1-3 3 0,-1 3 0 15,0 0-2-15,5-3 0 16,-9 0-1-16,-1-1 0 15,-3-2 3-15,-1-1 0 16,-4 4-2-16,-4 0 1 16,-1 3-1-16,-3 3 1 15,-1 4-1-15,-5 6 1 16,1 7-1-16,0 7 0 16,0-4-1-16,-5 7 0 15,0 3 1-15,1 3 0 16,3-2 1-16,1 2 0 15,9 1-1-15,4-7 0 0,8 0 2 16,6-10 0-16,3-7-2 16,6-3 0-16,3-3 0 15,1-7 1-15,4 0-2 16,-9 0 1-16,0 0 0 16,-9 0 1-16,0 0-7 15,-4 0 0-15,-4 3-17 16,-1-3 0-16,-4 4 23 15,0-1 0-15</inkml:trace>
  <inkml:trace contextRef="#ctx0" brushRef="#br0" timeOffset="39784.9596">19731 10446 19 0,'5'-20'9'0,"-5"13"4"0,0 4-10 0,0-4 2 16,0 0 0-16,0 1-3 16,-5-1 1-16,1 1 0 15,0-1 1-15,-5 0-3 16,0 1 0-16,0 2-1 15,0 1 1-15,-4 0-1 16,0 6 1-16,-1-3-1 16,1 7 0-16,-5 3 0 15,-4 3 0-15,0 0-1 16,0 7 1-16,0 3 0 16,4 1 1-16,1-1-1 15,3 7 1-15,5 6-1 0,5 4 0 16,4 3 0-1,4-6 1-15,5 9-2 0,9-16 1 16,-5 0-1-16,5-4 1 16,4-3 0-16,0-6 0 15,0-7 0-15,0-7 1 16,1-3-2-16,-1-13 0 16,0 0 2-16,-9-7 0 15,0 0-3-15,-4-10 1 16,-9 4 2-16,-4-8 1 15,-5 8-3-15,-4 3 1 16,-5-1 0-16,0 11 1 16,5 3-2-16,0 4 0 15,-1 2 2-15,1 4 0 0,0 0-2 16,4 0 1-16,0 4 1 16,9 2 0-16,9-2-2 15,9-1 1-15,4 0 0 16,4 0 0-16,1-9-1 15,-1 3 1-15,1-1-1 16,-5 1 0-16,-4 3 2 16,-5 0 1-16,-4-3-2 15,-9 13 0-15,-4-4 1 16,-1-3 0-16,-4 11-1 16,0-4 1-16,1 3-1 15,-1 10 1-15,0 0-1 16,0 1 0-16,-4-4-1 15,-1-4 0-15,1 1-6 0,0 6 0 16,0-3-11-16,4-4 0 16,4 1 7-16,5 0 0 15</inkml:trace>
  <inkml:trace contextRef="#ctx0" brushRef="#br0" timeOffset="43449.7674">20342 10393 20 0,'5'-20'10'0,"-1"26"0"0,0 1-9 15,-4 0-2-15,0 12 0 16,-4 15 3-16,0 9 0 15,-1 10-2-15,-8 10 1 16,0 3-2-16,-1 4 0 0,1-4 2 16,-5-3 1-16,5-10-7 15,4-10 0-15,0-9-9 16,5-18 0-16,4-16 11 16,9-13 0-16</inkml:trace>
  <inkml:trace contextRef="#ctx0" brushRef="#br0" timeOffset="43853.9076">20218 10379 22 0,'-17'-13'11'0,"12"43"3"15,5-14-12-15,9 8-3 16,4 2 1-16,5 1 1 16,4 3 0-16,0 3-1 0,5-3 1 15,-1-7-2-15,1-3 0 16,-1-7 1-16,1-6 0 15,-1-14 1-15,1-10 0 16,0-2 0-16,-1-8 1 16,1-6-2-16,-1-4 1 15,1 4-1-15,-1 3 0 16,-8 4 1-16,0 9 0 16,-5 11-2-16,-4 9 1 15,0 10 0-15,-5 10 1 16,1 14 1-16,-1 9 0 15,5 11-3-15,0-1 1 16,0-3 0-16,4 0 1 0,-4-6-2 16,0-4 1-16,-5-10-1 15,0-6 1-15,5-4-1 16,-4-7 0-16,-1-9-6 16,5-10 0-16,0-4-8 15,4-3 0-15,5-13 9 16,4-7 0-16</inkml:trace>
  <inkml:trace contextRef="#ctx0" brushRef="#br0" timeOffset="44513.7486">21183 10572 15 0,'0'-14'7'0,"4"38"5"0,-4-31-8 0,0 0-1 16,0 1 0-16,0-1-2 15,-4 4 1-15,-1-4-1 16,1 1 0-16,-5 6-1 15,0 3 0-15,-4 7-1 16,-5 6 0-16,1 11 1 16,-1 6 1-16,0 4 0 15,5-4 1-15,4 7-3 16,9-7 0-16,5-3 0 16,3-4 0-16,1-6 2 0,5-3 0 15,-1-14-2-15,5-13 0 16,-1-3 1-16,1-7 0 15,0-10 1-15,-1-3 0 16,-3-10-2-16,-6 3 1 16,1 10 1-16,5 10 1 15,-10 7-2-15,-4 19 1 16,0 11 0-16,0 10 1 16,4 2-1-16,1 11 0 15,-1-10-1-15,5 3 0 16,0-6-2-16,4-7 1 15,1-7-11-15,3-6 1 16,1-7-4-16,0-10 0 16</inkml:trace>
  <inkml:trace contextRef="#ctx0" brushRef="#br0" timeOffset="44814.7251">21413 10635 14 0,'0'53'7'0,"-4"7"5"15,4-44-6-15,4 4-5 16,5 0 0-16,0 0 0 16,0-4 1-16,-1-2 0 15,6-4 1-15,-5-10 0 16,-1-10 0-16,1-7-2 16,0-6 1-16,0-4-2 15,0 1 1-15,-5-4-2 16,5 3 1-16,4-2 0 0,-4 5 0 15,0 4-2-15,0 7 1 16,0 7 2-16,0 6 1 16,-1 3-9-16,6 3 0 15,3 1-11-15,-3 3 0 16,3 0 14-16,1 0 1 16</inkml:trace>
  <inkml:trace contextRef="#ctx0" brushRef="#br0" timeOffset="45129.9019">21856 10535 12 0,'4'-6'6'0,"0"16"6"16,-4-10-6-16,5 3-2 15,-1 7 0-15,1 10-3 16,-1 10 0-16,0 3-1 16,-4 10 1-16,0 3-1 15,0-3 0-15,-4-3-2 16,0-3 1-16,-1-4-6 15,1-7 1-15,-1-9-9 0,1-10 0 16</inkml:trace>
  <inkml:trace contextRef="#ctx0" brushRef="#br0" timeOffset="45265.3012">21776 10303 22 0,'0'-13'11'0,"13"23"-1"0,-8-7-11 15,3 4-11-15,6-4 0 16,-1 0 3-16,5 4 1 16</inkml:trace>
  <inkml:trace contextRef="#ctx0" brushRef="#br0" timeOffset="45715.5544">22311 10595 11 0,'0'-13'5'0,"-13"6"4"15,9 4-7-15,-5-4 1 16,-5-3 0-16,1-3 1 16,-5 6 0-16,-4 4-3 15,0 10 0-15,-9 2 0 16,0 8 0-16,0 6 2 15,0 10 0-15,5 4-4 0,4-4 1 16,8 10 0-16,6-10 1 16,8-6-2-16,8-4 1 15,6-6-1-15,3-4 0 16,5-10 1-16,1-6 0 16,-1-10 0-16,-5-7 1 15,1-13-1-15,-5 3 1 16,-4-10-1-16,-4 4 0 15,-1 9-1-15,1 10 1 16,-1 11 0-16,-4 12 1 16,0 11-1-16,4 0 1 15,-4 12-1-15,5 1 0 16,-1-3 0-16,5-4 0 0,0 0-8 16,4-6 0-16,0-4-9 15,1-3 0-15</inkml:trace>
  <inkml:trace contextRef="#ctx0" brushRef="#br0" timeOffset="46660.6347">22417 10339 20 0,'-4'-6'10'0,"4"19"1"0,4-3-11 0,1 3-1 15,-5 4 1-15,0 6 0 16,4 4 1-16,-4 12-1 15,0 5 1-15,0-5-1 16,-4 11 0-16,-1 0 0 16,1-4 0-16,0 1 2 15,-1-11 0-15,5-2-1 16,0-8 0-16,9-3 0 16,4-6 0-16,5-4-3 15,0-3 1-15,8-3 1 16,-4-11 0-16,5-2-1 15,0-1 0-15,-1 0-9 16,1 1 1-16,-5-1-4 16,0-3 1-16,-4 4 12 0,-5-4 0 15</inkml:trace>
  <inkml:trace contextRef="#ctx0" brushRef="#br0" timeOffset="46946.8696">22422 10276 23 0,'0'-3'11'0,"35"3"1"0,-21 0-12 0,8 0-1 16,0 0 0-16,0-3 1 15,5-4 0-15,3 4 0 16,1 3 1-16,5 0-3 16,-1-3 0-16,-4 3-3 15,0 0 1-15,-9 0-3 16,-4 3 0-16,-5 3-2 16,-4 1 1-16</inkml:trace>
  <inkml:trace contextRef="#ctx0" brushRef="#br0" timeOffset="47142.1259">22316 10631 16 0,'13'0'8'0,"22"7"2"0,-17-10-9 15,4-4 1-15,9 0 0 16,0-6 0-16,13 7 0 15,-4-4-12-15,-4 3 1 16,-5 4-3-16,-5 6 1 16</inkml:trace>
  <inkml:trace contextRef="#ctx0" brushRef="#br0" timeOffset="60142.2867">18227 11212 8 0,'-4'0'4'0,"8"-17"4"0,0 24-5 16,1-4-3-16,4-3 0 16,-1 0 4-16,-8 0 1 15,5 0-2-15,-1-3 0 16,1 3-1-16,-5 0 0 16,4-3-1-16,5-1 1 15,0 4 0-15,0-3 0 0,8 0-1 16,6-1 1-16,-1 1-3 15,4 0 1-15,1-4 0 16,-1 4 1-16,-8 0 2 16,0-1 0-16,-1 4-3 15,-3 0 1-15,-1 0 0 16,-4 0 1-16,0 4 0 16,-5-1 0-16,5 0-2 15,-5 4 1-15,-4-1-1 16,0 4 0-16,0 4 2 15,0-1 0-15,0 0-2 16,5 0 0-16,-5 7 1 16,0 0 1-16,-5 0-2 15,1-7 1-15,4 1-1 16,-4-1 1-16,-1 0-2 16,1 1 1-16,-1 2-1 0,1-9 1 15,-1 3-1-15,1 0 1 16,0-4-6-16,4 4 0 15,-5 0-4-15,1-6 1 16,4-1-12-16,0-6 1 16</inkml:trace>
  <inkml:trace contextRef="#ctx0" brushRef="#br0" timeOffset="62079.6748">20608 11079 11 0,'4'0'5'15,"-4"-3"5"-15,0 3-6 0,0 0-3 16,-4 0 0-16,-5 0 0 15,4-3 0-15,-3-1 0 16,-6 1 0-16,1 0-1 16,0 3 1-16,-1 0-2 15,1 0 0-15,-5 3 1 16,5 0 1-16,0 4-1 16,0 0 0-16,4-1 0 15,4 4 0-15,5 0 0 0,0 0 0 16,9-3 1-16,0 3 1 15,4 6-2-15,5 4 0 16,4-3-1-16,0 6 1 16,0 0 0-16,1-3 1 15,3 3 0-15,-8-6 1 16,-1 3-2-16,-3-4 1 16,-5 1 1-16,-5-4 0 15,-4 4-3-15,-4-4 0 16,-5-6 0-16,-5-1 0 15,1-6 1-15,-5 0 1 16,-4-3 0-16,9 0 0 16,0-7 0-16,0 0 1 0,4-3-1 15,4-1 0-15,1 8-1 16,-1-11 0-16,5 4 1 16,0 3 1-16,0 0-4 15,0 3 1-15,0 1 1 16,5 2 1-16,4-6 0 15,0 4 0-15,4-4 0 16,0-3 0-16,5-1 0 16,4 1 0-16,-9 0 0 15,0 3 0-15,1 0-1 16,-5 0 1-16,-5 0 1 16,0 0 1-16,-4 0-3 15,0 0 0-15,0 0 1 16,-4 3 1-16,0 1-3 0,-1-1 0 15,-4 1 2-15,0-1 0 16,1 4-1-16,-6-1 1 16,1 1-3-16,-5 0 1 15,5-1-1-15,0 1 0 16,0 0-7-16,4 3 1 16,0 0-15-16,4-4 1 15</inkml:trace>
  <inkml:trace contextRef="#ctx0" brushRef="#br0" timeOffset="89613.0993">3275 397 19 0,'4'-7'9'0,"-4"1"7"15,0 6-9-15,0 0-5 16,0 0 1-16,0 0-2 15,4 3 1-15,1 4 2 16,-1 9 0-16,-4 17-6 16,0 7 0-16,-4 20 2 15,-1 0 1-15,1 6-1 16,0 7 1-16,-5-7-4 16,0-9 0-16,4-1-6 15,1-3 1-15,0-10-12 0,4-10 0 16,8-6 19-16,1-14 1 15</inkml:trace>
  <inkml:trace contextRef="#ctx0" brushRef="#br0" timeOffset="89883.2895">3580 168 16 0,'4'3'8'0,"-4"14"3"0,-4-7-7 0,4 6-2 16,-13 8 1-16,4 9-3 15,-5 10 0-15,6 13 0 16,3 17 0-16,1-3-1 16,-1 10 1-16,5 2-3 15,-4-5 0-15,0-8-3 16,4-5 1-16,-14-8-7 15,5-6 1-15,-4-11 10 16,0-9 0-16</inkml:trace>
  <inkml:trace contextRef="#ctx0" brushRef="#br0" timeOffset="90093.438">3111 712 17 0,'-5'3'8'0,"36"7"3"0,-17-10-8 16,8-3-3-16,9-4 1 15,13-6-1-15,14 0 0 16,-10-1-4-16,5-5 0 16,-8 5-9-16,-1-2 1 15,-4 6 9-15,-9 3 0 16</inkml:trace>
  <inkml:trace contextRef="#ctx0" brushRef="#br0" timeOffset="90543.7575">3806 576 11 0,'-5'0'5'15,"10"-7"3"-15,-5 7-6 0,4 0 0 16,0-3 1-16,1 0-4 15,-1-1 0-15,-4 4 3 16,0 0 1-16,-4 4-3 16,-1 9 0-16,-3-3 2 15,-6 13 0-15,5 4-1 16,-13-1 1-16,9 1-1 16,0 6 0-16,8-7-2 15,1 1 0-15,4-10 0 16,4-1 0-16,10-9 1 15,-6-1 1-15,6-6-2 0,3-9 0 16,-8-5-1-16,5 1 1 16,3-14 0-16,5 1 1 15,-13-4-1-15,5 7 1 16,-10 6 2-16,-4 4 0 16,-4 6 3-16,-1 7 0 15,-4 10-3-15,5 13 0 16,-9 1-3-16,8 6 1 15,5-1-1-15,0-5 1 16,13 2-6-16,-8-9 0 16,8-1-5-16,0-6 0 15,1 0 4-15,-1 4 0 0</inkml:trace>
  <inkml:trace contextRef="#ctx0" brushRef="#br0" timeOffset="90918.8455">4191 596 7 0,'-5'-17'3'0,"-17"14"3"15,22 3-4-15,-4 0-1 16,-1-7 1-16,-4 7 0 16,0 0 1-16,1 7-3 15,-1-7 0-15,-9 3 3 16,5 4 0-16,0 3-4 15,4 3 0-15,4-3 2 0,1 3 1 16,4 1 1-16,4 6 1 16,5-4-3-16,4 4 0 15,1 7-2-15,-1-8 1 16,0-2 0-16,-8 0 0 16,3-1 0-16,-3-2 0 15,-5-1 0-15,-5-3 0 16,1 0-1-16,-5 0 1 15,-4 0-3-15,-5 0 1 16,1-4-1-16,-1-6 1 16,0 4-8-16,5-4 0 15,4-4 5-15,5 1 1 0</inkml:trace>
  <inkml:trace contextRef="#ctx0" brushRef="#br0" timeOffset="91444.7446">4270 297 12 0,'-9'-10'6'0,"14"17"-1"15,-5-10-5-15,0 3 2 0,0-7 1 16,0 7-1-16,0 3 1 16,0 7 0-16,0 7 1 15,0 13-2-15,0 3 1 16,-5 13-1-16,1 11 1 16,4 6-2-16,-4 3 1 15,4-9-3-15,0 2 1 16,0-9 0-16,0-10 1 15,0-7 0-15,-9-6 0 16,4-11-3-16,1 1 1 16,-1-17-2-16,1-17 1 15,0 4 1-15,4-10 1 0,0-14-1 16,0 1 0 0,8 2 0-16,1 5 1 0,5 2 2 15,-6 10 0-15,6 4-2 16,-1 7 0-16,0 6 0 15,-4 10 0-15,0 9 0 16,0 5 1-16,0 2-2 16,-5 1 1-16,0-1 0 15,5-6 0-15,5 0-9 16,-6-3 1-16,6-7-7 16,-10-7 1-16</inkml:trace>
  <inkml:trace contextRef="#ctx0" brushRef="#br0" timeOffset="91714.9326">4460 350 18 0,'-17'0'9'0,"30"10"0"0,-9-3-8 15,5 3 1-15,0 0 1 16,0 13-1-16,0 4 1 15,4 12-4-15,0-2 1 16,-4 13-1-16,0-1 1 16,-4 1-3-16,-1-3 0 15,-4-4 3-15,0-7 0 0,-4-3-6 16,-1 1 0-16,1-14-3 16,-1-7 1-16,1-3 3 15,4-10 1-15</inkml:trace>
  <inkml:trace contextRef="#ctx0" brushRef="#br0" timeOffset="92135.3356">4509 397 17 0,'0'-20'8'0,"13"7"4"16,-4 9-10-16,0 1-1 16,0-7 0-16,4 7 0 15,1-4 1-15,-6 4-2 16,6-1 1-16,-1 11-2 15,0 6 1-15,0 14 1 16,1 6 0-16,-1 10-1 0,5-3 1 16,4 0-1-16,0-4 1 15,0-6-2-15,0-10 1 16,0-10 0-16,-4-10 0 16,0-10 1-16,-5-10 0 15,0-10-1-15,-4-6 1 16,-4-4-2-16,-1-3 1 15,0-4-1-15,1 8 0 32,-10 35 7-32,1 14 0 15,4 17-7-15,0 9 1 16,0 7-1-16,4 4 0 0,5-1 1 16,5-3 1-16,-1-3-5 15,5 0 1-15,-1-3-5 16,1-11 0-16,0-6-5 15,4-3 0-15,-5-7 9 16,6-10 1-16</inkml:trace>
  <inkml:trace contextRef="#ctx0" brushRef="#br0" timeOffset="92945.3258">5319 589 16 0,'-18'-6'8'0,"5"2"1"15,13 4-7-15,-4-3-2 16,-1-4 0-16,-4 1 1 0,-4-1 1 16,0 4-2-16,-5 3 1 15,0 10 0-15,-4 6 0 16,0 14-2-16,0 3 1 16,4 0 1-16,5 1 0 15,4-1-3-15,5 0 1 16,4-10 3-16,4-6 0 15,1-4-1-15,3-6 0 16,1-1-2-16,0-16 1 16,4 0 0-16,1-3 0 15,-1-13 0-15,0 2 0 16,0 8 1-16,-4-1 0 16,5 7-2-16,-1 7 1 15,0 10 1-15,0 6 0 0,1 3 0 16,-1 4 0-16,5 0-2 15,-1 4 1-15,6-8-1 16,3-3 1-16,5-9-7 16,0-8 1-16,4-6 5 15,-4-3 0-15,-4-10-3 16,-1 3 1-16,-8-10 7 16,-5 7 0-16,1 0 1 15,-5 9 0-15,-1 14-1 16,-8 10 0-16,5 7-4 15,-1 13 1-15,1 3 0 16,4 0 0-16,-1 7-3 16,1 0 0-16,0 0 2 15,0-1 0-15,0 8-10 0,0-7 1 16,-5 0 12-16,1-4 1 16,-5 7-4-16,-5-13 1 15,1-3 1-15,-5-11 0 16,-4-9-1-16,-1-4 0 15,-3-10 0-15,-1-12 1 16,-9-15-3-16,5-15 1 16,4-11 0-16,5-3 0 15,4-13 0-15,5 3 0 16,8 10 2-16,10 3 0 16,3 7-1-16,1 13 1 15,4 10-2-15,0 13 1 0,-4 14 0 16,0 10 1-16,-5 19 2 15,0 1 1-15,-4 16-9 16,-4 0 1-16,-5 4 2 16,-5-8 1-16,-4-5-2 15,-4-11 0-15,0-10-8 16,-1-10 0-16,1-9-7 16,9-8 0-16</inkml:trace>
  <inkml:trace contextRef="#ctx0" brushRef="#br0" timeOffset="93576.801">6080 271 15 0,'-9'6'7'0,"0"-6"9"0,9 0-8 16,0 0-4-16,5 7 0 15,-5 3-3-15,4-3 1 0,-4 3-1 16,0 0 1-16,-4-1-2 15,-1-2 0-15,-3 0 0 16,3-1 1-16,1-2-1 16,-5-1 0-16,-4-3 0 15,-5 3 1-15,0 4-2 16,0 3 1-16,1-7 0 16,-10 11 1-16,5 2 1 15,0 11 0-15,0-1-4 16,4 4 0-16,5-3 2 15,0-4 1-15,4 0 1 16,0-6 0-16,4-1-4 16,1-6 0-16,4 0 4 15,0 0 1-15,0 3-3 0,0-13 0 16,0 0 2-16,0 0 1 16,9 14-1-16,9 5 1 15,-1-5-3-15,10 12 1 16,4 1-2-16,4 6 1 15,5-10 0-15,0 0 0 16,-5-3-1-16,1-3 0 16,-14-10-4-16,0 3 0 15,-4-4-7-15,-10-2 0 16,1-11-9-16,-4 4 1 16,-1-4 20-16,1-3 0 15</inkml:trace>
  <inkml:trace contextRef="#ctx0" brushRef="#br0" timeOffset="94086.4942">6292 463 14 0,'5'-6'7'0,"13"-1"6"0,-14 4-8 16,0-1-3-16,1 4 1 15,-5-6-2-15,0-4 1 16,-5 6-2-16,1 1 0 15,-5 3 0-15,-4 3 0 16,0 1 1-16,-1 6 1 16,1 0-3-16,9 3 1 15,-1 3 0-15,5-2 1 16,5 6-1-16,3-7 1 16,6 7 0-16,-1-7 1 15,0 7-2-15,1-10 1 16,-1 3-2-16,0 7 1 0,-4 3 0 15,-5-3 0-15,-4 0 1 16,-4 7 0-16,-5-4-2 16,-4-3 1-16,-5-4 0 15,0 1 0-15,1-4-7 16,-5-3 1-16,0-3-2 16,4-7 0-16,5-7-5 15,4-3 1-15</inkml:trace>
  <inkml:trace contextRef="#ctx0" brushRef="#br0" timeOffset="94357.6846">6531 204 18 0,'5'10'9'0,"-10"53"3"0,10-53-10 16,-5 17 1-16,0 13 0 15,4 6-3-15,-4 4 0 16,0 0-2-16,-4-1 0 16,-1-2-4-16,1-7 1 15,-5-7-5-15,-4-3 0 16,4-4 4-16,0-6 1 15</inkml:trace>
  <inkml:trace contextRef="#ctx0" brushRef="#br0" timeOffset="94882.0557">6385 553 9 0,'14'-10'4'0,"30"3"2"16,-31 4-5-16,0 0-1 15,5-4 1-15,-5-3-1 16,5 7 0-16,0-7-1 16,0 3 1-16,-1 0-3 15,1 4 1-15,0 0 2 16,-1 3 0-16,-3 0 2 16,-1 6 1-16,0 4 0 0,-4 4 1 15,0 6-1-15,-5 3 0 16,1 0 0-16,-1 0 0 15,-4 0-4-15,0 1 0 16,0-1 1-16,0-3 1 16,0 0-1-16,-4-7 0 15,-1-6 1-15,1-7 0 16,4 0-2-16,0-14 1 16,4-6-1-16,5-6 1 15,0-1 0-15,4-12 1 16,5-1 0-16,4 3 0 15,0 11-1-15,5 2 1 0,-1 8-1 16,-4 3 1-16,5 3 0 16,-9 0 1-16,-1 16 0 15,-3 4 1-15,-1 4-3 16,-4 9 0-16,0 7 0 16,0 3 0-16,-5 0 0 15,0-6 0-15,-4-1 1 16,0-6 0-16,0 0-12 15,0-7 0-15,0-10-4 16,0-3 0-16</inkml:trace>
  <inkml:trace contextRef="#ctx0" brushRef="#br0" timeOffset="95048.1739">6850 145 20 0,'0'-10'10'0,"9"33"-9"0,0-16-9 16,-9-7-3-16,4 0 0 15</inkml:trace>
  <inkml:trace contextRef="#ctx0" brushRef="#br0" timeOffset="95903.7801">7014 324 21 0,'-14'30'10'0,"28"10"2"0,-10-21-12 0,5 11 0 15,-5-3 0-15,1 3 0 16,-1 0 1-16,5-1 0 16,-4 5 0-16,-1-5-1 15,5-9 1-15,0-6-4 16,-9-4 1-16,0-10 3 15,0-10 0-15,0-4 1 16,4-2 0-16,-4-7 0 16,5-4 1-16,-1-13-3 15,5 7 1-15,4 6-2 16,0 1 1-16,1 3-1 16,-5 9 1-16,-1 11 0 15,-3-4 1-15,4 14-1 0,-5 6 0 16,-4 17-1-16,0 0 1 15,4 0-1-15,1 3 1 16,4 0 0-16,4-3 1 16,5-10-1-16,8-3 1 15,1-7-3-15,4-10 1 16,0-7-3-16,0-6 0 16,-5-4 4-16,1-9 1 15,-5-4-2-15,-4 0 1 16,-9 0 2-16,-5 7 1 15,0 3 0-15,-4 10 1 16,-8 3-3-16,-6 11 0 0,-3 12-1 16,-1 4 1-16,-4 7 0 15,8-7 0-15,1 3-3 16,4 0 0-16,9-10 1 16,5 1 0-16,4-8-1 15,4-16 0-15,5-3 2 16,-5-7 0-16,0-3 1 15,0-4 1-15,1 1-1 16,-5 6 1-16,4 7 1 16,5 6 1-16,-10 14-2 15,1 12 0-15,0 15-1 16,0 19 1-16,0 10-2 16,0 13 0-16,-1-3-1 15,-3 3 1-15,-5 4-3 16,0-4 1-16,-9-9 2 0,-4-1 0 15,-1-10 2-15,-8-9 0 16,-9-7-2-16,0-17 0 16,-4-13 0-16,0-17 1 15,-1-13-2-15,5-20 1 16,0-13 0-16,18-3 0 16,4-7-2-16,9 10 0 15,5 6 1-15,8 11 0 16,0-4-2-16,5 14 0 15,4-8-7-15,0 11 1 16,5-3 0-16,-1-1 0 16,1 7 0-16,-1 0 1 0</inkml:trace>
  <inkml:trace contextRef="#ctx0" brushRef="#br0" timeOffset="96129.9408">7713 722 12 0,'35'7'6'0,"10"-4"2"15,-32 0-6-15,0-6 3 16,5 3 1-16,0 0-4 16,-1 3 0-16,1 4-1 15,0-4 1-15,-5 10 2 16,-4 7 0-16,-5-3-4 16,-4 9 1-16,0 1-1 15,-4 0 1-15,-1-1-2 16,1-3 1-16,-1-3-8 0,-3-7 0 15,-1-6-11-15,4 3 0 16</inkml:trace>
  <inkml:trace contextRef="#ctx0" brushRef="#br0" timeOffset="96489.1945">8014 516 24 0,'-5'4'12'0,"28"19"3"16,-19-17-13-16,5 4-1 15,-5 0 0-15,5 0-1 16,0 4 0-16,0 12-2 16,0-3 0-16,-1 1-5 15,1-11 1-15,5 0-8 16,-10-6 1-16,0 3 8 0,1-4 0 15</inkml:trace>
  <inkml:trace contextRef="#ctx0" brushRef="#br0" timeOffset="96654.3123">8098 224 18 0,'-9'-23'9'0,"9"26"1"0,0-3-9 15,4-3-5-15,1 0 0 16,-5 3-4-16,4 0 1 16,10 6 0-16,-6 8 0 15</inkml:trace>
  <inkml:trace contextRef="#ctx0" brushRef="#br0" timeOffset="97059.5986">8213 413 8 0,'9'4'4'0,"9"6"6"16,-14-4-4-16,0 4-4 15,1-3 1-15,-1 6-2 16,1 4 1-16,-1 3-1 16,0 0 0-16,1 3-3 15,-5-3 1-15,0-4 2 16,0-2 1-16,0 2 0 15,0-9 0-15,4-1 0 16,-4-6 0-16,5-3-2 0,4-4 1 16,-1-6-1-16,6-10 0 15,-1-7 0-15,0 0 0 16,1-3 0-16,-1 7 0 16,0 2-1-16,0 4 1 15,1 7 0-15,-1 10 1 16,-4 3 0-16,0 6 1 15,-1 11-3-15,1 13 1 16,0-4 1-16,0 1 1 16,0 3-5-16,0-4 1 15,-5-6-11-15,1-3 0 0,-1-4 3 16,5-3 0 0</inkml:trace>
  <inkml:trace contextRef="#ctx0" brushRef="#br0" timeOffset="97345.2934">8594 158 17 0,'0'10'8'0,"17"26"1"16,-8-19-8-16,4 6 2 15,5 10 1-15,0 1-2 16,-1 2 0-16,1 4-2 0,0 6 0 16,4-3-6-16,-4-9 1 15,-5-8 1-15,0 1 0 16,-4-1 2-16,-5-3 0 16,-4-13-4-16,-4 10 0 15,0-20 1-15,-5 0 0 16</inkml:trace>
  <inkml:trace contextRef="#ctx0" brushRef="#br0" timeOffset="97570.455">8545 470 17 0,'4'-4'8'0,"32"-2"6"0,-23 6-9 0,5-3-2 16,8-1 0-16,1-2 0 15,4 2 1-15,0-2-4 16,4 2 0-16,0-2-1 16,1 2 0-16,4 4-5 15,-5 4 0-15,-4-4-2 16,-4 6 0-16,-5-6-5 16,-9 4 0-16</inkml:trace>
  <inkml:trace contextRef="#ctx0" brushRef="#br0" timeOffset="98004.7602">9023 238 18 0,'13'6'9'0,"22"4"0"0,-21-3-9 16,3-4 1-16,6 4 1 15,3-1-2-15,5 1 0 16,0-4 0-16,4 4 0 16,1 10-2-16,-1-11 1 0,1 4 1 15,-1 0 1-15,-13-3 5 16,0-1 0-16,-8 1 0 15,-6 3 1-15,-8 0-5 16,-4 0 0-16,-5 3-1 16,-4 4 0-16,-5 9-1 15,0-6 0-15,-8 7 0 16,-9-1 0-16,-1-6-1 16,5 0 1-16,-4 0-5 15,-1-7 1-15,10 1 0 16,-1-1 0-16,5-3-8 15,9-4 1-15,4-2-2 16,18-8 0-16</inkml:trace>
  <inkml:trace contextRef="#ctx0" brushRef="#br0" timeOffset="100498.7324">9757 364 1 0,'-4'-7'0'0,"-1"10"2"15,5-3-1-15,0 0 1 0,0 0 1 16,0 0 2-16,0 0 0 15,0 0-1-15,0 0 1 16,0 4-1-16,-4-4 1 16,4 6-4-16,-4 1 1 15,4 0 0-15,-5-1 0 16,5 4-1-16,-4 3 0 16,-1 7-1-16,1 0 1 15,4 3-2-15,0-6 1 16,0 3 0-16,0-7 0 15,-5-3 0-15,5-3 1 16,9-4-1-16,-4-6 0 16,4-4-1-16,4-9 1 0,5-1 0 15,-1-3 1-15,1-3-2 16,4 0 0-16,0 3 2 16,0-3 0-16,-4 6-2 15,0 4 1-15,-1 9 0 16,1 8 0-16,0-1 0 15,-5 7 0-15,0 7 2 16,-4 2 0-16,0 11-3 16,-4-10 1-16,-1 3 1 15,-4 1 0-15,0-4-1 16,0-4 0-16,0-6 0 16,0 0 1-16,0-10-2 15,9-3 1-15,0-7 1 0,4-10 0 16,0-3-2-16,5-11 0 15,-5 1 2-15,0 0 0 16,1 13-1-16,-1 7 1 16,0 3-1-16,-4 7 0 15,0 3 2-15,4 3 0 16,1 7-2-16,-1 7 0 16,0 2-1-16,0 5 1 15,1-8-7-15,3 1 0 16,1-1-3-16,0-6 0 15,4-3-1-15,-4-7 0 16</inkml:trace>
  <inkml:trace contextRef="#ctx0" brushRef="#br0" timeOffset="100843.9809">10430 314 24 0,'-13'10'12'0,"17"3"3"15,1 0-11-15,-1 1-3 16,5 2 0-16,0 1-1 15,4 3 0-15,5 6-1 16,-1-9 0-16,1-1-2 16,4-6 0-16,0-3 1 15,0-7 0-15,1-7 2 16,3-3 1-16,-8-6-1 16,-1-1 1-16,1-6-1 15,-5 3 0-15,1 4 1 0,-5-1 1 16,-1 17 1-16,-3 3 0 15,-1 14-1-15,-4 13 0 16,0 13-2-16,-4 10 1 16,-1 10-3-16,1-7 1 15,0 4 0-15,-1 3 0 16,5-10-5-16,0-16 1 16,0-4-3-16,0-10 0 15,0-6-6-15,5-21 0 16</inkml:trace>
  <inkml:trace contextRef="#ctx0" brushRef="#br0" timeOffset="102149.9554">10939 287 10 0,'9'7'5'0,"13"0"4"16,-13 3-6-16,-1 0-1 15,1 3 0-15,-4 0 0 16,-1 4 0-16,1 3-2 16,-1-1 0-16,0 1-1 15,1 0 1-15,-5-6-1 16,4-5 1-16,1 1-1 16,-5-10 1-16,4-10 1 15,1-3 0-15,-1-3 0 16,0-11 0-16,1 4-1 15,-1 3 1-15,1 7 0 0,-1 3 0 16,5 0 0-16,-5 6 1 16,1 11-3-16,-1 3 1 15,-4 3 0-15,9 4 1 16,-4 0-2-16,3-1 1 16,-3-6 0-16,-1 3 1 15,1-3 1-15,4-6 1 16,-1-4-4-16,1-4 0 15,4-6 1-15,1-6 1 16,-1-7-2-16,0 6 1 16,5-13 0-16,4 10 0 0,-9 7 2 15,1 3 1-15,-1 17-2 16,0-4 0-16,-4 7 0 16,4 3 0-16,1 0-1 15,3 4 1-15,5-4-3 16,5-3 1-16,0-3-1 15,-5-4 0-15,0-3-2 16,0-3 1-16,-4 0 1 16,-1-4 0-16,1 0 2 15,0-3 0-15,-1 0 0 16,6 4 0-16,-1 2-1 16,0-2 1-16,0 6 1 15,0-7 0-15,0 4-1 16,0-1 0-16,0 1-2 0,-4-3 0 15,4 2 2-15,-4-2 1 16,0 6 0-16,-5-10 0 16,-4 10 2-16,-9 0 0 15,0 0-1-15,-5-7 0 16,-3 7 0-16,-6 7 0 16,-3 3 1-16,-6-4 1 15,-3 11-4-15,4 3 1 16,0 3-3-16,4-3 1 15,5-4 0-15,4 4 1 16,0-10 0-16,9 0 0 16,9-6-3-16,4-8 0 15,5-2 2-15,4 2 0 0,0-12 1 16,0 6 0-16,0-4 0 16,0 5 1-16,1 2-1 15,-1 4 1-15,-5 3 0 16,1 6 0-16,4 7-1 15,0 4 0-15,0 6 0 16,5 0 0-16,-5-3-3 16,5 4 1-16,-5-4 2 15,-5-4 0-15,1 1-1 16,0 3 0-16,4 0 3 16,0-1 0-16,0 1-4 15,0-6 1-15,1 5 1 16,-6-2 1-16,-4 6-1 15,-4-3 0-15,0-3-1 16,-4-4 1-16,-1 0 1 0,0-6 0 16,-4 0-1-16,0-7 1 15,0-4-1-15,-4 1 0 16,0-14 2-16,-5-6 0 16,0-7-3-16,-4-10 1 15,-1-16 0-15,1-7 0 31,9-36 0-31,-1 22 0 16,10 21 0-16,4 16 0 16,4 17 4-16,9 6 0 15,4 11-3-15,5 6 1 16,5 6-3-16,-5 4 1 0,-5-3 0 16,-8 3 1-16,-9 6-2 15,-14 8 0-15,-12-11-1 16,-10 7 1-16,-4-10-3 15,0-4 1-15,5-6-9 16,4 0 1-16,8-6-2 16,10-4 0-16</inkml:trace>
  <inkml:trace contextRef="#ctx0" brushRef="#br0" timeOffset="103876.9081">12775 238 14 0,'0'-10'7'0,"0"10"2"0,0 0-7 15,0 0-5-15,0 0 1 16,0 0 3-16,5 3 0 15,-1-6-15-15,1 3 0 16</inkml:trace>
  <inkml:trace contextRef="#ctx0" brushRef="#br0" timeOffset="104311.782">12855 589 11 0,'9'14'5'0,"8"9"4"0,-8-7-7 15,-4 1 0-15,-1 3 1 16,1 3-2-16,-1 10 0 16,-4-3-1-16,-4 3 0 15,-5 4-1-15,0 3 0 16,0-7-15-16,-4 0 1 16</inkml:trace>
  <inkml:trace contextRef="#ctx0" brushRef="#br1" timeOffset="110016.9941">9886 1412 15 0,'13'-17'7'0,"13"14"8"0,-17 0-9 15,0-1-1-15,0-2 1 0,-5-1-4 16,-4-6 0-16,-4-7-2 15,-9 10 1-15,-5 0-2 16,-13 0 1-16,-9 7 0 16,-8 6 1-16,-10 0-2 15,1 11 0-15,-1 2 1 16,9 8 0-16,9-1-1 16,10 3 1-16,12-2 1 15,9-1 0-15,9 3-2 16,13 1 1-16,14 3 1 15,4 3 0-15,4 7-1 16,1-1 0-16,-5-2-1 16,-5-1 1-16,-4 1 1 15,-9-1 0-15,-4 1-2 0,-9-14 1 16,-9 4 1-16,-13-11 1 16,-9 1-2-16,0-10 0 15,-4-7-2-15,-5-10 0 16,5-4-5-16,-1-2 1 15,5-1-7-15,5 1 0 16,4-4 4-16,8 0 0 16</inkml:trace>
  <inkml:trace contextRef="#ctx0" brushRef="#br1" timeOffset="110317.2491">10315 1090 19 0,'26'-3'9'0,"5"39"6"16,-22-19-10-16,0 6 0 15,-4 14 0-15,-5 19-5 16,-5 14 1-16,-4-4-1 16,-4 7 0-16,0 10-4 15,-1-3 0-15,1-4-11 16,0-10 1-16,0 1 3 16,-1-11 1-16</inkml:trace>
  <inkml:trace contextRef="#ctx0" brushRef="#br1" timeOffset="110602.7193">9987 1551 22 0,'9'4'11'0,"31"6"2"0,-22-7-11 16,4-3-1-16,9 0 1 0,9 0-2 15,0 0 1-15,-1 3-1 16,1 1 1-16,4-4-3 16,5 0 0-16,-5 6-1 15,1-3 1-15,-6 1-1 16,-3-4 0-16,-5 0 1 16,-5 0 0-16,-3 0-4 15,3 0 1-15,-8-4-6 16,-1-2 0-16</inkml:trace>
  <inkml:trace contextRef="#ctx0" brushRef="#br1" timeOffset="110978.9171">10735 1515 12 0,'5'-10'6'0,"-14"7"2"15,9 3-6-15,-5-4 0 16,1 4 1-16,0-3 0 16,-5 6 0-16,0-3-3 0,-4 4 1 15,-1-4-1-15,-3 6 0 16,-6 1-1-16,-7 3 1 15,3 3 2-15,0 7 0 16,10 0-1-16,3 3 1 16,10 0-2-16,4 4 1 15,9-7 0-15,4 0 0 16,9-7-1-16,0-3 0 16,9-10-1-16,-4-3 1 15,-1-7 0-15,1-7 1 16,-5 0-2-16,-4 1 1 15,-5 3 1-15,0-7 0 16,-4 6 1-16,0 4 0 0,0 7 0 16,-9 10 1-16,0 3-3 15,0 3 1-15,0 4-2 16,0-1 0-16,0 1-1 16,0-1 0-16,0-2-8 15,4-4 1-15,5-10-8 16,4-4 0-16</inkml:trace>
  <inkml:trace contextRef="#ctx0" brushRef="#br1" timeOffset="111101.2059">11111 1289 5 0,'9'-40'2'0,"18"47"-4"0,-23 10-2 16</inkml:trace>
  <inkml:trace contextRef="#ctx0" brushRef="#br1" timeOffset="111653.5502">11200 1419 18 0,'0'0'9'0,"4"6"3"0,-4-6-9 15,0 0-1-15,0 0 0 16,-4-6 0-16,-1 2 0 0,-3 1-3 16,-6 0 0-16,1-1 2 15,0 8 0-15,-5 2-1 16,-4 14 1-16,0 0-2 16,0 7 1-16,4 6-1 15,0 3 1-15,9-6 1 16,5 0 0-16,4 0-1 15,4-7 0-15,5-6-1 16,9-4 0-16,4-6 0 16,5-7 0-16,-1-4-5 15,1-2 0-15,-1-4 2 16,1 0 0-16,-5-4-8 16,9-2 1-16,-9-11 9 15,0 1 1-15,0-7 23 16,-79-47-22-1,154 93 8-15,-70-59 0 16,-5 9-5-16,0 11 1 16,-9 6-1-16,1 17 0 15,-6 6-2-15,1 10 1 16,0 10-2-16,0 14 0 16,0 3 0-16,-9 6 0 15,0 7 0-15,0 0 1 16,0-6-2-16,0-4 0 15,0-7-2-15,0-6 1 16,4-10-11-16,1-10 1 16,8-13 0-16,0-14 1 0</inkml:trace>
  <inkml:trace contextRef="#ctx0" brushRef="#br1" timeOffset="111923.5261">11833 1385 24 0,'17'-6'12'0,"-12"22"4"15,-5-6-13-15,-9 7-3 16,-9 3 0-16,-8 3 0 16,-5 4 0-16,-5-1-1 15,-3-6 0-15,-1 0-3 16,4-3 1-16,-4-1 2 16,9 1 0-16,9-1 2 15,14 4 0-15,3 0 1 16,14 3 1-16,13 4-3 0,13-1 1 15,10-6 0-15,8-3 1 16,0-4-3-16,0-3 1 16,0-3-6-16,0-1 1 15,-9-2-16-15,1-4 0 16</inkml:trace>
  <inkml:trace contextRef="#ctx0" brushRef="#br1" timeOffset="113471.0983">17922 198 13 0,'17'-4'6'0,"-17"4"7"16,0 0-7-16,0 0-4 15,5 0 1-15,-5 0-3 16,0 0 1-16,0 0 1 15,0 7 1-15,4 3-1 0,-4 10 1 16,0 13-1-16,0 7 1 16,0 13-3-16,-9 10 1 15,5 17-2-15,-9-4 1 16,4-10-5-16,4-9 1 16,1-4-11-16,-1-17 1 15,10-12 4-15,-10-18 0 16</inkml:trace>
  <inkml:trace contextRef="#ctx0" brushRef="#br1" timeOffset="113740.6089">18227 88 19 0,'9'24'9'0,"0"-1"4"0,-1-13-9 0,1 3-1 16,0 14 1-16,0 6-4 16,0 10 1-16,0 13-1 15,0 14 1-15,4 13-1 16,0-4 0-16,0-2-2 16,1-11 0-16,-1 4-2 15,-4-14 1-15,0-9-6 16,-5-4 0-16,-8-10-3 15,-1-13 1-15</inkml:trace>
  <inkml:trace contextRef="#ctx0" brushRef="#br1" timeOffset="113936.1573">17966 480 26 0,'18'-4'13'0,"21"4"0"0,-21-6-12 16,4 2-2-16,0 1 1 15,14-3-3-15,-5-4 0 16,4 6-20-16,5-2 1 0</inkml:trace>
  <inkml:trace contextRef="#ctx0" brushRef="#br1" timeOffset="114356.3392">18426 549 32 0,'40'14'16'0,"22"12"-1"15,-44-22-15-15,4-4 0 16,0-7 0-16,0 0 0 15,0-3 0-15,-4-3-6 16,-1 0 0-16,-3-10-1 0,-5 6 1 16,-5-3 4-16,-8 3 1 15,-5 1 5-15,-5-1 0 16,-8 1 1-16,-4 9 0 16,-1 7-4-16,1 0 1 15,-5 3-1-15,4 4 0 16,1 10-1-16,-1 3 1 15,9 6 0-15,5 7 0 16,4 7-1-16,9 0 0 16,13-7 0-16,10 0 0 15,8-3-2-15,4-3 1 16,5-11-3-16,4-6 0 16,5-7-3-16,4-9 1 0,4-4-3 15,1-10 0-15,4-7 0 16,-5 1 1-16</inkml:trace>
  <inkml:trace contextRef="#ctx0" brushRef="#br1" timeOffset="115091.8924">19258 403 20 0,'-9'-23'10'0,"-26"-10"5"16,30 30-10-16,-4 3-4 16,-8-7 0-16,-5 14-1 15,-5 3 0-15,-4 6 0 16,-4 4 1-16,-5 13-1 15,4 7 1-15,5 0-2 16,9 6 1-16,9-2 0 0,9-8 0 16,13 1-1-16,4-14 1 15,9-10 1-15,4-6 0 16,1-21-3-16,0-2 1 16,-5-4 2-16,-5-10 0 15,-8 0 0-15,-4 0 1 16,-5 10 1-16,4 14 1 15,-4-1-4-15,5 17 1 16,-1 10-2-16,5 0 0 16,4 3 1-16,9 0 0 15,0 1 0-15,5-5 1 16,4-9-5-16,0 0 0 16,4-16 3-16,-4-4 1 0,9-7 0 15,-5 1 0 1,-4-1 1-16,0 0 0 0,0 8 0 15,0 9 0-15,-4 9-1 16,-1 21 1-16,1 3-1 16,-5 14 0-16,0 9 1 15,-4 7 0-15,4-3-2 16,0 6 1-16,0 1-1 16,0-4 1-16,-4-3-1 15,-5-7 1-15,-8-14 1 16,-5-9 1-16,-9-13-3 15,0-14 1-15,-9-19-1 16,-8-24 1-16,-5-13-1 16,-4-17 1-16,4-10 2 15,4-19 0-15,0-1-3 0,14 4 0 16,4 10 1-16,9 13 0 16,0 17 1-16,9 12 1 15,9 5 2-15,4 15 1 16,13 4-1-16,10 14 0 15,3 9-3-15,1 10 0 16,-5 17-2-16,-8 3 1 16,-14 1 1-16,-9-1 0 15,-4-7-3-15,-14 4 0 16,-3-3-4-16,-6-4 0 16,-3-13-7-16,-1-10 1 15,5-10-8-15,-5-7 0 16</inkml:trace>
  <inkml:trace contextRef="#ctx0" brushRef="#br2" timeOffset="126111.3092">9421 2719 27 0,'-22'-43'13'0,"9"16"7"0,13 27-13 0,0-3-4 16,0 3 1-1,0 17 2 1,0 13 0-16,0 9-5 16,0 21 0-16,0 30 0 15,0 26 0-15,4 13 0 16,0 20 1-16,5 21 0 16,9 12 0-16,4 30-1 15,9 4 1-15,5 13-2 16,3 3 1-16,1 4-2 15,-9 23 1-15,5-17 1 16,-5-13 1-16,-5-14-3 16,-4 1 0-16,-4-10 1 0,4-17 0 15,-4-23-1-15,-1 3 1 16,-3-20-2-16,-5 7 0 16,-1-23-8-16,1-21 1 15,-4-19-13-15,-1-13 0 16,-4-17 6-16,-4-23 0 15</inkml:trace>
  <inkml:trace contextRef="#ctx0" brushRef="#br2" timeOffset="127327.8926">9523 2261 25 0,'0'-36'12'0,"13"29"3"0,-4 7-14 0,4-6 0 15,5 2 0-15,8 1 0 16,14 3 1-16,9-3-1 16,13-1 0-16,18-2-2 15,21-1 0-15,28-3 1 16,12-7 1-16,19-2-2 15,8 5 1-15,13-2-2 16,-8-8 1-16,-1 8 1 16,-8 6 1-16,-5-3 0 15,-13 6 0-15,-13 10 0 16,-13 4 0-16,-5 0 2 0,-14 3 1 16,-17 6-3-16,-8 11 0 15,-14-1-1-15,-14 1 1 16,-8 3-1-16,-9 9 1 15,-4 8 0-15,-10 13 0 16,-3 13-2-16,-1 6 0 16,0 7 1-16,0 17 0 15,5 23 0-15,4 24 0 16,5 12-1-16,-5 27 1 16,0 10 0-16,0 0 1 15,-4 14-1-15,-5-8 0 0,0-12 0 16,1 13 1-16,-1-1-1 15,5-9 0-15,-1 3 1 16,6 3 0-16,-1-13 1 16,0-9 0-16,4-1 0 15,-3-3 0-15,-6-27-2 16,1-3 0-16,-5-10 0 16,-4-10 0-16,-5-13 0 15,-4-17 0-15,0-10 2 16,-8-19 0-16,-6-8-2 15,-8-9 0-15,-9-7 0 16,-4-13 1-16,-9-13-1 16,-10-7 1-16,-16-14-2 15,-23-9 0-15,-13-7 0 16,-18-10 1-16,-22-6 0 16,-18 12 0-16,-13 5 0 0,-5-1 1 15,-3 6 0-15,-1 1 0 16,13 6 1-16,14 7 0 15,8 0-2-15,14 7 1 16,18 0-3-16,17-4 0 16,9 0 2-16,13 1 1 15,10 2-9-15,3 4 0 16,10-3-3-16,4-4 1 16,17 1-16-16,14-1 0 15</inkml:trace>
  <inkml:trace contextRef="#ctx0" brushRef="#br2" timeOffset="128814.7405">6739 2941 18 0,'14'0'9'0,"3"10"4"0,-12-3-10 16,-1 3 0-16,1 6 0 15,-1 8-4-15,-4 2 0 16,0 7 2-16,0 7 0 16,0-3-3-16,0-1 1 15,0-3 0-15,0-3 1 16,0-10 0-16,0-7 0 16,0-13-2-16,0-10 1 15,5-9 1-15,-1-11 1 16,5-17 1-16,0 1 0 15,-1-1-3-15,1 4 1 16,5 3 0-16,-1 11 1 16,9 5 2-16,-9 8 0 0,5 9-2 15,0 10 0-15,-5 14-1 16,0 6 1-16,1 7 0 16,-6 10 0-16,1-7 0 15,0 4 0-15,0-4-1 16,0-3 0-16,-5-4 0 15,1-3 0-15,-1-13 1 16,-4-6 1-16,0-8-3 16,0-16 0-16,4-3 1 15,1-3 0-15,4-7-1 16,0-4 1-16,4 1 1 16,5 6 0-16,4 3-1 15,-5 7 1-15,1 10 1 0,0 7 0 16,-1 6-2-16,-3 7 0 15,3 7-1-15,-3 6 1 16,-5 7 0-16,4 3 1 16,0 4-4-16,0-4 0 15,-4-3-6-15,0-4 0 16,0 1-12-16,0-11 0 16</inkml:trace>
  <inkml:trace contextRef="#ctx0" brushRef="#br2" timeOffset="129460.2855">7633 2902 17 0,'5'3'8'16,"-1"0"4"-16,-4-3-9 0,0 0 0 15,0-3 1-15,0 0-4 16,-4-1 0-16,-1 1-1 16,1 0 1-16,-1-1 0 15,1 1 1-15,0 0 1 16,-1 3 0-16,1-4 1 16,-1 4 0-16,5 0-1 15,0 0 0-15,0 0-3 16,0 0 1-16,0 0 0 15,5 4 1-15,-5-4-1 0,4 3 1 16,1 0-1-16,-1 1 1 16,0-1-2-16,1 4 1 15,-5-1 2-15,0 4 0 16,0 7-1-16,0-1 1 16,0 8-1-16,-5 2 0 15,1 14-2-15,0 0 1 16,-1 0 0-16,1-4 0 15,-5-3 0-15,0-3 0 16,0-7 0-16,5-9 0 16,-1-8 0-16,1-6 0 0,-1-10 0 15,1-3 0-15,4-7 0 16,4-6 1-16,1 2-1 16,4 1 0-16,0 0-1 15,-1 0 1-15,1 6 0 16,0 4 0-16,0-1 0 15,0 5 0-15,0-1-1 16,0 3 0-16,-1 4 1 16,1-1 0-16,0 1 1 15,0 0 0-15,0 3-5 16,-5-4 0-16,1 1-6 16,4 0 0-16,-5 3-11 15,0-4 1-15</inkml:trace>
  <inkml:trace contextRef="#ctx0" brushRef="#br2" timeOffset="129775.0761">7815 2858 23 0,'-5'0'11'0,"5"14"5"0,0-11-13 16,-4 4-1-16,-5-4 1 15,0 4-3-15,-9-1 1 16,1 1-1-16,-1 3 0 16,0 0 0-16,1 6 0 15,-5-2 0-15,-1 9 0 0,-3 17 3 16,-1 9 0-16,1 11-2 16,-1 10 1-16,1 6-3 15,4 0 1-15,-5 4-1 16,9-4 0-16,1-9-6 15,-1-14 1-15,0-10-9 16,9-10 0-16,5-13 4 16,8-13 1-16</inkml:trace>
  <inkml:trace contextRef="#ctx0" brushRef="#br2" timeOffset="131126.6153">8085 2915 16 0,'-22'-10'8'0,"4"23"3"0,18-10-9 16,0 1-1-16,-5-1 0 16,5 4 0-16,-4-7 0 15,0 0-1-15,-1-7 0 0,5 4-1 16,0 3 1-16,-4-4 0 16,4 1 1-16,0 3-2 15,0 0 1-15,0 10 4 16,0 10 0-16,-5 3-1 15,5 4 0-15,-4 6-3 16,-1 0 1-16,5 7-1 16,0-10 0-16,0-10 1 15,-4 10 1-15,0-7-4 16,-1 3 1-16,1-9 1 16,-1-7 1-16,1-4-2 15,-1-6 1-15,5-13 0 16,0-10 1-16,5-17-2 15,4-3 1-15,4-10-1 16,0 7 1-16,1 9 0 0,-1 7 0 16,0 7 1-16,0 10 0 15,-4 9-2-15,0 14 0 16,0 10 2-16,-5 10 1 16,10 0-2-16,-6 10 1 15,1-4-1-15,0-3 0 16,0-6 0-16,0-10 1 15,-5-4-1-15,5-7 1 16,0-9-1-16,0-13 0 16,0-8 0-16,4-6 1 15,5-6-3-15,-1 3 1 16,5 0 1-16,1 6 0 16,-1 7 1-16,-5 10 0 0,1 7 0 15,0 10 0-15,0 2-1 16,-1 5 0-16,1 2-1 15,4 1 1-15,5 3-2 16,-1 0 0-16,1-4-4 16,-1-2 1-16,5-8-3 15,-4-6 1-15,-1-3 5 16,-4 0 0-16,1-7 5 16,-1-4 1-16,-5-2 3 15,6-4 1-15,-15 0-5 16,1 0 1-16,-9 3-2 15,-4 4 1-15,-5 3-3 16,-9 7 1-16,1 10-1 16,-6 9 0-16,1 4-1 0,5 3 1 15,-1 1-1-15,9-1 0 16,9-3-2-16,4-7 1 16,10-6 0-16,3-7 1 15,1-10 0-15,4-4 0 16,0-6 2-16,5-3 0 15,-9 0 0-15,-1 0 1 16,-3 3 0-16,-1 7 0 16,0 6 0-16,0 7 0 15,-4 10-2-15,0 10 0 16,0 10 0-16,0 13 0 0,0 10-1 16,0 0 1-16,-1 0 0 15,-3 3 1-15,-1-2-2 16,1-8 1-16,-1-3 0 15,-4 0 1-15,0-3-1 16,-4-13 1-16,-1-8-2 16,-4-9 0-16,1-10 1 15,-1-10 1-15,-5-9-1 16,6-15 0-16,-1-19 0 16,4-16 1-16,5-4-3 15,5 0 1-15,8 0 2 16,5 13 0-16,8 4 0 15,10 16 0-15,-1 10 1 16,0 10 1-16,1 10 0 16,-5 13 0-16,-5 11 0 0,-3 9 0 15,-10 10-4-15,-4 10 0 16,-9 0 1-16,-9-10 1 16,-4 1-2-16,-10-8 1 15,-3-13-11-15,-5-3 0 16,0-20-17-16,9-9 1 15,9-11 26-15,17-7 1 16</inkml:trace>
  <inkml:trace contextRef="#ctx0" brushRef="#br2" timeOffset="145298.8904">9784 2480 9 0,'-18'-6'4'0,"18"2"1"0,0 4-4 15,0 7-1-15,5 10 0 16,-5-1 0-16,0 14 0 0,0 10 1 16,0 6 0-16,0 1-1 15,0-4 0-15,0-3 0 16,0-7 1-16,0-7 0 16,0-6 1-16,0-3 0 15,4-7 0-15,-4-10-2 16,9 0 0-16,0-7-1 15,0-6 0-15,4-4 1 16,0-6 1-16,0-7-2 16,5 0 1-16,0-3-1 15,4 3 1-15,0 0 0 16,0 11 1-16,0-5-2 16,5 14 1-16,-9 0-1 15,-1 7 1-15,-3 3 1 0,-6 10 0 16,1 3-1-16,0 11 0 15,-5 5 0-15,-4-2 0 16,0 3 0-16,0 0 0 16,-4-4-4-16,0 1 1 15,-5-4-7-15,4 0 1 16</inkml:trace>
  <inkml:trace contextRef="#ctx0" brushRef="#br2" timeOffset="145975.5194">10302 2470 7 0,'0'-20'3'0,"8"4"4"0,-8 12-5 15,0 1-2-15,0 0 0 16,5 0 0-16,-1-1 0 16,1 4 2-16,-5 0 0 15,4 10 0-15,1 0 0 16,-5 7 1-16,0 9 0 16,-5 7-2-16,1 11 0 15,-5 2-1-15,0 0 1 16,0 4-2-16,0-7 1 15,0 0 0-15,1-6 0 16,3-11 1-16,-4-6 1 16,5-10 0-16,4-10 0 15,4-6-4-15,5-1 1 0,4-10 0 16,5-2 1-16,9-1-4 16,-1 0 1-16,1 6 2 15,4 1 0-15,0 3 1 16,0 7 1-16,-5 10-1 15,1-1 1-15,-5 7-1 16,-4 4 0-16,-9 0 2 16,-9 3 0-16,-9-1-3 15,-13 5 0-15,-18-4 2 16,-5-4 0-16,-8-3-1 16,5 1 0-16,8-11-3 15,4 0 1-15,10-3-13 16,4 0 1-16</inkml:trace>
  <inkml:trace contextRef="#ctx0" brushRef="#br2" timeOffset="146322.0213">10505 2699 7 0,'22'-13'3'0,"5"20"2"0,-18-1-4 16,-5 7 2-16,1 1 0 15,-1 6-1-15,0 3 0 16,1-3-2-16,-1 0 1 16,1-4-2-16,4 1 1 0,4-4 0 15,-4-6 1-15,4-1-2 16,0-9 1-16,-4 0-1 16,0-7 1-16,-5-7-1 15,1-3 1-15,-1-3 0 16,-4 6 0-16,0 1 0 15,0 6 0-15,0 3 1 16,0 7 1-16,5 7-4 16,-1 6 1-16,5 4 2 15,0-1 0-15,0 4-9 16,4 0 1-16,0 3 2 16,5 1 0-16</inkml:trace>
  <inkml:trace contextRef="#ctx0" brushRef="#br2" timeOffset="146530.4442">11045 2729 7 0,'-22'-36'3'0,"0"79"-1"0,13-33-3 16,0 6-1-16,0 1 1 15,0 3 2-15,1 0 0 16,-1 3-2-16,9-3 1 15,4 0 2-15,9 0 0 16,5-4-4-16,9 1 0 16,-1-11-2-16,1-6 0 15</inkml:trace>
  <inkml:trace contextRef="#ctx0" brushRef="#br2" timeOffset="146726.3146">11204 2683 3 0,'5'66'1'0,"-5"4"1"16,0-54-1-16,0 1-4 15,0-1 1-15,0-2 1 16,0-4 1-16</inkml:trace>
  <inkml:trace contextRef="#ctx0" brushRef="#br2" timeOffset="146951.0255">11288 2610 9 0,'-8'10'4'0,"8"29"2"0,0-25-6 16,4 2 0-16,5 4 1 15,4 0-1-15,0 3 1 16,5-3-1-16,4-7 0 16,9 1-1-16,-4-4 0 15,-1-7-1-15,-4-3 0 16,1-3-5-16,-6-7 1 16,1-4 5-16,-9 4 1 0</inkml:trace>
  <inkml:trace contextRef="#ctx0" brushRef="#br2" timeOffset="147235.9826">11479 2759 6 0,'0'10'3'0,"13"6"2"16,-4-9-2-16,4-10-2 15,5 3 0-15,4-4-1 16,0-2 0-16,5-4 0 16,-1-7 0-16,-4-3-3 15,0-3 0-15,1-3 1 16,-6-1 1-16,-8-6 0 15,0 6 1-15,-5 4 3 16,-4 7 0-16,0 6 0 0,0 10 0 16,-4 10 0-16,4 13 0 15,4 7-3-15,5 6 0 16,4 1 0-16,5-1 0 16,4-6-2-16,0-7 0 15,1-6-6-15,3-7 1 16,-8-10 3-16,-5-7 1 15</inkml:trace>
  <inkml:trace contextRef="#ctx0" brushRef="#br2" timeOffset="147387.4052">11881 2497 8 0,'5'53'4'15,"8"27"-7"-15,-9-44-5 0,-4 1 8 16,0-1 0-16</inkml:trace>
  <inkml:trace contextRef="#ctx0" brushRef="#br2" timeOffset="147536.6144">11842 2699 5 0,'44'-23'2'0,"22"10"-1"16,-44 9-2-16,5 1-2 0,-1-7 0 15</inkml:trace>
  <inkml:trace contextRef="#ctx0" brushRef="#br2" timeOffset="147748.21">12138 2600 4 0,'-18'-4'2'0,"-26"18"3"0,31-8-2 16,-5 1 2-16,-4 3 0 15,4 3-5-15,5 4 0 16,9-4 2-16,12 0 0 16,10 1 0-16,13 2 0 15,4-6-1-15,5 3 1 16,-4-3 2-16,-5-3 0 0,-9 0-1 16,-9-4 1-1,-8 3-5-15,-14 1 0 0,-9 3-16 16,-9 3 1-16,-4 4 9 15,-8 3 0-15</inkml:trace>
  <inkml:trace contextRef="#ctx0" brushRef="#br2" timeOffset="148123.2886">10483 3379 13 0,'9'-23'6'0,"17"13"3"0,-17 13-6 16,0 1-1-16,0 6 0 15,0 10 1-15,0 3 1 16,0 10-4-16,-5 13 1 16,0 11-1-16,1 9 0 0,-1 1 0 15,-4-1 0-15,0-3-9 16,0-17 1-16,0-6-5 15,0-10 1-15</inkml:trace>
  <inkml:trace contextRef="#ctx0" brushRef="#br2" timeOffset="148572.0399">10611 3174 23 0,'14'-47'11'0,"70"50"1"16,-44 4-12-16,17-4-2 16,18 7 1-16,5-16-4 0,0-1 0 15,-1 0 5-15,-8 4 0 16,0 3-1-16,-14 0 0 16,-8-3 1-16,-14 6 1 15,-8 7-2-15,-14 3 0 16,-8 4 2-16,-10 13 1 15,1 6-2-15,-5-3 1 16,0 7 1-16,-4 3 0 16,4 4-2-16,5 6 0 15,4 0 0-15,0-3 1 16,4 10-1-16,0-11 0 16,1 1 0-16,-1-7 0 0,-4-6 3 15,-9-4 1 1,-8-7-2-16,-14-2 1 0,-9 5 0 15,-13-5 1-15,-14-4-2 16,-3-1 0-16,-1 5-2 16,4-4 0-16,6-4-1 15,3 4 1-15,5-3-15 16,9-4 0-16,8-3 0 16,10 0 0-16</inkml:trace>
  <inkml:trace contextRef="#ctx0" brushRef="#br2" timeOffset="151079.5658">9806 4567 7 0,'0'10'3'0,"4"33"3"0,1-30-3 0,4 1 0 15,0 5 1-15,4 5-2 16,0 2 1-16,0 4-3 15,-4 3 1-15,0-3 1 16,-5-3 0-16,1-4 3 16,-1-7 1-16,-4-2-5 15,5-14 0 1,8-33-2 0,0-1 1-16,5-9-1 15,0 3 0-15,8-3 1 16,-4 4 1-16,1 5-1 0,-6 8 1 15,1 9-3-15,-5 11 1 16,-4 9 1-16,0 7 0 16,0 6 0-16,0 8 1 15,-1-4-1-15,1-1 0 16,0 5-6-16,0-4 1 16,0 3-12-16,-5-3 0 15</inkml:trace>
  <inkml:trace contextRef="#ctx0" brushRef="#br2" timeOffset="151484.557">10403 4335 9 0,'-13'3'4'0,"9"63"3"16,4-49-4-16,0 13-1 15,4 10 0-15,1 3-1 16,-1 3 0-16,0 4 0 0,1-7 0 15,-1-3-1-15,1-7 0 16,-1-3 1-16,5-7 0 16,4-10-2-16,9-6 1 15,5-10 0-15,4-7 0 16,4-3 0-16,1-7 1 16,3-7-3-16,-8 4 1 15,-8 0-2-15,-6-1 0 16,-3 1-9-16,-1 3 1 15</inkml:trace>
  <inkml:trace contextRef="#ctx0" brushRef="#br2" timeOffset="151666.0262">10403 4464 15 0,'-17'-30'7'0,"21"4"3"16,9 22-8-16,10-2-2 15,7-4 0-15,1 0-1 16,9 0 1-16,0-3-2 16,4 3 0-16,-8 3-12 15,-5 4 0-15</inkml:trace>
  <inkml:trace contextRef="#ctx0" brushRef="#br2" timeOffset="151892.0372">10448 4640 15 0,'13'-43'7'0,"36"30"1"0,-32 13-9 16,5-4-2-16,1 4 1 16,3 0 0-16,5-3 0 15,0 0 0-15,0-1 0 16,0 1 1-16,-4-4 0 15,-1 1-2-15,-4-1 0 16,-9 0-1-16,-4 1 1 16</inkml:trace>
  <inkml:trace contextRef="#ctx0" brushRef="#br2" timeOffset="152325.2441">10753 4550 17 0,'-9'40'8'0,"18"36"5"16,-5-59-9-16,5 3-4 15,0 0 0-15,0 0 0 16,0-4 0-16,-5-6 3 0,1-10 0 16,-1-6-5-16,0-11 1 15,5-6-1-15,0-4 1 16,4-3-3-16,-4 1 0 16,5 2 4-16,3 4 0 15,1 10 0-15,0 13 1 16,-1 3 2-16,1 10 0 15,4 14-3-15,0-4 1 16,0-3-1-16,1-4 1 16,-1-2-1-16,-9-4 0 15,0-7-3-15,1-6 1 0,-1-11-16 16,-4-2 1-16,0-4 16 16,4-10 0-16</inkml:trace>
  <inkml:trace contextRef="#ctx0" brushRef="#br2" timeOffset="152491.866">11178 4292 17 0,'-5'-7'8'0,"14"50"4"15,0-16-9-15,4 9-3 16,5 7 1-16,9 4-2 16,-10 2 1-16,1-2-3 15,-5 3 0-15,-4-11-5 16,0-5 0-16,-9-8-1 15,-4-9 1-15</inkml:trace>
  <inkml:trace contextRef="#ctx0" brushRef="#br2" timeOffset="154667.907">11328 4434 9 0,'-17'-20'4'0,"-1"-19"3"0,13 35-4 16,1 1-3-16,-5 0 1 16,-4-1 3-16,0 1 0 15,-10 3 0-15,10-3 1 16,0 3-3-16,0 3 1 15,-1-3-3-15,5 3 1 16,1 1-1-16,3 2 0 16,5 1 0-16,0 3 0 15,5-14 0-15,3 11 0 16,6-10-1-16,3 6 1 16,6-10 0-16,8 1 1 15,-5-1-2-15,5 1 1 0,-4-1 0 16,-5 4 0-16,0-1-2 15,0 1 1-15,-4 13-4 16,-1-13 0-16,-3-4-9 16,-1 4 1-16,0-4 10 15,1 7 1-15</inkml:trace>
  <inkml:trace contextRef="#ctx0" brushRef="#br2" timeOffset="155177.471">11430 4438 9 0,'4'-10'4'0,"23"49"2"0,-18-25-5 16,9 9-2-16,-1 13 1 0,-3 4-1 15,-1 0 1 1,0-7 0-16,-4-10 1 0,-5-6 6 16,-4-7 1-16,-9-10-8 15,1-7 1-15,-1-6-2 16,4-4 1-16,5-9 0 16,5-1 1-16,4-6-2 15,-1 7 1-15,6-7 0 16,3 6 0-16,1 0 0 15,0 8 0-15,0 2 0 16,-1 7 0-16,-3 7-2 16,-6 6 1-16,1 4-10 15,0 3 1-15,-4 0 5 16,3 3 1-16</inkml:trace>
  <inkml:trace contextRef="#ctx0" brushRef="#br2" timeOffset="155359.1985">11824 4378 15 0,'4'16'7'0,"18"31"2"0,-8-34-8 15,-5 7-1-15,-1 7 1 16,1 2-4-16,-4 5 1 16,-1-14 3-16,0 9 0 15,-4-9-11-15,0-6 1 16,-4-11 4-16,4-3 0 0</inkml:trace>
  <inkml:trace contextRef="#ctx0" brushRef="#br2" timeOffset="155479.9469">11806 4152 18 0,'-4'-20'9'0,"17"34"-13"15,-4-4-8-15,0 6 7 16,4 7 0-16</inkml:trace>
  <inkml:trace contextRef="#ctx0" brushRef="#br2" timeOffset="156003.9652">11943 4530 11 0,'5'7'5'0,"26"23"2"0,-18-23-7 15,0-4-3-15,9 0 1 16,5-9 2-16,4 6 1 15,-5-7 0-15,-3 0 1 16,-6-6-2-16,1 3 0 16,-14-6 0-16,1 2 1 15,-10 4 1-15,-8 10 0 16,-5 0 2-16,-4 7 1 16,5 0-6-16,-1 6 1 15,5 0 2-15,4 0 0 16,4 1-3-16,5-1 1 15,14-6 1-15,8-4 1 16,4-3-5-16,5 3 0 0,5-6-2 16,4 0 0-16,-5-4 2 15,-4 0 1-15,-5-6 1 16,-8 3 1-16,-9-3 2 16,-13 0 1-16,-10-4 1 15,-3-3 0-15,-6 3-3 16,6 7 0-16,3 4 0 15,6 6 1-15,3 3-3 16,5 7 0-16,9 7 2 16,4 6 0-16,5 0-2 15,0 4 0-15,-1-4 3 16,6 10 1-16,-6-6-1 16,1-4 0-16,-5-3-2 0,1-4 1 15,-10-2-1-15,-4-4 1 16,-9 0-8-16,-4-4 1 15,-5 1-10-15,0-1 0 16</inkml:trace>
  <inkml:trace contextRef="#ctx0" brushRef="#br2" timeOffset="156516.285">10461 5260 11 0,'0'-13'5'0,"26"46"4"0,-17-16-6 15,5 13 1-15,-1 13 0 16,-4 17-3-16,0 16 0 16,-5-7 0-16,0 1 1 15,-4-7-2-15,0-6 0 16,0-14-1-16,0-10 0 15,0-10-14-15,-4-10 0 16,4-3 11-16,0-16 0 16</inkml:trace>
  <inkml:trace contextRef="#ctx0" brushRef="#br2" timeOffset="157007.3158">10545 5048 19 0,'31'-17'9'0,"84"-9"-3"16,-75 26-11-16,17-7 1 15,10 1 1-15,4-4 3 16,-5-4 0-16,-4 1 0 16,-5 3 1-16,-4 0 2 15,-4 4 0-15,-5 2-4 16,-13 1 0-16,-4 3 4 0,-5 7 1 15,-9 6-2-15,-4 13 1 16,-4 8-2-16,-1 12 0 16,-4 4 0-16,0 9 0 15,4 5-1-15,5 2 0 16,0 0 0-16,0 4 0 16,4 3 1-16,5-10 0 15,0-7-2-15,-5-6 1 16,-4-10 0-16,-5 0 0 15,-8-10 4-15,-9-11 0 16,-10 5-3-16,-12-4 0 0,-14-7 0 16,-13 3 1-1,-17 1-1-15,-14 0 0 0,-5-1 3 16,6-3 0-16,12 1-2 16,5-4 0-16,13 3-4 15,9 4 0-15,13 2-6 16,4-5 0-16,19 2-17 15,12-2 0-15</inkml:trace>
  <inkml:trace contextRef="#ctx0" brushRef="#br2" timeOffset="167924.7561">10957 3396 8 0,'8'-23'4'0,"28"3"5"15,-23 16-4-15,0 1 0 16,1 0 1-16,-1-4-2 16,0 1 0-16,0 2-2 15,-4 8 0-15,-4-8 0 16,-5 1 1-16,0 0-4 16,-5-1 1-16,-8 1 0 15,-5 6 0-15,-4-3 3 16,-4 7 0-16,3 0-2 0,-3 2 1 15,4 8-1-15,4-4 0 16,9 1 0-16,5-1 0 16,13-3-2-16,4 3 0 15,5 0 2-15,4-3 0 16,0 0 0-16,4 4 0 16,-3-1-1-16,-1 7 0 15,-9 0 1-15,0 3 1 16,-4 0-3-16,-4 7 0 15,-5 0 1-15,-5 3 1 16,-8 3-1-16,0-2 1 0,-10-1-3 16,-3-3 0-16,-10-7 3 15,-3-10 1-15,3-6-3 16,5-1 1-16,5-2 0 16,4-4 1-16,4-7 0 15,9-3 1-15,9-6-2 16,13-1 0-16,9-10-1 15,5-9 0-15,0-4 1 16,-1-3 1-16,1-7-2 16,-1 7 0-16,-4-3 1 15,-4 12 1-15,0 5 0 16,-1 5 1-16,1 5 0 16,0-1 0-16,-5 3-2 15,-4 4 0-15,0-1 0 16,-9 8 1-16,-5-1-2 0,-3 1 1 15,-6-4 1-15,-8 10 0 16,-4-7-4-16,-5 10 0 16,4 4-15-16,5 3 0 15,13 0-1-15,5 6 1 16</inkml:trace>
  <inkml:trace contextRef="#ctx0" brushRef="#br2" timeOffset="179304.712">10908 5201 9 0,'0'-4'4'0,"-13"-16"5"16,13 20-6-16,0 0-1 15,0 0 1-15,0-3 1 16,0 3 1-16,0-3-3 16,0-1 0-16,0 4-1 15,-5 0 1-15,1 4-1 0,-10 2 1 16,1 4 0-16,0 7 0 15,0 3-2-15,-1 3 1 16,1-3 0-16,4 6 1 16,0 4 0-16,5 4 0 15,4-1-1-15,4 0 0 16,10 10-2-16,3-6 1 16,5-1-1-16,1 0 1 15,3-9 0-15,1-7 1 16,-1-3-1-16,1-8 1 15,-1-2-1-15,1-14 0 16,-5 1 0-16,5-4 0 16,-5-3 2-16,-5-1 0 0,-3 4-2 15,-10 4 0-15,1-4-3 16,-5-3 1-16,-5-1 2 16,-4 1 0-16,0 3 3 15,-4 3 1-15,-5 4-3 16,1 3 0-16,-5 10-1 15,4 3 0-15,-4 4 0 16,4 3 0-16,5-7-8 16,8 7 1-16,10 0-18 15,12-10 0-15,10-4 22 16,17-25 1-16</inkml:trace>
  <inkml:trace contextRef="#ctx0" brushRef="#br2" timeOffset="183702.7676">10120 6236 15 0,'-4'-17'7'16,"8"77"5"-16,1-44-9 0,-1 11 0 16,0 6 0-16,1 14-2 15,-1 2 1-15,1 1-2 16,-1 6 0-16,1-6 0 15,-5-7 1-15,4-6-1 16,-4-11 0-16,0-9 0 16,0-17 1-16,4-7-3 15,10-16 0-15,-1-7 2 16,9 0 0-16,0 1 0 16,5 9 1-16,-1 6 1 0,1 1 1 15,-5 6-2-15,0 11 0 16,-4 6-2-16,-5 13 1 15,-4 4 1-15,0 2 1 16,-9 1-3-16,-5 0 1 16,1-3 0-16,-5 2 1 15,-9-9-3-15,-4 0 0 16,-4-10-10-16,-5-10 1 16,0-6-2-16,4-8 0 15</inkml:trace>
  <inkml:trace contextRef="#ctx0" brushRef="#br2" timeOffset="184273.6687">10594 6415 11 0,'-5'-7'5'0,"5"-9"3"0,0 16-6 16,0 0 0-16,0-4 1 15,-4 1-1-15,-1 6 1 16,1 4 1-16,0 3 0 16,-5 10-1-16,0 3 1 15,0 4-3-15,0 6 1 16,5 7-1-16,4-4 0 16,4 1-2-16,5-8 1 15,4-2 1-15,1-7 1 16,-1-7-4-16,0-6 0 15,5-14-6-15,-1-10 1 0,1-6-6 16,0-10 1-16,0-3 8 16,-5-1 1-16,-4 4 16 15,0 6 0-15,-9 14-9 16,0 3 1-16,0 10-3 16,-5 7 1-16,1 6-2 15,-1 4 1-15,5 3-4 16,0 3 1-16,5-7-3 15,4 1 0-15,4-7-15 16,5-3 0-16</inkml:trace>
  <inkml:trace contextRef="#ctx0" brushRef="#br2" timeOffset="184500.5636">11041 6322 21 0,'-18'-20'10'0,"-18"40"3"0,28-3-11 16,-6-4 1-16,1 7 0 15,0 3-2-15,0 0 0 16,-1 0-1-16,5-3 1 16,5 3 0-16,8-3 1 15,5 0-3-15,5 4 0 16,8-11-8-16,9-7 1 15,0-9-11-15,4 0 0 16</inkml:trace>
  <inkml:trace contextRef="#ctx0" brushRef="#br2" timeOffset="184710.9285">11231 6060 23 0,'-13'10'11'0,"-1"59"2"16,14-39-12-16,-4 13 1 16,-1 4 0-16,1 9-3 15,4 1 1-15,0-8 0 16,4-2 0-16,1-4-10 16,-1-3 0-16,1-10-5 15,4-7 0-15</inkml:trace>
  <inkml:trace contextRef="#ctx0" brushRef="#br2" timeOffset="185324.9366">11381 6322 21 0,'-9'-10'10'0,"-13"27"2"0,18-7-12 16,-5-1 0-16,0 8 1 15,0-7 0-15,1 7 1 16,-1-4 0-16,0 3 1 16,4 1-2-16,1 3 0 0,0-7-1 15,4 4 0-15,4-1 0 16,0-2 0-16,1-4-3 16,-1 3 0-16,5 0-3 15,0-6 1-15,0-1-4 16,0-2 1-16,-1-4-2 15,6-4 1-15,-5-6 35 32,-67-9-26-32,124 22 6 15,-61-16 1-15,-1 6-4 16,1 0 1-16,-1 1-1 16,5 2 1-16,0 4-2 15,4-3 0-15,5 6-2 16,4-9 0-16,0 6-1 0,0-7 0 15,5-3 0-15,-1-3 0 16,1-7 2-16,-5 0 0 16,0-10-2-16,-4 7 1 15,-5 3 0-15,-4 7 1 16,-5 0-2-16,-4 3 1 16,-4 6-1-16,-5 8 1 15,0-1 0-15,0 4 1 16,1-1 0-16,-1 11 1 15,4 3-2-15,1 0 0 16,4-4 0-16,4 4 1 16,10-7-2-16,3-3 0 15,5-6-4-15,1-4 0 0,3-7-7 16,1-3 0-16,-1-7 1 16,-4-2 0-16</inkml:trace>
  <inkml:trace contextRef="#ctx0" brushRef="#br2" timeOffset="185507.1302">11873 5947 22 0,'-9'-26'11'0,"-5"32"3"16,14-3-10-16,0 7-1 15,-4 4 1-15,4 9-3 16,0 13 0-16,0 4 0 16,4 7 0-16,1 2-1 15,8 5 0-15,-4-1-2 16,0-4 0-16,0-9-9 0,-1-7 1 15,-3-6-8 1,-5-7 0-16</inkml:trace>
  <inkml:trace contextRef="#ctx0" brushRef="#br2" timeOffset="185895.6714">11735 6153 29 0,'0'-4'14'0,"45"1"2"0,-28 3-15 15,10-3-1-15,13-4 0 16,4 1-3-16,9-1 0 16,-4 0 0-16,-1 1 0 15,-3-4 3-15,-10 0 1 0,-8 3-2 16,-10 7 1-16,-8 3 0 16,-9 1 0-16,-9-1 0 15,0 0 1-15,-4 1-1 16,4 2 1-16,0 4 0 15,5 0 0-15,0 0 1 16,4 3 1-16,8 4-1 16,6 6 1-16,3-3-3 15,1 3 1-15,0 4-1 16,-5 3 0-16,-4-4-1 16,0-2 1-16,-9-5 1 15,-9-2 0-15,-4-4-5 16,-14-3 0-16,-8-3-3 15,-1-7 1-15,1 0-13 0,4 0 1 16,4 13 16-16,5-6 0 16</inkml:trace>
  <inkml:trace contextRef="#ctx0" brushRef="#br2" timeOffset="186676.3087">11634 6660 15 0,'-9'-3'7'0,"18"0"6"0,-9 3-9 0,4 3-2 15,0 0 0-15,1 4-1 16,4 0 1-16,-5-1 0 16,1 4 0-16,-1 0-1 15,0 3 1-15,1 7 3 16,-1 4 0-16,1 5 0 16,-1 15 0-16,5 5-5 15,0 8 0-15,0-8 1 16,4 1 0-16,0 0-1 15,0-4 0-15,-4-9-2 16,0-7 0-16,0-7-7 0,-5-10 1 16,-4-13-18-16,0-10 0 15,-4-10 25-15,-5-19 1 16</inkml:trace>
  <inkml:trace contextRef="#ctx0" brushRef="#br2" timeOffset="187319.3887">11585 6577 31 0,'9'-16'15'0,"26"19"1"0,-17-3-16 0,13 3 0 16,9-3 1-16,8 0-1 15,5 0 0-15,14-3 0 16,8 0 0-16,5 3-1 15,-5-7 1-15,0 7 0 16,-4 0 0-16,-9 0-1 16,-5 3 1-16,-8 1-1 15,-9-1 1-15,0 4 2 16,-14-4 0-16,-4 0 0 16,1 1 0-16,-6 2-2 15,1-2 1-15,0-1 1 16,-1 7 0-16,-8 7-1 15,4 9 0-15,-4 7 0 16,-4 4 1-16,-1 3-2 0,-4 6 1 16,5 7 0-16,-5-6 0 15,0-1-2-15,0 0 0 16,-5-2 1-16,1-5 0 16,-5 4 0-16,0-6 0 15,0-4 1-15,-4-3 0 16,0-3-1-16,-10-1 0 15,1-3 1-15,-4-3 1 16,-1-3-1-16,1-1 0 16,-10-2-1-16,5-1 0 15,-4 0 0-15,-5-10 1 16,0-3-2-16,-4 4 1 16,-9-8 2-16,0 1 0 0,-5 0 0 15,1 0 1-15,4-4-1 16,0 7 0-16,4-3-2 15,9-4 1-15,0 4-1 16,14-1 1-16,8-2-13 16,9-4 0-16,9-4-9 15,13-2 0-15,10 3 4 16,8-4 0-16</inkml:trace>
  <inkml:trace contextRef="#ctx0" brushRef="#br2" timeOffset="192305.992">11585 6528 6 0,'-5'-14'3'0,"-3"1"2"15,8 10-2-15,0 6 2 16,0-3 0-16,-5 0 0 16,5 0 1-16,0 0-1 0,0 0 1 15,9 3-4-15,4 7 1 16,9 4-2-16,5-4 0 15,13 6-2-15,4-6 1 16,9-7 0-16,14-6 0 16,12-4 0-16,-4-2 0 15,5-8 1-15,4 0 0 16,-4-6-1-16,4-3 1 16,0-4-1-16,4-3 0 15,1-4 0-15,-5-6 1 16,5-13-1-16,-10-4 0 15,1-3-1-15,-5-10 0 16,9-17 1-16,-4-3 0 16,-14-13 0-16,-8-7 0 0,-10 7 1 15,-12 3 0-15,-10 1 0 16,-12-1 1-16,-6 6 1 16,-8-5 1-16,-4 9-4 15,-5-7 0-15,0 1 0 16,0 6 1-16,1-20-2 15,-1 0 0-15,0 10 0 16,4-6 1-16,1 13 0 16,-9-1 1-16,0 15 0 15,-1 5 0-15,1 1-2 16,0 3 1-16,4 0 0 16,0 0 0-16,5-3-1 15,4-11 1-15,0-2-1 16,0-7 0-16,0-1-1 0,0 1 1 15,-5 7 1-15,-4-4 0 16,-4 3-1-16,0 4 1 16,4-4 1-16,4 11 0 15,1-1-2-15,4-6 0 16,4 3 1-16,1-3 1 16,4 6 1-16,0 7 0 15,-5 10-4-15,0 7 1 16,1 6-1-16,4 3 1 15,8 1 3-15,6 6 1 16,8 4-4-16,4 2 0 0,9 5 0 16,9-5 0-16,0-2 1 15,5-1 0-15,4 8 0 16,0-1 0-16,4 0 0 16,1 3 0-16,-1 11 1 15,5-7 1-15,4-1-2 16,5 4 0-16,4 4 0 15,9 6 0 1,88-10 1 0,-17-3 0-16,-5 13-2 15,-4 0 1-15,-9-3 0 16,-13 6 0-16,-5 0-2 16,5 7 0-16,4 4 4 15,-9-1 1-15,-8 7-4 0,-5 10 1 16,9 6-1-16,0-2 0 15,-9-1 0-15,-14-7 0 16,-8-2 0-16,-4-8 1 16,-14 1-1-16,-8-7 1 15,-14 3-1-15,-5-3 1 16,-12 4 0-16,-5-1 0 16,-9 0 1-16,-5 4 0 15,1-4-1-15,-5 4 1 16,-8 3-2-16,-5 3 1 15,0 10 2-15,-9 14 1 16,-4 9-5-16,-1 20 1 16,-3 14 1-16,-1 13 1 15,5 16-1-15,4 1 1 0,5 6-2 16,4 10 0-16,4 0 3 16,-4 4 0-16,0 2-1 15,0 11 1-15,0 6 0 16,-4 7 1-16,-1 10-3 15,1 17 1-15,4 2-1 16,4 4 0-16,5 7 0 16,4 0 0-16,1 0-1 15,3-4 1-15,1 4 0 16,-5-10 1-16,9-1 1 16,-4 8 0-16,4 6-3 15,-4 6 1-15,-5 1 0 16,0 3 0-16,-4 0 0 0,0 0 1 15,0-3 0-15,4 3 0 16,-4-3 0-16,9 3 0 16,4-10 0-16,4-4 0 15,1-6-1-15,0-3 0 16,-5 7 2-16,0-4 0 16,-5-7-3-16,1 7 1 15,0 4 0-15,0-8 0 16,4-9 1-16,0-6 0 15,0-15-1-15,5-5 0 16,-5-11 1-16,0 0 0 16,0-3-2-16,0-3 1 15,0 3 1-15,-4-3 0 0,-5-10-2 16,0-14 1-16,-8-3 0 16,-1-13 1-16,-4 0-2 15,5 0 1-15,-1-4 1 16,-4-6 1-16,0 7-2 15,0-20 0-15,0-1-1 16,0 1 1-16,0 0 0 16,0 3 1-16,0 6-1 15,0 1 0-15,0-7 1 16,0 3 0-16,0 0-1 16,0 4 1-16,0-17-1 15,0-3 0-15,0-4 0 16,0 1 0-16,0-11 0 15,0-6 1-15,0-7-2 16,0-3 1-16,-4-4 0 0,-5-2 1 16,0-1-1-16,0-3 1 15,-4 3-1-15,0-3 0 16,-1-3 0-16,-3-4 0 16,-1 7-2-16,-4-4 0 15,-5 4 0-15,-8-7 1 16,-1 1-1-16,-3-1 1 15,-10-3 3-15,0 3 1 16,-8 1-4-16,-5-1 1 16,-5 3 1-16,-3-2 0 15,-1-4-1-15,-4 0 0 0,-14-7-1 16,-8 7 1-16,-5-4 1 16,0 4 0-16,-8-6-1 15,-6 2 1-15,-16-2 1 16,3-4 0-16,5 0-5 15,-4-4 0-15,4 4 5 16,-4 7 1-16,8 0-2 16,5-1 1-16,0-2-2 15,0 6 1-15,-4-4-1 16,8 1 0-16,1-4 0 16,3 0 1-16,-3-6-2 15,-1 0 0-15,-4-4-3 16,13 4 1-16,1 0 6 15,8-1 1-15,4 4-4 0,9-3 0 16,5-4 0-16,9-6 0 16,13-14 1-16,8-2 0 15,6-18-1-15,8-19 0 16,4-17-1-16,5-10 0 16,4-7 1-16,-4 4 0 15,9-7 0-15,-5 4 0 16,0-4 2-16,1 0 0 15,-1-10-1-15,0-6 1 16,5-17-2-16,0-17 1 16,0-9-4-16,-5-11 1 15,5-6 1-15,-1 17 1 16,-3 2 0-16,3 8 0 0,1 9 0 16,4 10 1-16,0-3-1 15,5 14 0-15,4-8-1 16,4 1 1-16,-4-14-4 15,5-16 1-15,-1-4 4 16,1 7 0-16,-5 1-2 16,0 18 1-16,0 8 1 15,-5 20 0-15,1 9-1 16,-5 14 1-16,0 6-1 16,0-3 1-16,0 4-1 15,5-4 0-15,0 0 0 16,-5-7 0-16,4 7 0 15,5 7 0-15,0 3 1 16,0 13 0-16,0 7-1 0,0 3 0 16,0 4-1-16,0 6 0 15,0 0 1-15,0 14 1 16,0-4-1-16,0 7 0 16,0 0 1-16,0 3 0 15,0 3-2-15,0 0 1 16,0 4 0-16,0 0 0 15,-4 0 0-15,-1 3 0 16,1 3 0-16,-5 0 0 16,0 1 0-16,-8 6 0 15,-6 0-1-15,-8 3 0 16,-4 0 1-16,-9 7 1 16,-9-6-5-16,-5-1 1 0,-4 0 6 15,-4 1 0-15,-1 2-2 16,-3-9 0-16,-6 0-2 15,6 3 0-15,-6-7 1 16,6-6 0-16,8-7-5 16,9-7 1-16,8 4-10 15,14-7 1-15,14-6-21 16,26 3 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3576 5239 0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4-02-21T22:06:21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10046 12032 0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89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22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3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customXml" Target="../ink/ink1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6.emf"/><Relationship Id="rId5" Type="http://schemas.openxmlformats.org/officeDocument/2006/relationships/customXml" Target="../ink/ink2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33.xml"/><Relationship Id="rId7" Type="http://schemas.openxmlformats.org/officeDocument/2006/relationships/customXml" Target="../ink/ink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41.xml"/><Relationship Id="rId7" Type="http://schemas.openxmlformats.org/officeDocument/2006/relationships/customXml" Target="../ink/ink4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9.w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9.xml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61.xml"/><Relationship Id="rId7" Type="http://schemas.openxmlformats.org/officeDocument/2006/relationships/customXml" Target="../ink/ink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73.xml"/><Relationship Id="rId7" Type="http://schemas.openxmlformats.org/officeDocument/2006/relationships/customXml" Target="../ink/ink6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77.xml"/><Relationship Id="rId7" Type="http://schemas.openxmlformats.org/officeDocument/2006/relationships/customXml" Target="../ink/ink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tags" Target="../tags/tag81.xml"/><Relationship Id="rId7" Type="http://schemas.openxmlformats.org/officeDocument/2006/relationships/image" Target="../media/image60.em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customXml" Target="../ink/ink8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image" Target="../media/image14.emf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customXml" Target="../ink/ink10.xml"/><Relationship Id="rId5" Type="http://schemas.openxmlformats.org/officeDocument/2006/relationships/image" Target="../media/image9.wmf"/><Relationship Id="rId4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tags" Target="../tags/tag87.xml"/><Relationship Id="rId7" Type="http://schemas.openxmlformats.org/officeDocument/2006/relationships/customXml" Target="../ink/ink1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9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16.emf"/><Relationship Id="rId5" Type="http://schemas.openxmlformats.org/officeDocument/2006/relationships/customXml" Target="../ink/ink12.xml"/><Relationship Id="rId4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26" Type="http://schemas.openxmlformats.org/officeDocument/2006/relationships/tags" Target="../tags/tag117.xml"/><Relationship Id="rId39" Type="http://schemas.openxmlformats.org/officeDocument/2006/relationships/customXml" Target="../ink/ink18.xml"/><Relationship Id="rId21" Type="http://schemas.openxmlformats.org/officeDocument/2006/relationships/tags" Target="../tags/tag112.xml"/><Relationship Id="rId34" Type="http://schemas.openxmlformats.org/officeDocument/2006/relationships/image" Target="../media/image80.emf"/><Relationship Id="rId42" Type="http://schemas.openxmlformats.org/officeDocument/2006/relationships/image" Target="../media/image120.emf"/><Relationship Id="rId47" Type="http://schemas.openxmlformats.org/officeDocument/2006/relationships/customXml" Target="../ink/ink22.xml"/><Relationship Id="rId50" Type="http://schemas.openxmlformats.org/officeDocument/2006/relationships/image" Target="../media/image160.emf"/><Relationship Id="rId55" Type="http://schemas.openxmlformats.org/officeDocument/2006/relationships/customXml" Target="../ink/ink26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5" Type="http://schemas.openxmlformats.org/officeDocument/2006/relationships/tags" Target="../tags/tag116.xml"/><Relationship Id="rId33" Type="http://schemas.openxmlformats.org/officeDocument/2006/relationships/customXml" Target="../ink/ink15.xml"/><Relationship Id="rId38" Type="http://schemas.openxmlformats.org/officeDocument/2006/relationships/image" Target="../media/image100.emf"/><Relationship Id="rId46" Type="http://schemas.openxmlformats.org/officeDocument/2006/relationships/image" Target="../media/image140.emf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tags" Target="../tags/tag111.xml"/><Relationship Id="rId29" Type="http://schemas.openxmlformats.org/officeDocument/2006/relationships/customXml" Target="../ink/ink13.xml"/><Relationship Id="rId41" Type="http://schemas.openxmlformats.org/officeDocument/2006/relationships/customXml" Target="../ink/ink19.xml"/><Relationship Id="rId54" Type="http://schemas.openxmlformats.org/officeDocument/2006/relationships/image" Target="../media/image18.emf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24" Type="http://schemas.openxmlformats.org/officeDocument/2006/relationships/tags" Target="../tags/tag115.xml"/><Relationship Id="rId32" Type="http://schemas.openxmlformats.org/officeDocument/2006/relationships/image" Target="../media/image70.emf"/><Relationship Id="rId37" Type="http://schemas.openxmlformats.org/officeDocument/2006/relationships/customXml" Target="../ink/ink17.xml"/><Relationship Id="rId40" Type="http://schemas.openxmlformats.org/officeDocument/2006/relationships/image" Target="../media/image110.emf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23" Type="http://schemas.openxmlformats.org/officeDocument/2006/relationships/tags" Target="../tags/tag114.xml"/><Relationship Id="rId28" Type="http://schemas.openxmlformats.org/officeDocument/2006/relationships/slideLayout" Target="../slideLayouts/slideLayout3.xml"/><Relationship Id="rId36" Type="http://schemas.openxmlformats.org/officeDocument/2006/relationships/image" Target="../media/image90.emf"/><Relationship Id="rId49" Type="http://schemas.openxmlformats.org/officeDocument/2006/relationships/customXml" Target="../ink/ink23.xml"/><Relationship Id="rId10" Type="http://schemas.openxmlformats.org/officeDocument/2006/relationships/tags" Target="../tags/tag101.xml"/><Relationship Id="rId19" Type="http://schemas.openxmlformats.org/officeDocument/2006/relationships/tags" Target="../tags/tag110.xml"/><Relationship Id="rId31" Type="http://schemas.openxmlformats.org/officeDocument/2006/relationships/customXml" Target="../ink/ink14.xml"/><Relationship Id="rId44" Type="http://schemas.openxmlformats.org/officeDocument/2006/relationships/image" Target="../media/image130.emf"/><Relationship Id="rId52" Type="http://schemas.openxmlformats.org/officeDocument/2006/relationships/image" Target="../media/image17.emf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openxmlformats.org/officeDocument/2006/relationships/tags" Target="../tags/tag113.xml"/><Relationship Id="rId27" Type="http://schemas.openxmlformats.org/officeDocument/2006/relationships/tags" Target="../tags/tag118.xml"/><Relationship Id="rId30" Type="http://schemas.openxmlformats.org/officeDocument/2006/relationships/image" Target="../media/image61.emf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150.emf"/><Relationship Id="rId56" Type="http://schemas.openxmlformats.org/officeDocument/2006/relationships/image" Target="../media/image19.emf"/><Relationship Id="rId8" Type="http://schemas.openxmlformats.org/officeDocument/2006/relationships/tags" Target="../tags/tag99.xml"/><Relationship Id="rId51" Type="http://schemas.openxmlformats.org/officeDocument/2006/relationships/customXml" Target="../ink/ink24.xml"/><Relationship Id="rId3" Type="http://schemas.openxmlformats.org/officeDocument/2006/relationships/tags" Target="../tags/tag9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tags" Target="../tags/tag121.xml"/><Relationship Id="rId7" Type="http://schemas.openxmlformats.org/officeDocument/2006/relationships/customXml" Target="../ink/ink27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9" Type="http://schemas.openxmlformats.org/officeDocument/2006/relationships/customXml" Target="../ink/ink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491510"/>
            <a:ext cx="7707313" cy="488950"/>
          </a:xfrm>
        </p:spPr>
        <p:txBody>
          <a:bodyPr/>
          <a:lstStyle/>
          <a:p>
            <a:r>
              <a:rPr lang="en-US" dirty="0" smtClean="0"/>
              <a:t>Topics	Overview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6" y="1179870"/>
            <a:ext cx="7539396" cy="3790335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lvl="1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Recently:</a:t>
            </a: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Priority Queue implementations: 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inked list (sorted, unsorted)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eap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Map interface implementation: 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Binary Search Tree (BST)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Another kind of tree: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Huffman coding trees (used for compression of files)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Today: Hashing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An alternative </a:t>
            </a:r>
            <a:r>
              <a:rPr lang="en-US" b="1" u="sng" dirty="0" smtClean="0">
                <a:solidFill>
                  <a:schemeClr val="tx1"/>
                </a:solidFill>
              </a:rPr>
              <a:t>Map</a:t>
            </a:r>
            <a:r>
              <a:rPr lang="en-US" dirty="0" smtClean="0">
                <a:solidFill>
                  <a:schemeClr val="tx1"/>
                </a:solidFill>
              </a:rPr>
              <a:t> implementation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Has pros and cons relative to our other Map implementation, BST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258647" y="3200400"/>
            <a:ext cx="5713654" cy="1140310"/>
          </a:xfrm>
        </p:spPr>
        <p:txBody>
          <a:bodyPr>
            <a:normAutofit/>
          </a:bodyPr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(or Stanford </a:t>
            </a:r>
            <a:r>
              <a:rPr lang="en-US" b="1" dirty="0" err="1" smtClean="0">
                <a:solidFill>
                  <a:schemeClr val="tx1"/>
                </a:solidFill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/>
              <a:t>PART 1: Intuition behind the invention of the hash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0344" y="332463"/>
            <a:ext cx="4772238" cy="11226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100" dirty="0"/>
              <a:t>Imagine you want to look up your neighbors’ names, based on their house </a:t>
            </a:r>
            <a:r>
              <a:rPr lang="en-US" sz="2100" u="sng" dirty="0" smtClean="0"/>
              <a:t>number</a:t>
            </a:r>
            <a:endParaRPr lang="en-US" sz="21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60344" y="1769126"/>
            <a:ext cx="4929256" cy="326469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House numbers: </a:t>
            </a:r>
            <a:r>
              <a:rPr lang="en-US" dirty="0" smtClean="0"/>
              <a:t>10565 through 90600</a:t>
            </a:r>
          </a:p>
          <a:p>
            <a:pPr lvl="1"/>
            <a:r>
              <a:rPr lang="en-US" dirty="0" smtClean="0"/>
              <a:t>(roughly 1000 houses—there are varying gaps in house numbers between houses)</a:t>
            </a:r>
          </a:p>
          <a:p>
            <a:pPr lvl="1"/>
            <a:r>
              <a:rPr lang="en-US" dirty="0" smtClean="0"/>
              <a:t>All the houses are on the same street, so we only need to lookup by house number</a:t>
            </a:r>
          </a:p>
          <a:p>
            <a:r>
              <a:rPr lang="en-US" b="1" dirty="0" smtClean="0"/>
              <a:t>Names:</a:t>
            </a:r>
            <a:r>
              <a:rPr lang="en-US" dirty="0" smtClean="0"/>
              <a:t> string containing the name(s) living there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We will consider two data structure options: linked list, and array of strings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43332" y="0"/>
            <a:ext cx="3292983" cy="2494684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5843332" y="2494684"/>
            <a:ext cx="3403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 dedicated to public domain under Creative Commons license: http</a:t>
            </a:r>
            <a:r>
              <a:rPr lang="en-US" sz="800" dirty="0"/>
              <a:t>://commons.wikimedia.org/wiki/File:Salsbury_Row_House.jpg</a:t>
            </a:r>
          </a:p>
        </p:txBody>
      </p:sp>
    </p:spTree>
    <p:extLst>
      <p:ext uri="{BB962C8B-B14F-4D97-AF65-F5344CB8AC3E}">
        <p14:creationId xmlns:p14="http://schemas.microsoft.com/office/powerpoint/2010/main" val="390848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0563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#1: Linked list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48145" y="2484582"/>
            <a:ext cx="8220130" cy="2539999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Linked list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err="1" smtClean="0">
                <a:solidFill>
                  <a:schemeClr val="tx1"/>
                </a:solidFill>
              </a:rPr>
              <a:t>Struct</a:t>
            </a:r>
            <a:r>
              <a:rPr lang="en-US" sz="1650" dirty="0" smtClean="0">
                <a:solidFill>
                  <a:schemeClr val="tx1"/>
                </a:solidFill>
              </a:rPr>
              <a:t> has 3 fields: next pointer, </a:t>
            </a:r>
            <a:r>
              <a:rPr lang="en-US" sz="1650" dirty="0" err="1" smtClean="0">
                <a:solidFill>
                  <a:schemeClr val="tx1"/>
                </a:solidFill>
              </a:rPr>
              <a:t>int</a:t>
            </a:r>
            <a:r>
              <a:rPr lang="en-US" sz="1650" dirty="0" smtClean="0">
                <a:solidFill>
                  <a:schemeClr val="tx1"/>
                </a:solidFill>
              </a:rPr>
              <a:t> house number, and string name(s)</a:t>
            </a: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Sort them by house number? (compared sorted/unsorted)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Add/remove</a:t>
            </a:r>
            <a:r>
              <a:rPr lang="en-US" sz="1650" dirty="0">
                <a:solidFill>
                  <a:schemeClr val="tx1"/>
                </a:solidFill>
              </a:rPr>
              <a:t>: 	O(n)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Find</a:t>
            </a:r>
            <a:r>
              <a:rPr lang="en-US" sz="1650" dirty="0">
                <a:solidFill>
                  <a:schemeClr val="tx1"/>
                </a:solidFill>
              </a:rPr>
              <a:t>: 		O(n)</a:t>
            </a:r>
          </a:p>
          <a:p>
            <a:pPr marL="6858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		</a:t>
            </a:r>
          </a:p>
        </p:txBody>
      </p:sp>
      <p:graphicFrame>
        <p:nvGraphicFramePr>
          <p:cNvPr id="7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44705168"/>
              </p:ext>
            </p:extLst>
          </p:nvPr>
        </p:nvGraphicFramePr>
        <p:xfrm>
          <a:off x="1800991" y="1124739"/>
          <a:ext cx="1999858" cy="1037431"/>
        </p:xfrm>
        <a:graphic>
          <a:graphicData uri="http://schemas.openxmlformats.org/drawingml/2006/table">
            <a:tbl>
              <a:tblPr/>
              <a:tblGrid>
                <a:gridCol w="1450209"/>
                <a:gridCol w="549649"/>
              </a:tblGrid>
              <a:tr h="10374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10565,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“Kyung Suk and Yong Han Lee”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Line 2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3510215" y="1864022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2294" y="1222581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1" name="Line 2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579913" y="1410489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15087940"/>
              </p:ext>
            </p:extLst>
          </p:nvPr>
        </p:nvGraphicFramePr>
        <p:xfrm>
          <a:off x="4024565" y="1133325"/>
          <a:ext cx="1999858" cy="1035346"/>
        </p:xfrm>
        <a:graphic>
          <a:graphicData uri="http://schemas.openxmlformats.org/drawingml/2006/table">
            <a:tbl>
              <a:tblPr/>
              <a:tblGrid>
                <a:gridCol w="1461835"/>
                <a:gridCol w="538023"/>
              </a:tblGrid>
              <a:tr h="103534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10567,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“Isaiah White”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" name="Line 2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771451" y="1864022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5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052805742"/>
              </p:ext>
            </p:extLst>
          </p:nvPr>
        </p:nvGraphicFramePr>
        <p:xfrm>
          <a:off x="6968417" y="1133326"/>
          <a:ext cx="1999858" cy="1089607"/>
        </p:xfrm>
        <a:graphic>
          <a:graphicData uri="http://schemas.openxmlformats.org/drawingml/2006/table">
            <a:tbl>
              <a:tblPr/>
              <a:tblGrid>
                <a:gridCol w="1482856"/>
                <a:gridCol w="517002"/>
              </a:tblGrid>
              <a:tr h="108960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90600,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“Josie Spencer and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Solange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Clark”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>
            <p:custDataLst>
              <p:tags r:id="rId10"/>
            </p:custDataLst>
          </p:nvPr>
        </p:nvSpPr>
        <p:spPr>
          <a:xfrm>
            <a:off x="6237551" y="19202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6542725" y="1863146"/>
            <a:ext cx="425692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4908240" y="3673080"/>
              <a:ext cx="839880" cy="3218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05000" y="3667320"/>
                <a:ext cx="849960" cy="33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141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#2: 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95300" y="1257300"/>
            <a:ext cx="5455919" cy="3517900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string* </a:t>
            </a:r>
            <a:r>
              <a:rPr lang="en-US" sz="165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addressBook</a:t>
            </a:r>
            <a:r>
              <a:rPr lang="en-US" sz="16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new string[90601]; </a:t>
            </a:r>
            <a:endParaRPr lang="en-US" sz="165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165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Index is house number, string is name</a:t>
            </a:r>
          </a:p>
          <a:p>
            <a:pPr lvl="2"/>
            <a:r>
              <a:rPr lang="en-US" sz="1450" dirty="0" smtClean="0">
                <a:solidFill>
                  <a:schemeClr val="tx1"/>
                </a:solidFill>
              </a:rPr>
              <a:t>The first part of the array will be empty since addresses start at 10565</a:t>
            </a:r>
          </a:p>
          <a:p>
            <a:pPr lvl="2"/>
            <a:r>
              <a:rPr lang="en-US" sz="1450" dirty="0" smtClean="0">
                <a:solidFill>
                  <a:schemeClr val="tx1"/>
                </a:solidFill>
              </a:rPr>
              <a:t>Empty string for any number that is not currently a valid address</a:t>
            </a:r>
            <a:r>
              <a:rPr lang="en-US" sz="14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50" dirty="0">
                <a:solidFill>
                  <a:schemeClr val="tx1"/>
                </a:solidFill>
              </a:rPr>
              <a:t>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1181880" y="1508040"/>
              <a:ext cx="4710960" cy="553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7560" y="1500480"/>
                <a:ext cx="4722840" cy="56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68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29151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1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628611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b="1" dirty="0" smtClean="0">
                <a:solidFill>
                  <a:schemeClr val="tx1"/>
                </a:solidFill>
              </a:rPr>
              <a:t>Add/remove:</a:t>
            </a:r>
            <a:r>
              <a:rPr lang="en-US" sz="1650" dirty="0" smtClean="0">
                <a:solidFill>
                  <a:schemeClr val="tx1"/>
                </a:solidFill>
              </a:rPr>
              <a:t> </a:t>
            </a:r>
            <a:r>
              <a:rPr lang="en-US" sz="1650" b="1" dirty="0" smtClean="0">
                <a:solidFill>
                  <a:schemeClr val="bg2"/>
                </a:solidFill>
              </a:rPr>
              <a:t>____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if somebody moves into the vacant house at 90598, how long would it take to update?</a:t>
            </a:r>
            <a:endParaRPr lang="en-US" sz="145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50" b="1" dirty="0">
                <a:solidFill>
                  <a:schemeClr val="tx1"/>
                </a:solidFill>
              </a:rPr>
              <a:t>Find</a:t>
            </a:r>
            <a:r>
              <a:rPr lang="en-US" sz="1650" b="1" dirty="0" smtClean="0">
                <a:solidFill>
                  <a:schemeClr val="tx1"/>
                </a:solidFill>
              </a:rPr>
              <a:t>: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b="1" dirty="0">
                <a:solidFill>
                  <a:schemeClr val="bg2"/>
                </a:solidFill>
              </a:rPr>
              <a:t>____</a:t>
            </a:r>
            <a:endParaRPr lang="en-US" sz="1650" b="1" dirty="0" smtClean="0">
              <a:solidFill>
                <a:schemeClr val="bg2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you want to find the name of the resident at 12475, if any</a:t>
            </a:r>
          </a:p>
          <a:p>
            <a:pPr marL="365760" lvl="1" indent="0">
              <a:buNone/>
            </a:pPr>
            <a:endParaRPr lang="en-US" sz="1650" dirty="0" smtClean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O(1), O(1)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), 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O(n), O(n)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Other/none/combination</a:t>
            </a:r>
            <a:endParaRPr lang="en-US" sz="185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876240" y="1313640"/>
              <a:ext cx="2740320" cy="23410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6880" y="1304280"/>
                <a:ext cx="2759040" cy="235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25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Wow, excellent performance on both!!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Only way to do better than O(1) is a time machine that can go back in time and make it take zero/negative time!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Everything is awesome (?)</a:t>
            </a:r>
          </a:p>
          <a:p>
            <a:endParaRPr lang="en-US" sz="1850" dirty="0">
              <a:solidFill>
                <a:schemeClr val="tx1"/>
              </a:solidFill>
            </a:endParaRPr>
          </a:p>
          <a:p>
            <a:r>
              <a:rPr lang="en-US" sz="1850" b="1" dirty="0" smtClean="0">
                <a:solidFill>
                  <a:schemeClr val="bg2"/>
                </a:solidFill>
              </a:rPr>
              <a:t>Discuss: </a:t>
            </a:r>
            <a:r>
              <a:rPr lang="en-US" sz="1850" dirty="0" smtClean="0">
                <a:solidFill>
                  <a:schemeClr val="tx1"/>
                </a:solidFill>
              </a:rPr>
              <a:t>Can you identify 1-2 specific areas of waste in this approach?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50" dirty="0" smtClean="0">
                <a:solidFill>
                  <a:schemeClr val="tx1"/>
                </a:solidFill>
              </a:rPr>
              <a:t>Bonus: can you think of a simple fix for at least one of the areas of waste?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2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53551" y="192819"/>
            <a:ext cx="5268558" cy="857250"/>
          </a:xfrm>
        </p:spPr>
        <p:txBody>
          <a:bodyPr/>
          <a:lstStyle/>
          <a:p>
            <a:r>
              <a:rPr lang="en-US" dirty="0" smtClean="0"/>
              <a:t>One quick fix: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80061" y="1078933"/>
            <a:ext cx="5631180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When accessing the array, use array[hash(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 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rather than array[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 The function hash is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just a way to adjust 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for efficiency. */</a:t>
            </a:r>
          </a:p>
          <a:p>
            <a:pPr marL="68580" indent="0"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houseNumber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return houseNumber-10565;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68580" indent="0"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This solves the problem of the enormous gap from 0 to 10565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tx1"/>
                </a:solidFill>
              </a:rPr>
              <a:t>So our </a:t>
            </a:r>
            <a:r>
              <a:rPr lang="en-US" sz="1600" dirty="0" smtClean="0">
                <a:solidFill>
                  <a:schemeClr val="tx1"/>
                </a:solidFill>
              </a:rPr>
              <a:t>array size </a:t>
            </a:r>
            <a:r>
              <a:rPr lang="en-US" sz="1600" dirty="0">
                <a:solidFill>
                  <a:schemeClr val="tx1"/>
                </a:solidFill>
              </a:rPr>
              <a:t>could </a:t>
            </a:r>
            <a:r>
              <a:rPr lang="en-US" sz="1600" dirty="0" smtClean="0">
                <a:solidFill>
                  <a:schemeClr val="tx1"/>
                </a:solidFill>
              </a:rPr>
              <a:t>be </a:t>
            </a:r>
            <a:r>
              <a:rPr lang="en-US" sz="1600" dirty="0">
                <a:solidFill>
                  <a:schemeClr val="tx1"/>
                </a:solidFill>
              </a:rPr>
              <a:t>~80,000 entries instead of 90,600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chemeClr val="tx1"/>
                </a:solidFill>
              </a:rPr>
              <a:t>Doesn’t solve the problem of gaps between houses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00" dirty="0" smtClean="0">
                <a:solidFill>
                  <a:schemeClr val="tx1"/>
                </a:solidFill>
              </a:rPr>
              <a:t>How could we do that? A tricky problem…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chemeClr val="tx1"/>
                </a:solidFill>
              </a:rPr>
              <a:t>Also, this approach only works for keys of type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6158949" y="163955"/>
          <a:ext cx="2724729" cy="444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/>
                <a:gridCol w="1816484"/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Index</a:t>
                      </a:r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178920" y="13279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369720" y="1712160"/>
              <a:ext cx="3146400" cy="14767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2520" y="1706400"/>
                <a:ext cx="3159720" cy="149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1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(Stanford </a:t>
            </a:r>
            <a:r>
              <a:rPr lang="en-US" b="1" dirty="0" err="1" smtClean="0">
                <a:solidFill>
                  <a:schemeClr val="tx1"/>
                </a:solidFill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/>
              <a:t>PART 2: Getting the MAGICAL performance of our simple house numbers example on </a:t>
            </a:r>
            <a:r>
              <a:rPr lang="en-US" i="1" dirty="0" smtClean="0"/>
              <a:t>any </a:t>
            </a:r>
            <a:r>
              <a:rPr lang="en-US" dirty="0" smtClean="0"/>
              <a:t>key type, </a:t>
            </a:r>
            <a:r>
              <a:rPr lang="en-US" i="1" dirty="0" smtClean="0"/>
              <a:t>and </a:t>
            </a:r>
            <a:r>
              <a:rPr lang="en-US" dirty="0" smtClean="0"/>
              <a:t>with less waste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 Table is just a modified, more flexible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22664" y="1068537"/>
            <a:ext cx="7068388" cy="263173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Keys don’t have to be integers in the range [0-(size-1)]</a:t>
            </a:r>
          </a:p>
          <a:p>
            <a:pPr lvl="2"/>
            <a:r>
              <a:rPr lang="en-US" dirty="0" smtClean="0"/>
              <a:t>They don’t even have to be integers at all!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(Ideally) avoids big gaps like we had with house numbers array</a:t>
            </a:r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41" y="3502893"/>
            <a:ext cx="5756990" cy="99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7915" y="4131110"/>
            <a:ext cx="1460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Not necessarily </a:t>
            </a:r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1444566" y="3768511"/>
            <a:ext cx="775854" cy="614470"/>
          </a:xfrm>
          <a:prstGeom prst="ellipse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2432854" y="4685108"/>
            <a:ext cx="3404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r>
              <a:rPr lang="en-US" b="1" dirty="0" smtClean="0">
                <a:solidFill>
                  <a:schemeClr val="bg2"/>
                </a:solidFill>
              </a:rPr>
              <a:t> in range [0-(size-1)]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3365646" y="3580411"/>
            <a:ext cx="1492681" cy="1101398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>
            <p:custDataLst>
              <p:tags r:id="rId8"/>
            </p:custDataLst>
          </p:nvPr>
        </p:nvCxnSpPr>
        <p:spPr>
          <a:xfrm flipH="1">
            <a:off x="3057236" y="3201158"/>
            <a:ext cx="737524" cy="687351"/>
          </a:xfrm>
          <a:prstGeom prst="straightConnector1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>
            <p:custDataLst>
              <p:tags r:id="rId9"/>
            </p:custDataLst>
          </p:nvPr>
        </p:nvSpPr>
        <p:spPr>
          <a:xfrm>
            <a:off x="3252351" y="2722554"/>
            <a:ext cx="3404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THANK YOU, HASH FUNCTION!! </a:t>
            </a:r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 ♥ </a:t>
            </a:r>
            <a:r>
              <a:rPr lang="en-US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4294967295"/>
            <p:custDataLst>
              <p:tags r:id="rId10"/>
            </p:custDataLst>
          </p:nvPr>
        </p:nvSpPr>
        <p:spPr>
          <a:xfrm>
            <a:off x="1022664" y="2075077"/>
            <a:ext cx="7068388" cy="75522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Replicates the </a:t>
            </a:r>
            <a:r>
              <a:rPr lang="en-US" b="1" dirty="0" smtClean="0">
                <a:solidFill>
                  <a:schemeClr val="bg2"/>
                </a:solidFill>
              </a:rPr>
              <a:t>MAGICAL</a:t>
            </a:r>
            <a:r>
              <a:rPr lang="en-US" b="1" dirty="0" smtClean="0"/>
              <a:t> performance of our array of strings on ANY key/value!!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23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12" grpId="0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This is where the </a:t>
            </a:r>
            <a:r>
              <a:rPr lang="en-US" b="1" dirty="0" smtClean="0">
                <a:solidFill>
                  <a:schemeClr val="bg2"/>
                </a:solidFill>
              </a:rPr>
              <a:t>MAGIC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happens!</a:t>
            </a:r>
          </a:p>
          <a:p>
            <a:pPr lvl="2"/>
            <a:r>
              <a:rPr lang="en-US" dirty="0" smtClean="0"/>
              <a:t>These are typically mathematically sophisticated functions</a:t>
            </a:r>
          </a:p>
          <a:p>
            <a:pPr lvl="2"/>
            <a:r>
              <a:rPr lang="en-US" dirty="0" smtClean="0"/>
              <a:t>They do their best to ensure a nice uniform distribution of elements across the available array (hash table) </a:t>
            </a:r>
          </a:p>
          <a:p>
            <a:pPr lvl="2"/>
            <a:r>
              <a:rPr lang="en-US" dirty="0" smtClean="0"/>
              <a:t>They use tricks like modulus (remainder) and prime numbers to do this</a:t>
            </a:r>
          </a:p>
          <a:p>
            <a:pPr lvl="2"/>
            <a:r>
              <a:rPr lang="en-US" dirty="0" smtClean="0"/>
              <a:t>A lot of art &amp; science, beyond the scope of this class</a:t>
            </a:r>
          </a:p>
          <a:p>
            <a:pPr lvl="2"/>
            <a:r>
              <a:rPr lang="en-US" dirty="0" smtClean="0"/>
              <a:t>Fun times!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1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(Stanford </a:t>
            </a:r>
            <a:r>
              <a:rPr lang="en-US" b="1" dirty="0" err="1" smtClean="0">
                <a:solidFill>
                  <a:schemeClr val="tx1"/>
                </a:solidFill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7771533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(D)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8"/>
            <a:ext cx="4562762" cy="3360881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 smtClean="0">
                <a:solidFill>
                  <a:schemeClr val="tx1"/>
                </a:solidFill>
              </a:rPr>
              <a:t>not</a:t>
            </a:r>
            <a:r>
              <a:rPr lang="en-US" sz="1800" dirty="0" smtClean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7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7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value=3</a:t>
            </a:r>
            <a:r>
              <a:rPr lang="en-US" sz="1800" dirty="0" smtClean="0">
                <a:solidFill>
                  <a:schemeClr val="tx1"/>
                </a:solidFill>
              </a:rPr>
              <a:t> go?</a:t>
            </a:r>
            <a:endParaRPr lang="en-US" sz="1800" dirty="0">
              <a:solidFill>
                <a:schemeClr val="tx1"/>
              </a:solidFill>
            </a:endParaRPr>
          </a:p>
          <a:p>
            <a:pPr marL="365760" lvl="1" indent="0">
              <a:buNone/>
            </a:pP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string,int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5760" lvl="1" indent="0">
              <a:buNone/>
            </a:pP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["Annie"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3;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 </a:t>
            </a:r>
            <a:r>
              <a:rPr lang="en-US" sz="1800" i="1" dirty="0" smtClean="0">
                <a:solidFill>
                  <a:schemeClr val="tx1"/>
                </a:solidFill>
              </a:rPr>
              <a:t>  See choices in table at right, or: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     (E) Some other place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629280" y="-313200"/>
              <a:ext cx="7208640" cy="5116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6760" y="-317160"/>
                <a:ext cx="7216920" cy="512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880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232006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 smtClean="0">
                <a:solidFill>
                  <a:schemeClr val="tx1"/>
                </a:solidFill>
              </a:rPr>
              <a:t>key=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value=5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5;</a:t>
            </a:r>
            <a:endParaRPr lang="en-US" sz="1600" dirty="0">
              <a:solidFill>
                <a:schemeClr val="bg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6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418269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2918921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>
                <a:solidFill>
                  <a:schemeClr val="tx1"/>
                </a:solidFill>
              </a:rPr>
              <a:t>Where does key=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value=5</a:t>
            </a:r>
            <a:r>
              <a:rPr lang="en-US" sz="1800" dirty="0">
                <a:solidFill>
                  <a:schemeClr val="tx1"/>
                </a:solidFill>
              </a:rPr>
              <a:t> 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= 5;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1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98460287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7</a:t>
                      </a:r>
                      <a:endParaRPr lang="en-US" sz="1400" strike="noStrike" dirty="0" smtClean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(B)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"Annie", 7</a:t>
                      </a:r>
                      <a:endParaRPr lang="en-US" sz="1400" dirty="0" smtClean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Now 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key="Annie", value=7</a:t>
            </a:r>
          </a:p>
          <a:p>
            <a:pPr marL="68580" indent="0">
              <a:buNone/>
            </a:pP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["Annie"]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7;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 See choices in table at right, or: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        (C) Index 5 should store </a:t>
            </a:r>
            <a:r>
              <a:rPr lang="en-US" sz="1800" b="1" u="sng" dirty="0" smtClean="0">
                <a:solidFill>
                  <a:schemeClr val="tx1"/>
                </a:solidFill>
              </a:rPr>
              <a:t>both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"Annie",3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 smtClean="0">
                <a:solidFill>
                  <a:schemeClr val="tx1"/>
                </a:solidFill>
              </a:rPr>
              <a:t>and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Annie",7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649800" y="2220840"/>
              <a:ext cx="6445800" cy="871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120" y="2214360"/>
                <a:ext cx="6457320" cy="88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241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2447925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6858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7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68580" indent="0">
              <a:buNone/>
            </a:pPr>
            <a:r>
              <a:rPr lang="en-US" sz="17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Now 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key="Maria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value=8</a:t>
            </a:r>
          </a:p>
          <a:p>
            <a:pPr marL="6858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 </a:t>
            </a:r>
            <a:r>
              <a:rPr lang="en-US" sz="1600" i="1" dirty="0" smtClean="0">
                <a:solidFill>
                  <a:schemeClr val="tx1"/>
                </a:solidFill>
              </a:rPr>
              <a:t>  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["Maria"]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8;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See </a:t>
            </a:r>
            <a:r>
              <a:rPr lang="en-US" sz="1800" i="1" dirty="0">
                <a:solidFill>
                  <a:schemeClr val="tx1"/>
                </a:solidFill>
              </a:rPr>
              <a:t>choices in table at right, or</a:t>
            </a:r>
            <a:r>
              <a:rPr lang="en-US" sz="1800" i="1" dirty="0" smtClean="0">
                <a:solidFill>
                  <a:schemeClr val="tx1"/>
                </a:solidFill>
              </a:rPr>
              <a:t>: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       </a:t>
            </a:r>
            <a:r>
              <a:rPr lang="en-US" sz="1800" dirty="0" smtClean="0">
                <a:solidFill>
                  <a:schemeClr val="tx1"/>
                </a:solidFill>
              </a:rPr>
              <a:t>(D) Index </a:t>
            </a:r>
            <a:r>
              <a:rPr lang="en-US" sz="1800" dirty="0">
                <a:solidFill>
                  <a:schemeClr val="tx1"/>
                </a:solidFill>
              </a:rPr>
              <a:t>5 should store </a:t>
            </a:r>
            <a:r>
              <a:rPr lang="en-US" sz="1800" b="1" u="sng" dirty="0">
                <a:solidFill>
                  <a:schemeClr val="tx1"/>
                </a:solidFill>
              </a:rPr>
              <a:t>both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"Annie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",7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>
                <a:solidFill>
                  <a:schemeClr val="tx1"/>
                </a:solidFill>
              </a:rPr>
              <a:t>and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"Maria",8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1548360" y="3339000"/>
              <a:ext cx="5091840" cy="1665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2600" y="3332520"/>
                <a:ext cx="5106240" cy="168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75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57400" y="1040775"/>
            <a:ext cx="7599237" cy="34665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We can </a:t>
            </a:r>
            <a:r>
              <a:rPr lang="en-US" b="1" u="sng" dirty="0" smtClean="0">
                <a:solidFill>
                  <a:schemeClr val="bg2"/>
                </a:solidFill>
              </a:rPr>
              <a:t>NOT</a:t>
            </a:r>
            <a:r>
              <a:rPr lang="en-US" b="1" dirty="0" smtClean="0"/>
              <a:t> overwrite the value the way we would if it really were the same key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Can you imagine how you would feel if you used Stanford library </a:t>
            </a:r>
            <a:r>
              <a:rPr lang="en-US" dirty="0" err="1" smtClean="0">
                <a:solidFill>
                  <a:schemeClr val="bg2"/>
                </a:solidFill>
              </a:rPr>
              <a:t>HashMap</a:t>
            </a:r>
            <a:r>
              <a:rPr lang="en-US" dirty="0" smtClean="0">
                <a:solidFill>
                  <a:schemeClr val="bg2"/>
                </a:solidFill>
              </a:rPr>
              <a:t> like this and it printed 8?!</a:t>
            </a:r>
          </a:p>
          <a:p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7;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3  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Maria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"]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 8;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] &lt;&lt;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8!!!</a:t>
            </a: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1095840" y="2598480"/>
              <a:ext cx="2955600" cy="13212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89720" y="2592000"/>
                <a:ext cx="2968200" cy="133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05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09963" y="1265383"/>
            <a:ext cx="7204363" cy="3241962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We may need to worry about </a:t>
            </a:r>
            <a:r>
              <a:rPr lang="en-US" sz="2000" i="1" dirty="0" smtClean="0"/>
              <a:t>hash collisions</a:t>
            </a:r>
          </a:p>
          <a:p>
            <a:endParaRPr lang="en-US" sz="2000" i="1" dirty="0"/>
          </a:p>
          <a:p>
            <a:endParaRPr lang="en-US" sz="2000" i="1" dirty="0" smtClean="0"/>
          </a:p>
          <a:p>
            <a:endParaRPr lang="en-US" sz="2000" i="1" dirty="0"/>
          </a:p>
          <a:p>
            <a:r>
              <a:rPr lang="en-US" sz="2000" dirty="0" smtClean="0"/>
              <a:t>Hash collision:</a:t>
            </a:r>
          </a:p>
          <a:p>
            <a:pPr lvl="1"/>
            <a:r>
              <a:rPr lang="en-US" sz="2000" dirty="0" smtClean="0"/>
              <a:t>Two keys a, b, </a:t>
            </a:r>
            <a:r>
              <a:rPr lang="en-US" sz="2000" dirty="0" err="1" smtClean="0"/>
              <a:t>a≠b</a:t>
            </a:r>
            <a:r>
              <a:rPr lang="en-US" sz="2000" dirty="0" smtClean="0"/>
              <a:t>, have the same hash code index (i.e. hash(a) == hash(b))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Need a way of storing multiple values in a given “place” in the hash </a:t>
            </a:r>
            <a:r>
              <a:rPr lang="en-US" sz="2000" dirty="0" smtClean="0">
                <a:solidFill>
                  <a:schemeClr val="tx1"/>
                </a:solidFill>
              </a:rPr>
              <a:t>table, so all user’s data is preserved</a:t>
            </a:r>
            <a:endParaRPr lang="en-US" sz="20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90085"/>
            <a:ext cx="4343400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714400" y="1857960"/>
              <a:ext cx="3228120" cy="7754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09360" y="1851120"/>
                <a:ext cx="3240000" cy="78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630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There are two main strategies for resolving this: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Put the item in the next bin (as in the (B) choice from our previous slide)—this is called “open addressing” 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bg2"/>
                </a:solidFill>
              </a:rPr>
              <a:t>Make each bin be the head of a linked list, and elements can chain off each other as long as needed—this is called “closed addressing”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2832629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/>
                <a:gridCol w="2262909"/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654840" y="2808720"/>
              <a:ext cx="7428600" cy="1574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960" y="2806200"/>
                <a:ext cx="7435440" cy="158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672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228600"/>
            <a:ext cx="5268558" cy="857250"/>
          </a:xfrm>
        </p:spPr>
        <p:txBody>
          <a:bodyPr/>
          <a:lstStyle/>
          <a:p>
            <a:r>
              <a:rPr lang="en-US" dirty="0" smtClean="0"/>
              <a:t>Map Interface: hash-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14500" y="1200150"/>
            <a:ext cx="5772150" cy="360045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Cell {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Cell* next;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};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/* Instance variables */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Vector&lt;Cell*&gt; buckets;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numEntries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325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ight Arrow 5"/>
          <p:cNvSpPr/>
          <p:nvPr>
            <p:custDataLst>
              <p:tags r:id="rId3"/>
            </p:custDataLst>
          </p:nvPr>
        </p:nvSpPr>
        <p:spPr>
          <a:xfrm rot="9996652">
            <a:off x="4876462" y="3291626"/>
            <a:ext cx="1314450" cy="233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1747440" y="1480320"/>
              <a:ext cx="4223520" cy="1626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42040" y="1474560"/>
                <a:ext cx="4231440" cy="163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3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7942" y="37423"/>
            <a:ext cx="5268558" cy="857250"/>
          </a:xfrm>
        </p:spPr>
        <p:txBody>
          <a:bodyPr/>
          <a:lstStyle/>
          <a:p>
            <a:r>
              <a:rPr lang="en-US" dirty="0" err="1" smtClean="0"/>
              <a:t>HashMap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3" name="Ink 9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6381191" y="990807"/>
              <a:ext cx="837270" cy="12927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76152" y="984327"/>
                <a:ext cx="850229" cy="13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6" name="Ink 125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7480901" y="1019157"/>
              <a:ext cx="702810" cy="129249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473700" y="1013397"/>
                <a:ext cx="715772" cy="13065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40" name="Ink 139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8188571" y="1180887"/>
              <a:ext cx="401760" cy="115641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184611" y="1175487"/>
                <a:ext cx="411480" cy="1169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46" name="Ink 14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591601" y="1178997"/>
              <a:ext cx="319140" cy="29754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88363" y="1172153"/>
                <a:ext cx="329214" cy="311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7" name="Ink 146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7611041" y="1605867"/>
              <a:ext cx="315630" cy="21762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604923" y="1598673"/>
                <a:ext cx="328226" cy="230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50" name="Ink 149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6517001" y="1154427"/>
              <a:ext cx="964440" cy="105273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13761" y="1147946"/>
                <a:ext cx="973800" cy="10656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52" name="Ink 15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582421" y="1925007"/>
              <a:ext cx="337770" cy="23895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578104" y="1918529"/>
                <a:ext cx="349281" cy="2522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63" name="Ink 162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8289821" y="1367457"/>
              <a:ext cx="174150" cy="21168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285855" y="1360605"/>
                <a:ext cx="184606" cy="224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64" name="Ink 163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8296301" y="1708737"/>
              <a:ext cx="164700" cy="18279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290188" y="1705139"/>
                <a:ext cx="177646" cy="192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65" name="Ink 164"/>
              <p14:cNvContentPartPr/>
              <p14:nvPr>
                <p:custDataLst>
                  <p:tags r:id="rId11"/>
                </p:custDataLst>
              </p14:nvPr>
            </p14:nvContentPartPr>
            <p14:xfrm>
              <a:off x="6381191" y="2579824"/>
              <a:ext cx="717660" cy="96309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75432" y="2573343"/>
                <a:ext cx="731337" cy="977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00" name="Ink 199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6512141" y="2714554"/>
              <a:ext cx="412560" cy="76950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506381" y="2707716"/>
                <a:ext cx="425880" cy="782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01" name="Ink 200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6461422" y="3658914"/>
              <a:ext cx="1164780" cy="69201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456743" y="3651713"/>
                <a:ext cx="1177738" cy="707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02" name="Ink 201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6371782" y="3661614"/>
              <a:ext cx="543780" cy="70983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366024" y="3656215"/>
                <a:ext cx="558175" cy="72386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559113431"/>
              </p:ext>
            </p:extLst>
          </p:nvPr>
        </p:nvGraphicFramePr>
        <p:xfrm>
          <a:off x="5288280" y="491903"/>
          <a:ext cx="739140" cy="4127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140"/>
              </a:tblGrid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>
            <p:custDataLst>
              <p:tags r:id="rId16"/>
            </p:custDataLst>
          </p:nvPr>
        </p:nvCxnSpPr>
        <p:spPr>
          <a:xfrm flipV="1">
            <a:off x="5577840" y="124401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>
            <p:custDataLst>
              <p:tags r:id="rId17"/>
            </p:custDataLst>
          </p:nvPr>
        </p:nvCxnSpPr>
        <p:spPr>
          <a:xfrm flipV="1">
            <a:off x="5577840" y="2698077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>
            <p:custDataLst>
              <p:tags r:id="rId18"/>
            </p:custDataLst>
          </p:nvPr>
        </p:nvCxnSpPr>
        <p:spPr>
          <a:xfrm flipV="1">
            <a:off x="5577840" y="376623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>
            <p:custDataLst>
              <p:tags r:id="rId19"/>
            </p:custDataLst>
          </p:nvPr>
        </p:nvSpPr>
        <p:spPr>
          <a:xfrm>
            <a:off x="4923608" y="57925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dirty="0"/>
          </a:p>
        </p:txBody>
      </p:sp>
      <p:sp>
        <p:nvSpPr>
          <p:cNvPr id="33" name="Rectangle 32"/>
          <p:cNvSpPr/>
          <p:nvPr>
            <p:custDataLst>
              <p:tags r:id="rId20"/>
            </p:custDataLst>
          </p:nvPr>
        </p:nvSpPr>
        <p:spPr>
          <a:xfrm>
            <a:off x="4920356" y="109033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1"/>
            </p:custDataLst>
          </p:nvPr>
        </p:nvSpPr>
        <p:spPr>
          <a:xfrm>
            <a:off x="4923608" y="1605867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dirty="0"/>
          </a:p>
        </p:txBody>
      </p:sp>
      <p:sp>
        <p:nvSpPr>
          <p:cNvPr id="35" name="Rectangle 34"/>
          <p:cNvSpPr/>
          <p:nvPr>
            <p:custDataLst>
              <p:tags r:id="rId22"/>
            </p:custDataLst>
          </p:nvPr>
        </p:nvSpPr>
        <p:spPr>
          <a:xfrm>
            <a:off x="4920356" y="2121398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dirty="0"/>
          </a:p>
        </p:txBody>
      </p:sp>
      <p:sp>
        <p:nvSpPr>
          <p:cNvPr id="36" name="Rectangle 35"/>
          <p:cNvSpPr/>
          <p:nvPr>
            <p:custDataLst>
              <p:tags r:id="rId23"/>
            </p:custDataLst>
          </p:nvPr>
        </p:nvSpPr>
        <p:spPr>
          <a:xfrm>
            <a:off x="4923608" y="2626349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dirty="0"/>
          </a:p>
        </p:txBody>
      </p:sp>
      <p:sp>
        <p:nvSpPr>
          <p:cNvPr id="37" name="Rectangle 36"/>
          <p:cNvSpPr/>
          <p:nvPr>
            <p:custDataLst>
              <p:tags r:id="rId24"/>
            </p:custDataLst>
          </p:nvPr>
        </p:nvSpPr>
        <p:spPr>
          <a:xfrm>
            <a:off x="4920356" y="314188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dirty="0"/>
          </a:p>
        </p:txBody>
      </p:sp>
      <p:sp>
        <p:nvSpPr>
          <p:cNvPr id="38" name="Rectangle 37"/>
          <p:cNvSpPr/>
          <p:nvPr>
            <p:custDataLst>
              <p:tags r:id="rId25"/>
            </p:custDataLst>
          </p:nvPr>
        </p:nvSpPr>
        <p:spPr>
          <a:xfrm>
            <a:off x="4923608" y="3670251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endParaRPr lang="en-US" dirty="0"/>
          </a:p>
        </p:txBody>
      </p:sp>
      <p:sp>
        <p:nvSpPr>
          <p:cNvPr id="39" name="Rectangle 38"/>
          <p:cNvSpPr/>
          <p:nvPr>
            <p:custDataLst>
              <p:tags r:id="rId26"/>
            </p:custDataLst>
          </p:nvPr>
        </p:nvSpPr>
        <p:spPr>
          <a:xfrm>
            <a:off x="4923608" y="418133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endParaRPr lang="en-US" dirty="0"/>
          </a:p>
        </p:txBody>
      </p:sp>
      <p:sp>
        <p:nvSpPr>
          <p:cNvPr id="40" name="Content Placeholder 4"/>
          <p:cNvSpPr>
            <a:spLocks noGrp="1"/>
          </p:cNvSpPr>
          <p:nvPr>
            <p:ph idx="4294967295"/>
            <p:custDataLst>
              <p:tags r:id="rId27"/>
            </p:custDataLst>
          </p:nvPr>
        </p:nvSpPr>
        <p:spPr>
          <a:xfrm>
            <a:off x="871522" y="948584"/>
            <a:ext cx="3995678" cy="4027276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51435" indent="0"/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325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Cell {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Cell* next;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};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/* Instance variables */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Vector&lt;Cell*&gt; buckets;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numEntries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  <a:endParaRPr lang="en-US" sz="2325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Q: Can you draw the </a:t>
            </a:r>
            <a:r>
              <a:rPr lang="en-US" sz="2325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object in this memory diagram,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including filling in values for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fields? </a:t>
            </a:r>
            <a:endParaRPr lang="en-US" sz="2325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" name="Ink 2"/>
              <p14:cNvContentPartPr/>
              <p14:nvPr/>
            </p14:nvContentPartPr>
            <p14:xfrm>
              <a:off x="1118160" y="31680"/>
              <a:ext cx="7097400" cy="4751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114560" y="28080"/>
                <a:ext cx="7103520" cy="476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162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Hash key collisions &amp; Big-O of HashMap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If there are no collisions, find/add/remove are all O(1)—just compute the key and go!</a:t>
            </a:r>
          </a:p>
          <a:p>
            <a:r>
              <a:rPr lang="en-US" dirty="0" smtClean="0"/>
              <a:t>Two factors for ruining this magical land of instantaneous lookup:</a:t>
            </a:r>
          </a:p>
          <a:p>
            <a:pPr lvl="1"/>
            <a:r>
              <a:rPr lang="en-US" dirty="0" smtClean="0"/>
              <a:t>Too-small table (worst case = 1)</a:t>
            </a:r>
          </a:p>
          <a:p>
            <a:pPr lvl="1"/>
            <a:r>
              <a:rPr lang="en-US" dirty="0" smtClean="0"/>
              <a:t>Hash function doesn’t produce a good spread</a:t>
            </a:r>
          </a:p>
          <a:p>
            <a:pPr marL="280988" lvl="2" indent="0">
              <a:buNone/>
            </a:pPr>
            <a:r>
              <a:rPr lang="en-US" dirty="0" smtClean="0"/>
              <a:t> 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awfulHashFunction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(string input) { </a:t>
            </a:r>
          </a:p>
          <a:p>
            <a:pPr marL="2809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return 4;</a:t>
            </a:r>
          </a:p>
          <a:p>
            <a:pPr marL="2809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Find/add/remove all O(n) worst case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6098508" y="2551986"/>
            <a:ext cx="2868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h/t http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://xkcd.com/221/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3855420" y="3248640"/>
              <a:ext cx="270" cy="27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8400" y="324162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5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12710</TotalTime>
  <Words>1641</Words>
  <Application>Microsoft Office PowerPoint</Application>
  <PresentationFormat>On-screen Show (16:9)</PresentationFormat>
  <Paragraphs>447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Times New Roman</vt:lpstr>
      <vt:lpstr>Wingdings</vt:lpstr>
      <vt:lpstr>Wingdings 2</vt:lpstr>
      <vt:lpstr>SU_Preso_16x9_v5</vt:lpstr>
      <vt:lpstr>SU_Template_TopBar</vt:lpstr>
      <vt:lpstr>Programming Abstractions</vt:lpstr>
      <vt:lpstr>Topics Overview</vt:lpstr>
      <vt:lpstr>Hashing</vt:lpstr>
      <vt:lpstr>Imagine you want to look up your neighbors’ names, based on their house number</vt:lpstr>
      <vt:lpstr>Option #1: Linked list</vt:lpstr>
      <vt:lpstr>Option #2: Array of strings</vt:lpstr>
      <vt:lpstr>Array of Strings</vt:lpstr>
      <vt:lpstr>Array of Strings</vt:lpstr>
      <vt:lpstr>Array of Strings</vt:lpstr>
      <vt:lpstr>One quick fix:</vt:lpstr>
      <vt:lpstr>Hashing</vt:lpstr>
      <vt:lpstr>Hash Table is just a modified, more flexible array</vt:lpstr>
      <vt:lpstr>hash() function</vt:lpstr>
      <vt:lpstr>Hashing</vt:lpstr>
      <vt:lpstr>Hash table inserts</vt:lpstr>
      <vt:lpstr>Hash table inserts</vt:lpstr>
      <vt:lpstr>Hash table inserts</vt:lpstr>
      <vt:lpstr>Hash table inserts</vt:lpstr>
      <vt:lpstr>Hash table inserts</vt:lpstr>
      <vt:lpstr>Uh-oh! Hash collisions</vt:lpstr>
      <vt:lpstr>Uh-oh! Hash collisions</vt:lpstr>
      <vt:lpstr>Uh-oh! Hash collisions</vt:lpstr>
      <vt:lpstr>Map Interface: hash-map.h</vt:lpstr>
      <vt:lpstr>HashMap</vt:lpstr>
      <vt:lpstr>Hash key collisions &amp; Big-O of HashMap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275</cp:revision>
  <dcterms:created xsi:type="dcterms:W3CDTF">2014-04-02T04:36:08Z</dcterms:created>
  <dcterms:modified xsi:type="dcterms:W3CDTF">2016-05-12T00:48:54Z</dcterms:modified>
</cp:coreProperties>
</file>