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3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4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5.xml" ContentType="application/vnd.openxmlformats-officedocument.presentationml.notesSlide+xml"/>
  <Override PartName="/ppt/ink/ink1.xml" ContentType="application/inkml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6.xml" ContentType="application/vnd.openxmlformats-officedocument.presentationml.notesSlide+xml"/>
  <Override PartName="/ppt/ink/ink2.xml" ContentType="application/inkml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ink/ink3.xml" ContentType="application/inkml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ink/ink4.xml" ContentType="application/inkml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ink/ink5.xml" ContentType="application/inkml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ink/ink6.xml" ContentType="application/inkml+xml"/>
  <Override PartName="/ppt/ink/ink7.xml" ContentType="application/inkml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notesSlides/notesSlide7.xml" ContentType="application/vnd.openxmlformats-officedocument.presentationml.notesSlide+xml"/>
  <Override PartName="/ppt/ink/ink8.xml" ContentType="application/inkml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notesSlides/notesSlide8.xml" ContentType="application/vnd.openxmlformats-officedocument.presentationml.notesSlide+xml"/>
  <Override PartName="/ppt/ink/ink9.xml" ContentType="application/inkml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ink/ink10.xml" ContentType="application/inkml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ink/ink17.xml" ContentType="application/inkml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30"/>
  </p:notesMasterIdLst>
  <p:handoutMasterIdLst>
    <p:handoutMasterId r:id="rId31"/>
  </p:handoutMasterIdLst>
  <p:sldIdLst>
    <p:sldId id="304" r:id="rId3"/>
    <p:sldId id="312" r:id="rId4"/>
    <p:sldId id="313" r:id="rId5"/>
    <p:sldId id="314" r:id="rId6"/>
    <p:sldId id="386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4" r:id="rId15"/>
    <p:sldId id="387" r:id="rId16"/>
    <p:sldId id="325" r:id="rId17"/>
    <p:sldId id="326" r:id="rId18"/>
    <p:sldId id="327" r:id="rId19"/>
    <p:sldId id="328" r:id="rId20"/>
    <p:sldId id="38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</p:sldIdLst>
  <p:sldSz cx="9144000" cy="5143500" type="screen16x9"/>
  <p:notesSz cx="6858000" cy="9144000"/>
  <p:custDataLst>
    <p:tags r:id="rId32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00FF"/>
    <a:srgbClr val="CC00CC"/>
    <a:srgbClr val="00FFFF"/>
    <a:srgbClr val="66FF33"/>
    <a:srgbClr val="0000FF"/>
    <a:srgbClr val="3C3623"/>
    <a:srgbClr val="8C1515"/>
    <a:srgbClr val="DBCECC"/>
    <a:srgbClr val="EE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08" autoAdjust="0"/>
    <p:restoredTop sz="92572" autoAdjust="0"/>
  </p:normalViewPr>
  <p:slideViewPr>
    <p:cSldViewPr snapToGrid="0" snapToObjects="1">
      <p:cViewPr varScale="1">
        <p:scale>
          <a:sx n="75" d="100"/>
          <a:sy n="75" d="100"/>
        </p:scale>
        <p:origin x="336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5/13/2016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13T21:36:03.224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2226 10853 0,'0'-21'0,"-21"21"47,0 0-47,0 0 15,-22 0 1,1 0-16,-1 0 16,1 0-16,-22 0 15,1 0-15,20 0 16,-20 0-16,20 0 15,22 0-15,0 0 16,-21 0-16,20 0 31,-20 0-15,21 0-16,-22 0 16,1 21-16,42 0 15,-42-21-15,20 22 16,-20-22-16,0 21 15,-1 0-15,43 0 16,-42 22-16,-1-43 16,22 42-16,0 0 15,0-20-15,21-1 16,0 0-16,-21 0 16,21 0-16,0 1 15,0-1 1,0 21-1,0-21-15,0 1 16,0 20-16,0-21 16,0 22-1,0-22 1,0 21-16,21-42 16,0 21-1,-21 1-15,42-1 16,1 0-16,-22 0 15,21-21-15,22 21 16,-22-21-16,43 22 16,0-22-16,21 21 15,0-21 1,0 0-16,21 21 16,-21-21-16,-21 0 0,-21 0 15,20 0-15,-20 0 16,-22 0-16,1 0 15,-1 0-15,-21-21 16,-21 0 15,22-22-31,-1 1 16,-21 21 0,0-22-16,0 22 15,-21-21-15,-1-1 16,22 22-16,0 0 15,-21 0-15,0-1 16,21 1 0,-21 0-1,0 0 1,-1 0-16,22-1 16,-21 22-16,-21-42 15,21 0-15,-22 20 16,1 1-16,-1-21 31,22-1-31,0 22 16,-21 0-16,-1 0 15,1-22-15,-1 22 16,22 0 0,0 21-1,0 0-15,0 0 31,-1 0-15,1-21 0,0 21-1,0 0-15</inkml:trace>
  <inkml:trace contextRef="#ctx0" brushRef="#br0" timeOffset="1528.2136">1505 12485 0,'0'0'0,"-21"0"78,0 0-47,0 0-15,0 0-1,-22 0-15,43 22 16,-42-22-16,42 21 16,-21-21-1,-22 21-15,43 0 16,-21 0-16,0-21 15,0 0-15,21 22 16,0-1 0,-22-21-16,22 21 15,-21-21 1,21 21 0,-21-21-16,21 21 15,-21-21-15,0 22 16,21 20-1,0-21 1,0 22-16,0-22 16,0 0-1,21 21 1,0-20 0,43-1-1,-1 21-15,1-21 16,-1 22-16,1-1 15,-22-21-15,1-21 16,-22 0-16,21 0 16,-20 0-1,-1 0-15,0 0 16,0 0 0,0 0-1,1 0 1,20-21-1,-42 0 1,21 0-16,0 0 16,1-1-16,-1-20 15,0 21-15,0 0 16,0-1 0,-21 1-1,22 0 1,-22 0-16,21 0 15,-21-1 1,0 1 0,21 21-16,-21-21 15,21 0-15,0 0 32,-21-1-17,0 1-15,22 21 16,-22-21-16,0 0 15,0 0-15,0-1 16,0 1 0,0-21-1,0 21-15,0-1 16,0 1-16,-22 0 16,1 21-16,0-21 15,0 0 1,0 21-16,-1-21 15,1 21-15,-21-22 16,21-20-16,-22 21 16,-20 0-16,20 21 15,22-22-15,-21 22 16,20 0-16,1-21 16,0 21-1,0 0 1,0 0-1,-1 0 1,1 0 0,0 0-1,0 0-15,0 0 32,-1 0-17</inkml:trace>
  <inkml:trace contextRef="#ctx0" brushRef="#br0" timeOffset="4618.5752">2078 593 0,'0'-21'15,"-21"21"16,-1 0-31,22-21 32,-21 21 93,-21-21-125,21 21 15,-22-21-15,1-1 16,-1 22-16,-41-21 16,20 21-16,43 0 15,0 0-15,-22-21 16,-20 21-16,20-21 15,-20 0-15,-1 21 16,0-22-16,1 22 16,-1-21-16,-42 21 15,21 0-15,-21 0 16,43 0-16,-1 0 16,-21 0-1,22 21-15,41-21 16,-41 22-16,20-22 15,43 21-15,-42-21 16,21 0-16,0 21 16,-1-21-1,22 21-15,0 0 32,-21 1-17,21-1 1,0 21-16,0-21 15,0 22-15,0-1 16,0 1-16,0 20 16,0-20-16,0-1 15,21 0-15,-21-20 16,0-1-16,22 21 16,-1-21-16,0-21 15,-21 22-15,21-1 16,0-21-16,1 21 15,41 0-15,-20 0 16,-22 1-16,21-1 16,22 21-16,21 1 15,-22-43-15,1 21 16,-1-21-16,22 0 16,21 21-16,0-21 15,22 42-15,20-20 16,-42-22-16,0 0 15,-21 21-15,0-21 16,-43 0-16,0 0 16,-20 0-16,20 0 15,-21 0-15,0 0 32,1 0-1,-1-21-16,0-22 1,0 1-16,0 21 16,1-1-16,-22 1 15,21 21 1,-21-21-16,21 0 31,-21-22-31,0 22 16,0-21-16,0-1 15,0-20-15,-42-64 16,-1 42-16,1-64 16,-1 86-16,43 20 15,-21 1-15,21 21 16,-21 21-16,21-21 31,0-1-15,-21 22-1,0 0 95,-1-21-63,1 21-16</inkml:trace>
  <inkml:trace contextRef="#ctx0" brushRef="#br0" timeOffset="26300.5213">11004 848 0,'-21'0'172,"21"42"-125,0 1-31,0-22-1,0 0-15,0 21 0,0-20 31,0 20-31,21-21 32,-21 0-17,21 1-15,0-1 32,0 0-17,1-21 1,-1 21-1,0-21-15,0 21 16,0-21 0,1 0-16,-1 0 15,0 0-15,0 0 16,0 0-16,22 0 16,-1 0-16,1 0 15,-22 0 1,0 0-16,0 0 15,0 0 1,1 0 0,-1 0 15,0 0-15,0-42-1,-21 0 1,0 20-16,21 1 15,-21-21-15,0-1 16,0 22 0,0 0 15,0 0-31,0 0 0,0-1 16,0 1-1,0 0 1,-21 0-1,0 21-15,0-21 16,0-1 15,21 1-31,-22 21 16,22-21 0,-21 21-16,0 0 15,0-21-15,0 21 31,-1 0-31,1 0 16,0 0 0,0 0-16,-22 0 15,22 0 1,0 0 0,0 0-16,0 0 15,-1 0 16,1 0 32,21 21-47,-21-21-1,21 21 16,-21 0-15,0-21 0,21 22-1,0-1 1,0 0-16,0 0 16,0 0-1,0 1 1,-22-22-1,22 21-15,0 0 16,-21-21-16,21 21 16,0 0 31,-21-21-47,0 43 15,0-43 1,21 21-16,-22-21 15,1 21 1,0 22 0,21-22-1,0 0 1,0 0 0,0 0-1,0 1 1,0-1-1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13T21:39:13.084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22156 6444 0,'-85'0'63,"-42"-42"-63,21 42 15,-42-22-15,-1 22 16,-20-21 0,20 21-16,43 0 15,-42 0-15,63 0 16,-21 0-1,64 0-15,-22 0 16,0 0-16,22 0 16,21 0-16,0 0 15,-1 21-15,-20 1 16,21-1-16,0-21 16,-1 0-16,1 21 0,0 21 15,0-42-15,-22 22 16,1-1-16,21 21 15,21-21-15,-21 1 16,-22 20-16,22 0 16,21 1-16,-21 20 15,21-20-15,-22 20 16,22-20-16,-21 20 16,0-20-1,0-1-15,21 1 16,-21-1-16,21 0 15,-22 1-15,22-22 16,0 0-16,0 22 16,0-1-16,0 0 15,0-20 1,0 20-16,0 0 16,0 22-1,0-43-15,0 43 16,0-1-16,0-20 15,0 20-15,22 1 16,-1 0-16,21-22 16,-21 0-16,43 1 15,-21-1-15,-1 0 16,22-20-16,-22 41 16,22-20-16,20-1 15,1-21-15,-42 22 16,41-1-16,-20-21 15,21 22-15,0-43 16,-1 21-16,22-21 16,0 0-16,0 21 15,22-21-15,41 0 16,-20 21-16,-1-21 16,22 0-16,21 0 15,-22 21-15,22-21 16,-21 0-16,-22 22 15,0-22-15,1 0 16,-43 0-16,-21 0 16,-22 0-16,22-22 15,0 22-15,-43-42 16,1 0-16,-1-22 16,-42 22-16,21-1 15,0-20-15,1-1 16,-1 22-16,0-1 15,-21-20-15,21 20 16,-21 22-16,21-64 16,-21 22-16,0-1 15,0-21-15,0 1 16,0-22-16,0 21 16,0-21-16,0 42 15,0-21 1,0-21-16,0 43 15,0-1 1,-21 22-16,-21-22 16,21 1-16,-22 20 15,1 1-15,21-1 16,-64 1-16,42 0 16,-20-1-16,-22 1 15,21-1-15,22 22 16,-85-42-16,42 41 15,-21-20-15,-21 21 16,-22 0-16,1-43 16,0 64-16,-1-42 15,-42 20-15,85 22 16,-21 0-16,42 0 16,0 0-16,1 0 15,41 0-15,-20 0 16,20 0-16,22 0 15,-21 0-15,-1 0 16,22 0 0,0 0-1,0 0-15,-1 0 16,1 0-16,0 0 16,0 0-1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13T21:42:28.32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context xml:id="ctx1">
      <inkml:inkSource xml:id="inkSrc2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5-13T21:44:49.498"/>
    </inkml:context>
  </inkml:definitions>
  <inkml:trace contextRef="#ctx0" brushRef="#br0">9859 4515 0,'-21'0'47,"0"0"-31,-1 42-1,1 22 1,21 42-16,0 0 16,0 42-16,-21 1 15,21-1-15,0-42 16,0 21-16,0 1 16,-21-22-16,21-22 0,0 22 15,0 0-15,0-21 16,-21 21-16,-1-21 15,1 21-15,21 0 16,-42 21-16,21-21 16,21-21-16,0 21 15,-22-43-15,22 43 16,0-63-16,0 42 16,0-1-1,0-41-15,0 42 0,0-1 16,0-20-16,0-43 15,0 22-15,0-1 16,0 0-16,0 1 31,0-22-31,0 43 16,-21-1-16,21 1 16,0 20-16,-21 1 15,21 0-15,0 21 16,0-42-16,0 20 0,0-20 15,-21-22-15,21-20 16,0-1 15,0 0 16,0 0-16</inkml:trace>
  <inkml:trace contextRef="#ctx0" brushRef="#br0" timeOffset="1705.675">15308 4367 0,'-21'0'31,"-1"0"-15,1 42 0,0 0-16,-21 1 15,-1 20-15,1 22 16,-1 42-16,22-21 15,-42 43-15,41-1 16,-20 43 0,0 0-16,20-22 0,1 22 15,0-21-15,21-22 16,0 64-16,0-106 16,0 85-16,0-43 15,0-21-15,0 22 16,0-1-16,0 1 15,0-65-15,-21-20 16,21 21-16,0-22 16,0 43-16,0-42 15,0 0 1,0 41-16,0 1 16,0 43-16,0-86 15,0 43-15,0-21 16,0-42-16,21 41 15,-21 22-15,0-21 16,21 0-16,-21 21 16,0-42-16,0-22 15,0 22-15,0-43 16,21 0-16,-21 0 31,0 0-15,0 1 15,0-1-31,0 0 31,0 0 47,0 0-62,0 1 15</inkml:trace>
  <inkml:trace contextRef="#ctx1" brushRef="#br0">6722 4822 29 0,'-14'-33'14'0,"-17"7"9"0,27 22-15 16,0 1-6-16,-1 0 1 16,1 3-3-16,-1 0 0 15,1 0 0-15,4-4 1 0,0 8 0 16,0-4 0-16,0 6 1 15,0 4 0-15,4 7-1 16,5 9 1-16,0 11 0 16,9 16 0-16,4 7-2 15,4-1 1-15,5 4-1 16,0-9 1-16,0-8 0 16,5-6 0-16,-10-7-1 15,-4-6 0-15,-4-8 3 16,0-5 1-16,-5-4-3 15,-4-7 1-15,0-6-1 16,0-4 0-16,-1 0-2 16,1-3 1-16,-4-3-2 15,-1 0 1-15,1-4 2 16,-5 1 1-16,4-7-1 0,0-11 0 16,10-15-1-16,8-8 0 15,22-16-2-15,22-16 0 16,23-31 2-16,22-16 0 15,26-10-1-15,0 13 1 0,-18 14-6 16,-17 29 0-16,-27 24-4 16,-21 20 0-16,-23 6-9 15,-18 20 1-15,-18 10 0 16,-3 0 1-16</inkml:trace>
  <inkml:trace contextRef="#ctx1" brushRef="#br0" timeOffset="27589.3535">12010 5157 9 0,'0'14'4'0,"9"-34"4"16,-9 17-6-16,0 3 4 0,0-4 0 15,0 4-6-15,0 0 0 16,0 4 3-16,0 5 0 15,0-5 0-15,0-1 0 16,0 4-2-16,0-7 0 16,4 6 0-16,5 1 0 15,4-4 0-15,5 4 0 16,-1-7-1-16,6 0 1 16,3 0-1-16,5 0 1 15,5-7-2-15,-1 1 1 16,5-4 0-16,-5 3 1 15,1 4-1-15,-1-1 1 0,-4-2-1 16,0 3 1-16,0 12 0 31,4-9 1-31,-4 0-2 0,5 0 0 0,-1-6 0 16,-4 12 0-16,0-6 0 16,0 0 1-16,0-6-1 15,-4 6 0-15,-1 0-1 16,-4-3 1-16,0-1 0 15,0 1 1-15,-4-4-1 16,4 7 0-16,-4-3-1 16,4 3 1-16,0 0 0 15,-4-3 1-15,0 3-2 0,-1-4 1 16,-3 4 1-16,-1 0 0 16,0 0-2-16,0-3 1 15,1 3 0-15,-1-7 1 16,0 1-1-16,5 2 0 15,-5 1 0-15,1 3 0 16,-1 0 0-16,-4-3 0 16,-1 3 2-16,1 0 0 0,0 0-2 31,0 3 0-31,0-6 0 16,0 6 0-16,4-6 0 15,0 3 0-15,5 0-1 16,-9 0 1-16,4 3 1 15,0-3 0-15,1-3-1 16,-5 3 0-16,4 3 0 16,0-6 0-16,0 3-1 15,5 0 1-15,4 0-1 16,-4 0 0-16,0 0 2 16,-5 0 0-16,-4-4-1 15,0 4 0-15,-5-3 0 16,-4 3 0-16,0 0-3 15,0-3 0-15,0-1-9 0,-4 4 0 16,-1 0-6-16,1-6 1 16</inkml:trace>
  <inkml:trace contextRef="#ctx1" brushRef="#br0" timeOffset="28513.2213">12235 4899 9 0,'5'-10'4'0,"30"13"5"0,-26-3-5 15,0-3 0-15,0 3 0 16,0-4-4-16,-1 1 1 16,-3 3 1-16,4-7 0 15,-5 4-2-15,-4 3 0 16,0 0 1-16,-4 3 1 16,-5 4 0-16,-4 0 1 15,-1-4-1-15,1 4 0 16,-5 3-2-16,-4 3 0 15,0 0 0-15,0-3 0 16,0 0 0-16,0 3 0 16,4 1 0-16,-4-4 0 0,4 6-1 15,-4-3 1-15,4 1 1 16,1 2 0-16,3-2-2 16,1-1 1-16,4-7 0 15,0-2 1-15,1-1-1 16,-1 7 1-16,4-3 0 15,1-7 0-15,-1 10 1 16,1-7 0-16,0-3-1 16,4 0 1-1,0 0-3-15,8 3 1 16,1 1 0-16,5-1 0 16,-1 4 0-16,9-1 0 0,0 7 0 15,0-3 1-15,0 4-1 16,5-1 1-16,-1 0 1 15,1 1 0-15,4-5-2 16,0 1 0-16,4-3 1 16,1 0 0-16,-5-1-6 15,0 1 1-15,-5-4-16 16,-4-3 1-16,0-3 9 16,-4 0 0-16</inkml:trace>
  <inkml:trace contextRef="#ctx1" brushRef="#br0" timeOffset="29373.5342">12943 5366 8 0,'-4'-6'4'0,"4"3"6"0,0 3-3 0,0 0-4 15,0 0 0-15,0 0-1 16,0 0 0-16,0 0 0 15,4-4 0-15,-4 4-3 32,0 0 0-32,9 0 2 15,0 4 0-15,0 2 0 16,4 1 0-16,5-1 0 0,4-2 0 16,0-1-2-16,5 0 1 15,-1 1 1-15,5-1 0 16,-9-3 0-16,0 0 0 15,1 3 1-15,-6 1 0 16,1-4-2-16,0 0 0 16,-5 0 0-16,-4 0 1 15,0 0 2-15,-5 0 0 16,-4 0-3-16,0 0 0 16,0 6 0-16,-4 1 1 15,-1 0-2-15,1-1 1 0,-5 4 1 16,0 0 1-16,-4 0-3 15,0 3 1-15,-1 4 0 16,-3 0 0-16,-1 2-1 16,0-2 1-16,1 0 0 15,3 9 0-15,1-9 0 16,-5 3 0-16,5-4 1 16,4-3 0-16,0 4-1 15,5-7 0-15,-1-3-1 16,1-1 0-16,0 1 2 15,-1 0 0-15,1-4-2 16,-1-3 1-16,1 10-4 16,4-7 1-16,-5 4-10 15,-3-1 1-15,-1 4-3 16,4-6 0-16</inkml:trace>
  <inkml:trace contextRef="#ctx1" brushRef="#br0" timeOffset="39053.5935">13240 7977 18 0,'9'-10'9'0,"0"0"5"0,-9 10-10 15,4-3 0-15,-4 0 0 16,0 0-1-16,0-1 1 15,-4 1-2-15,-5 0 0 16,-5-4 1-16,1 4 0 0,0-1 1 16,0 1 0-16,4 0-3 15,0-1 1-15,0 1 0 16,5 0 0-16,-1 3-3 16,1 0 0-16,4 0 2 0,0 6 0 15,4 1 0-15,5 3 0 16,4 3-1-16,5 0 0 15,4 4 0-15,5 3 0 16,8 0 0-16,1-4 1 16,3 8-1-16,-3 2 0 15,-5-6 0-15,0 0 1 16,-5 3-2-16,-4 0 0 16,-8-3 2-16,-6 4 1 0,-3 2-1 15,-10-6 0-15,-3 3 0 16,-6-3 1-16,-3-3-2 15,-5-1 1-15,-5-2-1 16,-4 6 1-16,0-4-2 16,0 1 1-16,0-4-1 15,-4 0 0-15,4-3 1 16,0 0 0-16,4 0-10 16,5-3 1-16,4-4-9 15,5-3 0-15,4 0-1 16,9 0 0-16</inkml:trace>
  <inkml:trace contextRef="#ctx1" brushRef="#br0" timeOffset="39972.6006">12359 8080 13 0,'0'-10'6'0,"5"-6"4"0,-1 12-6 15,1 1 0-15,-1 0 1 0,5-4-3 16,0 0 1-16,0 1-1 16,-1-1 1-16,1 4-2 15,0 0 0-15,0-1 1 16,0 4 1-16,-5-3 0 16,1 3 1-16,-5-3-2 15,0 3 0-15,-5 0-4 16,1 0 1-16,-5 6 4 15,-4 4 1-15,-9 3-3 16,-5 7 0-16,-4 0-1 16,-4 10 1-16,-1-7 0 15,1 1 0-15,-1-1-1 16,5 0 1-16,14-6-1 16,3-1 1-16,1 1-1 0,4-11 1 15,5 4 1-15,4-3 0 16,4 0-2-16,1-1 0 0,4 1 0 15,-1 3 0-15,6 0 0 16,-1 0 0-16,5 3 0 16,-1 0 0-16,6-3-1 15,-1 4 1-15,0-5 1 16,-5 1 1-16,1 0-3 16,0-3 0-16,0 0 0 15,-5-1 1-15,0 1-2 16,0 0 1-16,-4-1-7 15,0-2 1-15,-9-4-5 16,0 0 0-16,0 0-9 16,9 6 0-16</inkml:trace>
  <inkml:trace contextRef="#ctx1" brushRef="#br0" timeOffset="88197.9561">15594 6989 9 0,'0'3'4'0,"18"-10"0"0,-14 7-5 16,5 4-2-16,-5 2 1 0,1-9 1 15,-1 10 1-15,-4-7 0 16,5 6 1-16,-5 1 0 16,0 3 1-16,0 0 2 15,0 0 1-15,0-4-1 16,0 1 0-16,0-7-1 16,4 7 1-16,1-11-4 15,3 4 1-15,1-10 0 16,0 1 1-16,0-5-1 15,0-2 0-15,0-4 0 16,4 3 1-16,5 1 0 16,-1 2 0-16,1 4-2 15,-5 7 1-15,5 10 0 0,0-1 1 16,-5 8-1-16,0 5 0 16,5 5-1-16,0-1 0 15,-1-3 0-15,1-4 0 16,4-2-1-16,0-11 0 15,0 7 2-15,1-13 0 16,-6-4-1-16,1-6 1 0,0 6-1 16,-5-9 1-16,0-1-2 15,0 0 0-15,5 11 2 16,0-1 1-16,0 7-1 16,-1 7 0-16,1 3 1 15,4 0 1-15,5 3-6 16,-5 0 0-16,0-3 3 15,0 0 0-15,5 0 0 16,-5-7 1-16,0-3-1 16,0-3 0-16,0-7 0 15,5 0 0-15,-1-6-1 16,1-4 1-16,-1 3 0 16,-4-3 0-16,5 4 0 15,-5 9 1-15,0 14 1 0,0-1 1 16,0 7-5-16,1 7 0 15,3 7 2-15,1-7 1 16,4-7-3-16,0 4 1 16,0-7 1-16,4-4 0 15,-8-6 1-15,-1-3 0 16,-4 3-2-16,0-7 1 16,-4-3 0-16,4-6 0 15,5-1-1-15,-1-3 1 16,-4 4-1-16,5-1 1 0,0 4 0 15,-5 9 0-15,0 8-1 16,0 2 0-16,-4 4 1 16,-1 4 1-16,1-1-1 15,0 0 1-15,4 0-2 16,-4-6 1-16,-1 0-2 16,1-4 1-16,0-3 1 15,-1-3 0-15,1-7-1 16,0 3 1-16,-1-3 1 15,1-3 0-15,0 0-2 16,4 6 0-16,0-3 1 16,0 0 0-16,5 3 0 15,-5 7 1-15,4 0-3 0,1 0 0 16,0 7 2-16,-1-4 0 16,-4-6-2-16,0 3 1 15,0 0 1-15,-4-3 1 16,0-1 0-16,0 1 0 15,-5-3-2-15,0-1 1 16,5 0 0-16,-5-3 1 16,5 4 0-16,-5-4 0 15,-4 6-2-15,0-12 0 16,0 13 1-16,-1-7 1 16,1 3-1-16,0 7 0 15,0 3-1-15,0 1 1 16,0-1 1-16,4 4 0 0,-4-4-2 15,4 0 0-15,-4 4 2 16,4-7 0-16,1 3-2 16,-1-6 1-16,0 3-1 15,0-4 1-15,1-2 0 16,8-4 0-16,-5 0-1 16,1 0 1-16,0 0 0 15,0 3 1-15,4 4-3 16,0 0 0-16,0 3 2 0,0 0 0 15,0 6-2-15,0 1 0 0,0-4 1 16,1 4 0-16,3-4 0 16,1 1 1-16,-1-4 1 31,5 0 0-31,-4 0-3 16,-1-7 1-16,-4 4 1 15,1 3 1-15,-6-4 0 16,1 8 0-16,0-8-3 15,-5 1 1-15,0 0 1 16,0 9 1-16,1-2-3 16,-1 2 0-16,5-2 3 15,4-1 1-15,-4 4-2 0,-1-7 0 16,-4 3 0-16,1-3 1 16,3-3-3-16,1 3 1 15,0 0-4-15,4-4 1 16,0 4-3-16,0-6 0 15,5-4 0-15,-5-4 0 16</inkml:trace>
  <inkml:trace contextRef="#ctx1" brushRef="#br0" timeOffset="88714.7672">19240 6707 15 0,'18'20'7'0,"0"6"3"0,-9-13-8 0,-1 1-2 16,1-1 0-16,5 0-3 15,-1 7 1-15,0-10 0 16,5 0 1-16,-5 0 1 16,0-3 1-16,-4-11 1 15,0 1 1-15,-5 3-3 16,1-3 1-16,-1-1-1 16,1-2 1-16,-1-1-1 15,5 1 1-15,0-11-2 16,0 4 0-16,0-1 1 15,4 1 0-15,-4 3 0 0,4 4 1 16,-4-1 1-16,0 10 1 16,-1 4-1-16,1 3 0 15,5 0-2-15,-1 3 0 16,0 0-1-16,5 1 1 16,0-4-1-16,4-1 0 15,-5-9 1-15,1 0 1 16,0 0-1-16,-1-3 0 15,1-3 1-15,-5-4 0 16,1 0-2-16,-1 3 0 16,-4 0 2-16,4-3 0 15,-4 4-1-15,0 2 0 16,-5 1 0-16,1 0 0 0,-5 3 1 16,4 3 0-16,1 7-2 15,3 0 1-15,1 0-3 16,0-3 1-16,4-4-2 0,1 0 1 15,-1-3-3-15,0 0 1 16,5-3-5-16,4-4 0 16</inkml:trace>
  <inkml:trace contextRef="#ctx1" brushRef="#br0" timeOffset="140902.804">6726 12466 13 0,'0'0'6'0,"5"-17"1"0,-5 11-7 16,4 2 1-16,-4-2 1 15,-9-1 7-15,0 1 0 16,-4-4-3-16,-9 0 1 16,-9 0-6-16,-9 0 1 15,-9 0 2-15,-4 0 0 16,-4 0-5 0,-14 3 1-16,-9 1 0 15,-21 6 1-15,-10 0-2 16,-9 10 1-16,-17 6-1 15,-18-3 1-15,-8 17 1 16,-5 3 0-16,-14 4-1 16,9 3 0-16,10 10 1 15,17 6 1-15,17 7-2 16,14 13 1-16,22 11-1 0,27 12 1 16,31 11-1-16,30 9 1 15,27 10-2-15,31-9 0 16,45-7 1-16,26-21 1 15,31-12 0-15,35-10 0 16,27-20 1-16,22-24 0 16,17-13-1-16,10-13 1 15,-5-26-3-15,-18-14 0 16,-21-20 1-16,-14-16 1 16,-31 0-1-16,-40-7 1 15,-27-10-1-15,-30-10 0 16,-27-13-2-16,-26 6 1 0,-36-2 2 15,-27 2 1-15,-34 4-3 16,-23 13 1-16,-31 17-2 16,-27 13 1-16,-12 16-2 15,-6 17 1-15,6 14-4 16,12 6 0-16,27 3-11 16,40 7 0-16,36 17 2 15,30-7 1-15</inkml:trace>
  <inkml:trace contextRef="#ctx1" brushRef="#br0" timeOffset="142971.5473">12368 10721 27 0,'-4'-40'13'0,"26"-16"2"0,-13 29-14 0,0-19-2 16,4-14 1-16,0-26 0 15,5-14 1 1,-1-13-2-16,6-6 0 15,-10 6 4-15,-4 0 0 16,-5 7-2-16,-4 3 0 0,-4 7 4 16,-5 10 0-16,0 6-2 15,-4 11 0-15,4 12-3 16,0 11 1-16,5 13-1 16,-5 6 0-16,-9 21 1 15,-13 19 0-15,-9 23-1 16,-8 17 1-16,-6 7-1 0,1 13 1 15,9-17-2-15,13-12 0 16,9-5 1-16,18-15 1 16,17-18-1-16,9-2 0 15,13-28-4-15,5-19 1 16,4-13-1-16,-4-11 1 16,0 1 4-16,0 16 0 15,-5 17 3-15,1 17 1 16,8 19-4-16,-4 17 1 0,17 20-9 15,14 3 1-15,13 10-23 16,14-10 1-16,3-16 22 16,14-8 1-16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3T21:47:57.50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11156 6206 16 0,'-9'-3'8'0,"0"9"6"0,13-6-9 16,-4 0-3-16,5-3 0 15,-1-4-3-15,5 4 1 16,4 3 0-16,5 3 0 16,9 1 0-16,17-1 1 15,9 3-1-15,13 4 0 16,18-6-1-16,18-8 0 15,13 1 1-15,18 0 1 16,17-4 0-16,5 1 1 0,9 6-1 16,9 0 0-16,-5-7-3 15,-13 0 1-15,-14 7 2 16,-17 0 0-16,-13-3 0 16,-27 3 0-16,-18 0 0 15,-17 0 1-15,-14 0-2 16,-13 0 1-16,-8 0-1 15,-5 3 1-15,-9-3-2 16,-5 0 0-16,-4 0-3 16,-4 0 0-16,0 0-15 15,-5 0 1-15,0-3 13 16,-4-4 1-16</inkml:trace>
  <inkml:trace contextRef="#ctx0" brushRef="#br0" timeOffset="6052.1152">17939 7128 9 0,'-4'3'4'0,"-9"7"7"16,8-6-5-16,5-8-1 16,0 4 0-16,0 0-2 15,0 0 1-15,0-3-2 16,0 0 0-16,0-1-1 15,0 4 1-15,9-3-1 0,-5 0 1 16,1-1-1-16,4 4 0 16,0 4-1-16,-1 2 1 15,1 4-1-15,5 4 1 16,-1 2 0-16,9 7 0 16,5 7 1-16,3 3 0 15,6 4 0-15,4 3 0 16,0-7 1-16,4 10 1 15,0-3-2-15,0-7 0 0,1 0 0 16,-1-3 0-16,0 7-1 16,-4-4 0-16,0 0-1 15,0 3 1-15,-1 1-1 16,-3-1 0-16,-1 1-1 16,-4 3 0-16,5 0 2 15,-6 9 1-15,1-2-3 16,-4-7 1-16,0-1 2 15,-5-5 0-15,0-5-3 16,0-2 1 0,4 3 0-1,-3 0 0 1,-1 3 0-16,-5-7 1 16,1 1-1-16,-5-1 0 15,1-6 0-15,-5-3 0 0,-5 0 0 16,0-4 0-16,1-3 0 15,-1-4 1-15,1 1-3 16,-1 0 1-16,-4-7 2 16,0 6 0-16,0-6 1 15,0 0 0-15,0 0-4 16,0 0 0-16,0 0 3 0,0 0 1 16,0 0-3-16,0 0 0 15,0 0 2-15,0 0 0 16,0 0-2-16,5 0 1 15,-5 0 0-15,0 0 0 16,4 0-1-16,0-3 1 16,-4 0 1-16,0 3 0 0,0 0-2 15,0-4 1-15,0 1-3 16,5 0 0-16,-5 3-7 16,0 0 0-16,0 0-4 15,0 0 1-15,4 6-8 16,-4 1 1-16</inkml:trace>
  <inkml:trace contextRef="#ctx0" brushRef="#br0" timeOffset="6974.4952">19147 8299 12 0,'0'-23'6'0,"-4"40"5"16,4-17-5-16,0 0-2 16,4 3 0-16,-4-3-1 15,0 0 0-15,0 0-1 16,9 3 0-16,0-6 1 16,4 6 0-16,1 0-3 15,3-3 0-15,1-6 1 0,4 3 1 16,5-1-1-16,4 4 1 15,0 0 0-15,4 0 0 16,0-3-3-16,5 6 1 16,0 1 0-16,4-8 0 15,5 11 1-15,9-7 1 16,8 3-2-16,5-3 0 16,8 7 1-16,10-1 0 0,13 1-1 15,4-4 1-15,0 4-1 0,0 0 1 16,0 3-1-16,5 3 1 15,4-3-2-15,-13 3 0 16,-9-3 0-16,-9 0 0 16,-9-3 2-16,-8-1 1 15,-10-6-2-15,1 4 0 16,-14-1-1-16,-13 0 1 16,-5 1 1-16,-8-1 0 15,-5-3-2-15,-13 0 1 16,0 3 0-16,-4-3 0 15,-5 4 0-15,0-4 0 16,0 0-11-16,0 0 1 16,1 3-17-16,-6 3 1 0</inkml:trace>
  <inkml:trace contextRef="#ctx0" brushRef="#br0" timeOffset="65946.1134">19121 7214 26 0,'-27'-10'13'0,"10"0"4"0,12 7-14 16,-4 0 1-16,-8-7 0 16,-6 0-4-16,-8-7 0 15,-4-3 2-15,0-6 0 0,-1-7-1 16,-4-4 0-16,-4-9-1 15,0-1 0-15,-18-12 0 16,0-8 0-16,-13 4 1 16,-5 3 0-16,-8 11-1 15,-1 9 0-15,10-3 1 16,-6 3 1-16,1 10-2 16,9-6 1-16,4 6-1 15,5 0 0-15,8 3 1 0,1-2 0 16,4 2-2-1,0 4 1-15,-5 16-1 16,5 4 1-16,-9 6 0 0,5 14 1 16,-1-7-2-16,1 10 1 0,3 3 0 15,15 0 0-15,8 0 1 16,9 14 0-16,17-1-3 16,5 17 1-16,0 14 1 15,5-1 1-15,-1 14-1 16,0 9 1-16,1-6-1 15,4 7 1-15,-1 3-2 16,6 3 0-16,8-13 1 16,9 3 0-16,4 0-1 15,5 1 0-15,0-5 1 16,4 1 1-16,9-6-1 16,14-1 0-16,-1-6 0 15,5-4 1-15,8-3-1 0,1-7 1 16,4 1-2-16,14-1 1 15,3 1-1-15,10 2 1 16,0 1 0-16,-10 0 0 16,-3 0 0-16,-1-4 1 15,-8 7-1-15,3 3 0 16,-12-3 1-16,0 4 1 16,-5-1-2-16,0 4 0 15,0-1 0-15,1-2 0 16,8-8 0-16,0-2 0 0,-4-1 0 15,-10-9 0-15,1-8 0 16,-13-9 0-16,-1-3 0 16,-8-14 0-16,-9-6 1 15,-5-14 0-15,-4-3 1 16,-4-16 0-16,-5-21-2 31,-5-22 1-31,1-21-1 0,-13-23 1 0,-10-20-3 16,-13-13 1-16,-4-9 2 15,-4-5 1-15,-10 8-3 16,-3 19 1-16,-6 10 2 0,-12 17 0 31,-14 0-2-31,-4 13 1 16,-1 10-2-16,-3 4 1 16,-5 6 0-16,0 0 0 15,4 0-2-15,9 0 1 16,5 3-9-16,17 4 0 15,14 3-6-15,26-7 1 16,22-3-4-16,18 0 0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3T21:49:33.71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17023 6458 17 0,'5'3'8'0,"21"1"1"0,-17-4-9 16,4 0 1-16,1 0 0 0,-1 3-2 15,0 4 0-15,5-1 3 16,0 4 0-16,-1-3 0 16,-3-1 1-16,-1-2 1 15,-4 2 0-15,0-2 1 16,-1-8 0-16,-3 1-3 15,-1-4 0-15,5-6-3 16,-4-3 1-16,-1-4 2 16,0-10 0-16,-4-3-5 15,5 3 1 1,4 3 3-16,0 4 1 16,-1 0-4-16,1 6 0 15,5 1 2-15,-1 6 1 16,0 0-1-16,0 3 1 15,1 4-2-15,-1-1 0 16,0-2 1-16,0 2 0 16,-4 1 1-16,0 0 1 15,0-4-2-15,0-3 1 16,-5-3-3-16,1-10 1 0,-1-7 1 16,1-3 1-16,-1-14-2 15,0-9 0-15,1 9 2 16,-1 4 1-16,1 7-3 15,4 9 1-15,-1 7 0 16,1 4 0-16,0 9 1 0,0 4 0 0,0 3-3 16,4 3 0-16,0 0 4 15,1 7 1-15,-1-6-6 16,0-4 1-16,-4 0 4 16,0-4 1-16,0-6-2 15,0-3 0-15,-5-10-3 16,5-4 1-16,-5-9 2 31,1 3 1-31,4 3-2 16,-1 0 1-16,1 10-2 15,4 4 1-15,1-1 1 0,-1 7 0 16,0 0-2-16,1 0 1 16,3 0-1-16,1 0 1 15,0-3-1-15,8-7 1 16,1 3 0-16,-1-2 1 15,-4-1-1-15,1 3 0 16,-1 0 0-16,0-2 1 16,0-1-2-16,0 3 0 15,5-3 1-15,-5 0 0 16,0 0 0-16,9 4 0 0,-9-1-1 16,0 1 1-16,0-1-3 15,5-3 1-15,-5 7 4 16,0-4 1-16,0 7-2 15,0 4 0-15,0-1-2 16,5 0 0-16,-5 1 1 16,5-4 0-16,-5 0 1 15,0-7 0-15,-4-3-1 16,-5-3 0-16,0-7-1 16,0-10 1-16,1-9 0 15,-5-8 1-15,4-2-2 16,0 9 1-16,0 20 0 15,1-7 1-15,3 8 0 16,1 5 1-16,-5 11-2 0,5 6 1 16,0 1-1-16,-1 6 0 15,6-3 0-15,-1 12 0 16,4-9 1-16,1 4 0 16,-1-8-1-16,1-2 0 15,-1-7-1-15,1-1 0 16,0-12 1-16,-1-4 1 15,1-10 0-15,-1 0 0 16,1-6-3-16,-1 6 1 16,1 0 1-16,-1 7 1 15,1 3-1-15,4 10 0 16,-5 0 0-16,1 4 0 16,0 2 0-16,-1-2 0 0,1 3 0 15,-1-1 0-15,1-9 0 16,4 3 0-16,-5-3 1 15,1-4 0-15,-1 1-2 16,1-1 0-16,-5-2 1 16,-4 5 1-16,-1 8-2 15,1-1 1-15,-5 4 2 16,1 3 0-16,3 13-2 16,-3-3 0-16,3-3 0 15,6 6 0-15,3-9-2 16,1-4 0-16,4 0 0 15,0-14 0-15,-5-2 0 16,5-4 0-16,-4-6 2 16,-1-4 1-16,1-7-1 0,-1 4 0 15,1 3-2-15,-5 7 0 16,5 3 4-16,-5 4 0 16,-5 6-3-16,1 0 1 15,4 0-2-15,0 0 0 16,9-3-4-16,0-4 0 15,0 4-10-15,0-3 1 16,0 9 6-16,-4 7 0 0</inkml:trace>
  <inkml:trace contextRef="#ctx0" brushRef="#br0" timeOffset="116106.9973">9992 9984 16 0,'-18'20'8'0,"5"-6"1"15,8-14-8-15,1 0-2 16,0 0 1-16,-5 3 3 15,0 0 1-15,0-3-2 0,0 0 1 16,0 0-1-16,0-3 1 16,1 3 0-16,-1-3 0 15,4-7 2-15,5 0 1 16,9-7-4-16,4-9 0 16,5-11-2-16,4-9 1 15,9-1-2-15,9-6 1 16,4-7 1-16,5 4 0 15,9-4-1-15,4-6 1 16,8 0 0-16,1 6 0 0,0 7-2 16,0 6 0-16,-5 11 1 15,5 9 1-15,-9 7-2 16,-5 11 1-16,1 5 1 16,-9 11 1-16,-10 6-1 15,-3 7 0-15,-1 10-2 16,-8 0 1-16,-1 10 0 0,-8-7 1 15,-5 7-1-15,-4 3 0 16,-4-7 0-16,-5 4 0 16,0 0 0-16,-5 6 0 15,-4 1 0-15,-4-1 1 16,0 4 0-16,-5-4 0 16,-4-3 0-16,-5 7 1 15,-8-10-1-15,0-4 1 16,-1 1-3-16,-4-7 1 0,-4 3 1 15,-9-6 0-15,0-1-2 16,0 4 0-16,-9-10 1 16,4-7 0-16,-4 0-1 15,0 4 1-15,5-4-1 16,4-3 1-16,9 0-1 16,4-3 1-16,4-1-7 15,5-6 1-15,9 0-14 16,4-6 0-16,10-4 5 15,3 0 0-15</inkml:trace>
  <inkml:trace contextRef="#ctx0" brushRef="#br0" timeOffset="117089.4647">10080 11779 15 0,'-4'-3'7'0,"13"0"2"0,-9 3-9 16,4 0 5-16,5-4 0 15,0-2-3-15,0-4 1 16,4 3-3-16,9 4 1 16,0-7 1-16,5 0 0 0,4-3 0 15,4 3 1-15,5 3-1 16,4 0 1-16,5 4-3 15,0 3 1-15,-1 3-1 16,1 7 1-16,0 4 0 16,-5 2 1-16,0 7-2 15,-4 1 1-15,-5 9-1 16,1 3 0-16,-10 1 0 16,-4 3 1-16,1 3-1 0,-15-7 0 15,-3 4 2-15,-5 0 0 0,-5 3-2 16,-8 0 0-16,-5 0 2 15,1-3 1-15,-1-3-4 16,-4-8 1-16,0 1 1 16,-5-3 0-16,-4-4-1 15,0 0 0-15,-4-6 0 16,-5-1 0-16,0-6 1 16,0-3 0-16,-4 3 0 15,-4-7 1-15,-1-6-3 16,0 0 0-16,0-14 1 15,1 4 0-15,-5-4 2 16,4 1 0-16,-4-4-2 16,4-7 0-16,-4 1 0 0,9-1 0 15,4-3 0-15,0 4 0 16,9-1-4-16,5-3 1 16,4 10-13-16,8 0 0 15,5 7-7-15,5 3 1 16</inkml:trace>
  <inkml:trace contextRef="#ctx0" brushRef="#br0" timeOffset="118025.1311">7695 11713 23 0,'9'0'11'0,"4"23"5"0,-8-20-11 16,-10-3-1-16,1 4 1 15,0-1 0-15,-5 0 0 16,0 4-4-16,-4 10 1 15,-5-1-2-15,-4 7 0 16,-5 7 0-16,1 0 1 16,-1 0-2-16,0 3 1 0,-3 7-2 15,-6 0 1-15,10 6 3 16,-1 14 0-16,5 3-4 16,9 10 0-16,4 3 1 15,4 7 1-15,10-10 1 16,8-13 0-16,14 3-1 15,8-3 0-15,14-7 0 16,-1-7 0-16,14-9-1 16,5-14 0-16,-1-10 1 15,0-16 1-15,5-7 0 0,-4-20 0 16,-1-6-2-16,-4-11 1 16,0-13 0-16,-13-9 0 15,-5-8 0-15,-13 1 1 16,-5 3 0-16,-8 10 0 15,-9 17-3-15,-5 6 1 16,-4 10-6-16,0 3 1 16,0 11-24-16,0 3 1 15,0-1 28-15,0-9 0 0</inkml:trace>
  <inkml:trace contextRef="#ctx0" brushRef="#br0" timeOffset="118910.4694">7598 10432 17 0,'-13'4'8'0,"4"6"5"0,9-10-9 16,-5 0-1-16,1-4 1 16,-1-2-1-16,1-1 0 15,-5 0-2-15,0 1 1 16,0-4-2-16,1 3 1 15,-1 1-2-15,0-4 1 16,-4-4 1-16,-9-2 1 16,8-1 1-16,-3 1 0 15,-1-8-3 1,-4-2 1-16,4-11-2 0,-4-16 1 0,4 0 1 16,5-7 0-16,4-9-1 15,5-8 1-15,-1 4-1 16,10 4 1-16,-1 2-2 15,9-6 1-15,9 0 1 16,14 7 0-16,8 3-1 16,14 7 0-16,8 9-1 15,5 11 0-15,9 13 0 32,4 9 1-32,0 11 0 0,-5 10 1 15,1 19-1-15,-9 11 1 16,0 2-2-16,-9 5 1 15,-5 5 0-15,-8 4 1 16,-5 4-5-16,-13 3 0 16,-9 3 2-16,-9-10 0 0,-4 3-2 15,-4-3 0-15,-10-3-1 16,-4-7 1-16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6T19:49:35.37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17422 6594 15 0,'8'0'7'0,"-3"10"6"0,-5-10-7 15,4 3 0-15,1 1 0 16,-1-1-2-16,1 4 1 15,-1-1-2-15,0 4 0 16,1 0 1-16,-5 0 1 16,0 3-3-16,-5 1 0 15,1-5 1-15,-5 1 0 16,-4 0-2-16,-5-6 0 16,-4-4-1-16,-9-10 0 0,-4-7 2 15,-5-9 0 1,-18-4-1-16,5-10 1 0,0-13-2 15,0-10 1-15,4-7-1 16,1-3 0-16,8-3 0 16,4 10 0-16,1-1 0 15,4-9 0-15,9-4 0 16,4 7 0-16,5 4 0 16,9 6 0-16,8 3 0 15,14 3 0-15,13 1 0 16,17 3 0-16,23 3-1 15,9 7 1-15,-1 3 0 16,1 14 0-16,0 3 0 16,-1 6 0-16,5 7-1 15,5 7 0-15,-9 3 2 0,-1 6 0 16,-4-2-1-16,-8 2 1 16,-10 4-2-16,-8 3 1 15,-5 11-1-15,-8 9 0 16,-10 17 2-16,-4-1 0 15,-4 4-1-15,-9 4 1 16,-5 3-1-16,-8 3 1 16,-5-4-3-16,-4 4 1 15,0 7 0-15,-5 13 1 16,-9-3 1-16,-8 3 1 16,-1-1-2-16,-3-12 0 15,-1-7-1-15,0-6 1 0,0-11 0 16,0-6 1-16,5-14-7 15,4-6 1-15,9-10-26 16,4-3 0-16,5-4 19 16,17-6 1-16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3T21:51:11.83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18395 4965 9 0,'-35'-26'4'0,"-18"-14"5"0,39 26-5 16,-8-12-2-16,-9-4 0 0,-4-6 2 15,-9-4 0-15,-1-7 0 16,-17 1 0-16,-8 3-4 15,-10 6 1-15,-9 1-1 16,-4 16 1-16,-4 10-2 16,0 0 1-16,-18 10 2 15,9 10 0-15,-1 6-1 16,6 18 0-16,-1 19-1 16,-4 16 1-16,-14 21 0 15,9 19 1-15,10 14-2 16,3 17 0-16,14 29 0 15,13 3 0-15,9 14 1 16,14 0 0-16,17-4-2 16,13-16 0-16,5-3 2 0,13-21 0 15,9 1-1-15,8-14 0 16,14-6 1-16,18-10 1 16,22-10-1-16,17-14 1 15,14-16-2-15,13-3 0 16,18-14-1-16,17-12 1 15,-4-5 1-15,9-15 0 0,5-8-2 16,3-6 0-16,-8-3 2 16,-4-7 0-16,-5-10-3 15,0-7 1-15,-5-9 0 16,-3-11 1-16,-1-9 0 16,-5-11 0-16,-3-6 0 15,-14-6 1-15,-13-24-2 16,-14-17 0-16,-13-6 1 15,-13-23 1-15,-17-10-2 16,-14-14 0-16,-14-10 2 16,-8-9 0-16,-13-4-1 0,-5 14 0 15,-9-4 1-15,-13 10 0 16,-13 7 0-16,-9 13 0 16,-14 13-1-16,-17 10 0 15,-9 7 0-15,-17 23 0 16,-19 10-2-16,1 14 0 15,-9 12 4-15,-5 21 0 16,-4 9-3-16,-9 17 0 16,5 10 0-16,-1 27 1 15,-12 9-1-15,3 21 1 0,6 12 0 16,3 28 0-16,-4 9-1 16,5 17 1-16,26 9 0 15,18 14 1-15,26 27-5 31,31 13 0-31,27 16-5 0,36 10 0 16,25 17-9-16,37 3 1 16</inkml:trace>
  <inkml:trace contextRef="#ctx0" brushRef="#br0" timeOffset="96096.3589">17045 7317 9 0,'-4'-3'4'0,"0"-4"2"16,4 7-6-16,0-3 2 16,0 3 0-16,0 0-2 15,0 0 1-15,0 0-2 16,0 0 0-16,0 0 3 15,0 0 1-15,0 0 2 16,0 0 0-16,-5 0-3 16,-4 3 1-16,0-3 1 15,-4 4 1-15,-5-1-3 0,1 4 0 16,-5-4-1-16,0 3 1 16,-1 1-1-16,1 0 0 15,-4 3-2-15,4 0 0 0,-1 3 1 16,1 7 0-16,-4-7 0 15,8 0 0-15,0-3 0 16,5 4 0-16,4-4 0 31,0-4 1-31,5 7 0 16,4-9 1-16,0-4-2 16,9 0 0-16,0-4 2 15,8-2 1-15,6-1-5 16,-1 1 1-16,4-1 0 15,1-3 0-15,-1 0 2 16,5-3 1-16,-9-1-3 0,1 4 1 16,-1 1 1-16,-5-1 0 15,-3 3 0-15,-1 0 0 16,0 4 0-16,-4 0 1 16,-5-1-1-16,-4 4 1 15,5 4-3-15,-1 6 1 16,-4 3 0-16,0 3 1 15,0 4 0-15,0 10 1 16,0 0 0-16,0 7 0 0,0-1 0 16,0 7 0-16,5-10-2 15,-1 11 1-15,1-8-2 16,-1 1 1-16,0-8 0 16,5-2 0-16,-9-4-8 15,0-3 1-15,0-3-17 16,0-7 1-16,5 0 12 15,12-10 0-15</inkml:trace>
  <inkml:trace contextRef="#ctx0" brushRef="#br0" timeOffset="107886.0315">17603 7062 17 0,'-9'-14'8'0,"0"21"5"16,5-7-10-16,-1 0-3 15,1-3 1-15,0 3-2 16,-1 0 0-16,1-4 1 16,-1-2 1-16,1 3 0 15,-5-1 0-15,0 1 2 0,0 0 0 16,-4-1 1-16,-5 1 1 15,-8 0-1-15,-1-1 1 16,-4 4-3-16,0-6 0 16,0-1-2-16,0 0 1 15,0 1-1-15,0-1 0 16,-8 4-1-16,3-4 1 16,-4 7 0-16,-4 3 1 15,-5 4-1-15,-4 3 1 16,0 3-1-16,0 4 1 15,-4 3-1-15,4-4 1 16,-1 8 0-16,6 6 1 0,-5 3-1 16,-5 13 1-16,5 7-1 15,0 14 1-15,-5 9-1 16,1 0 0-16,-1 0-1 16,-4 11 1-16,9 2-1 0,-4-9 1 15,8-4 0-15,9 1 0 16,9-14-1-16,5-7 0 15,8-13-1-15,5-3 0 16,4-7 1-16,0-6 1 16,0-7-1-16,0-14 0 15,5-6 0-15,-5-3 0 16,-4-20 0-16,0-1 0 16,-1-2-1-16,-3-7 1 15,-6-1 0-15,1 5 1 16,0-1-2-16,0 3 1 15,0 4 0-15,4 3 1 0,5 7-2 16,0 0 1-16,4-1 1 16,0 4 0-16,5 0-2 15,-1 4 1-15,1 2 0 16,-1 4 0-16,1 7 0 16,4 10 0-16,0 13 2 15,0 9 0-15,4 11-2 16,5 0 1-16,0 3-1 15,4-10 0-15,1-3-1 16,3-4 1-16,5-9 1 16,5-7 1-16,4-4-2 15,0-9 1-15,4-7 0 0,5-7 0 16,0-9-2-16,4-7 0 16,5-11 2-16,-5 1 0 15,5 0-5-15,-5 3 1 16,0 4-3-16,5 6 0 31,-9 3-5-31,-9 4 0 16,-5 3-18-16,-8 0 1 0</inkml:trace>
  <inkml:trace contextRef="#ctx0" brushRef="#br0" timeOffset="117321.6187">17382 6212 15 0,'-5'-3'7'0,"5"6"3"0,-4 1-7 0,-1-4 3 16,-3 0 0-16,-1 0-2 16,4 0 0-16,1 0-3 15,-1 0 0-15,5 3 0 16,0 4 1-16,0-1-1 15,5 4 1 1,4 7-2-16,0 6 1 16,-1 0-2-16,6 4 1 15,-5-1-1-15,4 4 1 16,0 7 3-16,0-1 0 16,1 1-2-16,-1 3 0 15,0-1-1-15,1-5 1 0,-6-1 0 16,-3-3 1-16,-1-7 2 15,1-3 0-15,-5-7-2 16,0 0 0-16,0-3-1 16,-5-3 1-16,-4-4-2 15,1-3 1-15,-10-3-2 16,0 0 1-16,-8 3 1 16,-5 0 0-16,-9 0-1 0,-4-4 0 15,4 4 0-15,-9-3 0 16,5 0 0-16,0-1 1 15,4 1-2-15,0 0 1 16,0-1 0-16,0 1 1 16,5 3-1-16,4-3 0 15,4-1-3-15,10-2 0 16,-1-1-8-16,9-3 1 0,13 0-4 16,10-3 1-16,8 3-6 15,4 0 1-15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3T21:54:37.207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17939 4219 17 0,'0'-10'8'0,"0"0"2"16,0 10-8-16,0-7-1 15,5 0 1-15,-1-3 0 16,-4 1 0-16,0-1-1 16,0 3 0-16,-9-3 1 15,-8 0 0-15,-6 0 0 16,-3-3 1-16,-5 3-1 15,-9 0 0-15,-4-7 0 16,-5 4 0-16,-4 3-2 16,0-6 0-16,-5-1 0 15,1 7 0-15,-9 0 0 0,8 7 1 16,-13 3-2-16,9 6 1 16,0 4 2-16,0 10 0 15,0 10-3-15,5 3 0 16,4 7 1-16,0 13 1 15,0 7 0-15,8 6 0 16,10 10-2-16,4 4 1 16,9 3-1-16,4 10 1 15,14 0 0-15,8 0 1 16,9 3-1-16,10-16 0 16,8-7 0-16,8-10 1 0,10 0-2 15,22-10 1-15,0-4-1 16,8-2 1-16,1-11 1 15,0-6 1-15,4-3-3 16,9-7 0-16,13-10-1 16,0-10 0-16,-9-10 4 15,-4-10 0-15,-4-10-2 16,-5-10 1-16,-4-10-1 16,-5-13 0-16,-13-13-1 15,-18-20 0-15,-18-4 1 16,-12-22 1-16,-23-11 0 15,-9-13 0-15,-13 10-3 16,-13 0 1-16,-5 13 1 16,-21 14 0-16,-6 16 0 15,-8 10 1-15,-4 16-1 0,-1 18 0 16,-4 12-1-16,-4 21 1 16,-14 12-1-16,10 37 0 15,-10 30-1-15,0 37 0 16,9 43-19-16,5 16 0 15,17 10 12-15,32-10 1 16</inkml:trace>
  <inkml:trace contextRef="#ctx0" brushRef="#br0" timeOffset="345161.3876">14426 4856 11 0,'-5'-4'5'0,"5"-2"5"16,0 6-7-16,0 0 0 16,0-4 0-16,-4 1-2 15,0 0 1-15,-1-1 0 16,-4 1 1-16,0 3-3 16,-4 0 1-16,0 0 0 0,-5 0 1 15,5 3-2-15,0 1 0 16,-1 2 2-16,1-2 0 15,0 2-2-15,-1 1 0 0,1-4 2 32,4 4 1-32,1-4-2 15,-1 7 1-15,0-7-2 16,0 4 1-16,0-4-2 16,0 1 1-16,5-1 0 0,-1 0 1 15,1 1 0-15,4-4 0 16,0 0-2-16,0 0 1 15,0 0 0 1,0 0 1-16,0 0-1 0,4 6 0 16,-4-6-1-16,0 0 1 0,0 0 2 15,0 0 0-15,0 0-4 16,0 7 1-16,0-7 3 16,0 0 0-16,0 0-2 15,5 3 0-15,-5-3-1 16,0 0 0-16,0 7 2 15,0-4 0-15,-5 1-3 0,1-1 1 16,0 0 3-16,-1 0 0 16,5-3-4-16,-4 0 0 15,4 7 4-15,0-7 0 16,4 0-2-16,5 3 0 16,0-3 0-16,4-3 0 15,5-4-1-15,0 4 1 0,4-3 0 16,4-1 1-16,10 0-2 15,8 1 1-15,5-1 0 32,8 4 1-32,9-1-2 15,5 4 1-15,4 0 0 16,5 4 0-16,4-4 0 0,22 6 1 16,14-2-1-16,-5-4 0 15,9-4 0-15,13 4 1 16,9-3-4-16,4-4 1 15,1-6 2-15,13 6 0 16,-1-6 1-16,-3-3 1 0,-14-1-4 16,0 0 1-16,-9 4 1 15,-9 0 0-15,-22 3 2 16,-13 0 0-16,-13 3-2 0,-14 1 1 16,-8-1-1-16,-14 4 0 15,-8-1-1-15,-5 1 1 16,-9 3-1-16,0-3 1 15,-9 3 1-15,-4-4 1 16,-5 4-3-16,-4 0 1 16,-4 0 1-16,-1 0 0 15,1 0-1-15,0 0 0 16,-1 0-2-16,1 4 1 16,-1-4 2-16,5 0 1 15,0-4-2-15,0 1 0 16,0 0-1-16,0-7 0 15,0-7 2-15,0-9 0 0,0-11-1 16,0-22 0-16,0-18 0 16,0-12 0-16,-4-21-4 15,0-29 0-15,-10-4 6 16,1 14 1-16,-5 6-2 16,5 7 0-16,-5 16-2 15,5 8 0-15,0 12 0 16,-1 14 1-16,1 9 1 31,0 7 0-31,0 4-1 0,4 9 0 0,0 8-1 0,-4 5 1 16,4 4 0-16,0 4 0 15,5 6 0-15,4 0 0 16,0 3 1-16,4 4 0 16,5 10-4-16,0 3 0 15,0 6 5-15,-1 7 1 16,1 14-6-16,-4 19 1 31,-1 7 4-31,0 0 0 16,1 10-2-16,4 7 1 15,0 6-2-15,-1 4 1 0,1-4-1 16,5 7 1-16,-1-7 0 16,-4 0 0-16,0-3 0 0,-5-3 0 15,0-10 0-15,-4-1 1 16,5-12-2-1,-5-11 0-15,0-9 2 16,0-1 1-16,0-6-3 0,0-10 0 16,0-7 1-16,0-3 1 15,0-10-1-15,4 7 0 16,-4-7-2-16,0 0 0 16,0 0 5-16,0 0 0 31,0 0-6-16,0 0 0-15,0-3 4 0,0-1 1 16,0-2-1-16,0 6 1 0,0-7-2 16,0 7 0-16,0 0-2 0,0 0 1 15,0 0 2-15,5 7 0 32,-5-7-2-32,0 6 0 15,0-2 1-15,0 2 1 16,-5 1-3-16,1-4 1 0,-1-3 3 15,5 3 0-15,0-3-9 16,0 0 1-16,0-3-13 16,0 0 0-16,0 3 11 15,9-7 0 1</inkml:trace>
  <inkml:trace contextRef="#ctx0" brushRef="#br0" timeOffset="348598.7928">14364 6153 6 0,'-18'-4'3'0,"14"11"3"0,4-7-2 15,0 0-2-15,0 0 1 16,0-3 0-16,0-1 0 0,0-2-2 16,0 2 1-16,0 1 3 15,-5 0 0-15,5 0-5 16,0 3 0-16,0-4 2 16,0 1 0-1,0 0 0-15,9-1 0 16,4-2-2-16,1-1 0 0,3 0 1 0,1 1 1 15,4-1-1-15,0-3 0 16,9 0 1-16,5 0 0 16,4 4-2-16,4 2 1 15,9 1 0 1,0 0 0-16,9-1-2 16,9 1 1-16,13 0 0 15,13 3 1-15,1 0 0 16,-1-4 1-16,0 1-3 15,1-4 1-15,3-3 0 16,6 0 0-16,-10-3 1 16,-13 3 0-16,-4 7-2 15,-14-4 1-15,-8 4 0 16,-10 0 0-16,-8-1-1 0,-9 4 0 0,-9 0 2 16,-4-3 1-16,-9 3-5 15,-9 0 1-15,-5-7 2 16,-8 4 1-16,-9 3 0 15,-14 0 1 1,-8-3-2-16,-13 3 1 16,-10 3-3-16,-3 0 1 15,-1 4 0-15,-5-7 1 0,1 0 1 16,-9 0 1-16,5-3-2 16,-6 9 0-16,6 1-3 15,-1 3 0-15,5 3 3 16,4 7 1-16,0-3-1 15,1-1 0-15,12-2 0 16,5-1 0-16,4-3 0 0,9-4 0 16,5-2-1-16,8-1 1 15,5-3 0-15,0 0 0 16,9 0-1-16,4 0 1 16,0 0 0-16,9 0 0 15,0 0 1-15,9-3 0 16,4-1-3-16,1 4 0 15,3-3 3 1,1 0 1 0,0-1-3-1,-5 1 1-15,0 3 0 0,-4-3 1 0,-9 3-1 16,5 0 1-16,-5 0-1 31,4 6 0-31,-4-6-1 0,9 4 1 16,0-1-1-16,4 4 0 15,9 3 1-15,0 0 1 16,9 0-6-16,9 0 0 16,4-4 3-16,18 1 0 0,5-7 1 15,3-7 0-15,6-6 2 16,-1-4 1-16,4-3-2 16,1 1 1-1,4-1-2-15,9 0 1 16,-9 3 0-16,-4-3 1 15,-9 0-2-15,-14 0 1 0,-8 4 2 0,-9 6 1 16,-9 0-2-16,-14 0 1 16,-3-7-1-16,-6 11 1 15,-8-4-1-15,-4-3 1 16,-5-1-3 0,0 1 1-16,-4-10 0 15,-5 3 1-15,-4-10-1 16,-4-10 0-16,-1-10-1 15,5-16 1-15,0-10 0 0,0-30 0 16,4-20 0-16,9-24 1 16,5 1-2-1,4-14 1-15,4-2-1 16,10 12 1-16,-1-3 0 16,4 10 0-16,10 17 0 0,0 6 1 0,-1 13-1 15,1 14 0-15,-5 13-1 16,-4 7 0-16,-1 10 2 15,-4 6 0-15,-4 7-1 16,0 6 0 0,0 4 0-16,-5 3 0 15,-4 11-1-15,0-1 1 0,0 7-1 0,-4 3 0 32,0 3-1-32,-1 7 0 15,-4 3-7-15,0 4 0 16,1 0-8-16,-1 9 1 15</inkml:trace>
  <inkml:trace contextRef="#ctx0" brushRef="#br0" timeOffset="349719.8376">16333 5566 27 0,'-27'-27'13'0,"27"4"2"0,0 13-15 16,0-7 1-16,0-3 1 15,-4-3-4-15,-5-3 1 0,-9-1 3 16,-4 4 0-16,-13 3-2 16,-9 7 0-16,-14 3 0 15,-13 3 0-15,-8 14 0 16,-10 13 0-16,1 13 1 16,-1 17 0-16,1 13 1 0,-5 3 0 15,9 10-1-15,13 14 0 16,13 16-3-16,14 23 1 15,26 11 3-15,23-4 1 16,26 6-4-16,22-6 1 16,13-10-1-1,18-26 1-15,23-14-1 16,16-23 1-16,-3-23 0 16,-1-10 1-16,10-27-3 15,4-13 1-15,-5-20 2 16,-9-16 0-16,-4-24-2 15,-8-9 0-15,-1-24 1 16,-13-20 1-16,-27-10-3 0,-22-3 1 16,-35-6 0-16,-27-4 0 0,-26 16 2 15,-22 18 0-15,-31 22-1 16,-23 27 1-16,-8 23-1 16,-5 14 0-16,-9 6-4 15,10 16 0 1,21 4-23-16,18 10 0 15</inkml:trace>
  <inkml:trace contextRef="#ctx0" brushRef="#br0" timeOffset="453445.1124">3204 6173 25 0,'0'0'12'0,"9"16"1"0,-9-6-13 0,4 7 0 15,0 9 1-15,1 14-1 16,-1 7 1-16,5 6-2 16,-4 6 1-16,-5 4-5 15,4 4 0-15,-4-8-2 16,0-2 1-16,0-7-1 16,0-11 1-16,-4-5-1 15,4-8 0-15</inkml:trace>
  <inkml:trace contextRef="#ctx0" brushRef="#br0" timeOffset="453670.1511">3137 6206 30 0,'40'-10'15'0,"53"-7"2"0,-53 11-15 0,13-11-1 16,18-9 0-16,9-8-3 15,4 1 1-15,0 3-3 16,13 4 0-16,-17-4-3 16,-1 13 1-16,-8 4-3 15,-9 6 0-15,-9 4-3 16,-17 10 1-16</inkml:trace>
  <inkml:trace contextRef="#ctx0" brushRef="#br0" timeOffset="454201.8402">3314 6418 12 0,'-31'17'6'0,"23"-4"5"0,12-16-6 16,5 3-1-16,13-7 0 15,5 0-4-15,12-3 0 16,14-9 0-16,9-1 1 15,9 3-1-15,0-3 0 0,0-3-3 16,8 6 1-16,1 1 2 31,-5 9 1-31,-4-3-2 16,-4-6 1-16,-10 2 2 16,-4 1 0-16,-13 3-2 15,-9 3 1-15,-13 4-1 0,-10-3 1 16,-12 2 0-16,-5 4 1 15,-8 0-2-15,-6 10 0 16,-8 7 1-16,-4 3 1 16,-5 13 0-16,0 3 0 0,5 1-2 15,8 6 0-15,10-7-1 16,8-2 0-16,4-11 1 16,14-10 0-16,5-6 0 15,8-4 0-15,4-10 0 16,5-9 1-16,-4-7-1 15,4-17 1-15,-5 0-1 16,1 3 0-16,-1 8 0 16,1 9 1-16,-5 3-1 0,-4 10 1 15,-1 14-1-15,-3 3 1 16,-1 10-3-16,0 0 1 16,5-4-14-16,0 1 0 15</inkml:trace>
  <inkml:trace contextRef="#ctx0" brushRef="#br0" timeOffset="454502.7486">4912 6126 20 0,'0'-6'10'0,"0"6"2"0,0 0-9 15,-5-4-2-15,-3 1 0 16,-10 0 1-16,0 6 0 16,-8 4-2-16,-5 6 0 0,0 13 5 15,0 8 0-15,0 5-2 16,9 11 0-16,8-3-1 16,10-4 0-1,8-7-3-15,10 1 1 16,8-11 1-16,9-6 0 15,4-7-6-15,5-6 0 0,4-10-7 0,0-11 1 16</inkml:trace>
  <inkml:trace contextRef="#ctx0" brushRef="#br0" timeOffset="454910.726">5129 6292 17 0,'0'17'8'0,"22"-24"4"16,-13 10-8-16,4 1-1 16,9-11 0-16,0-3-2 0,5 3 1 0,4 1-2 15,4-11 1-15,1 7-2 16,-6 0 0-16,6 0 1 15,-10 0 1 1,-8 0 4-16,0 1 0 16,-5-5-2-16,-8 4 0 15,-5 4-5-15,-9 2 0 0,-9 1 2 16,-4 3 0-16,-5 10 2 16,-4 10 0-16,-4 3-4 15,4 4 0-15,4 9 4 16,1 1 1-16,8-1-6 15,9 4 1-15,9-14 2 16,14 1 0-16,8 0-3 16,9-8 0-16,9-5-6 15,4-4 1-15,9-4-11 16,0-9 0-16</inkml:trace>
  <inkml:trace contextRef="#ctx0" brushRef="#br0" timeOffset="455332.7959">5810 5924 23 0,'-13'26'11'0,"4"51"1"0,9-51-11 16,0 7-1-16,0 11 1 15,4 2-1-15,5-3 0 16,0 0-1-16,4 10 1 15,1-16 1-15,-1-4 0 16,0-13 3-16,1-7 1 16,3 0-5-16,1-16 1 15,4-10-1-15,0-7 0 16,9-10 0-16,0 4 0 0,0 2-1 16,4 8 1-1,-4 9 0-15,0 10 0 16,-4 7 0-16,-9 10 1 15,-5 3-1-15,-4 4 0 16,-14 3 0-16,-8 0 0 0,-5 0 0 0,-13-1 1 16,-8-2-2-16,-6-7 1 15,-3 0-2-15,-1-10 0 16,9-7-8 0,9-3 0-16,9-10 0 15,13-6 0-15,14-11 3 16,12 4 0-16</inkml:trace>
  <inkml:trace contextRef="#ctx0" brushRef="#br0" timeOffset="455650.3751">6368 6272 21 0,'31'10'10'0,"4"13"4"16,-26-6-12-16,4 6-2 0,0 4 0 15,5 3 0-15,0-1 0 0,4 1-1 16,5 3 1-16,4-9 0 15,0-1 1-15,4-7-1 16,0-12 1-16,1-1 1 16,-5-10 0-1,0-9 0-15,-9-4 0 16,-5-7-2-16,-8-6 1 0,-9-3-2 0,-13-1 1 16,-5 11 0-16,-13 6 1 31,-8 7-2-31,-1 6 0 15,0 14 0-15,0-4 1 16,5 4-7-16,8-1 1 16,9 1-7-16,18-4 0 0,9-6 6 15,18-1 0-15</inkml:trace>
  <inkml:trace contextRef="#ctx0" brushRef="#br0" timeOffset="455969.259">7040 6232 24 0,'31'14'12'0,"-13"2"3"15,-18-6-11-15,0 0-5 16,-4 10 1-16,-1-3 1 0,1 6 1 16,-1 3-3-16,5 4 1 0,5 0 1 15,8-7 0-15,5 4-1 16,8-1 0-16,5-6-1 16,9-6 1-16,4-4 0 15,5-7 1-15,-5-6-1 16,-4-14 0-16,-5 0 0 15,-8-9 1-15,-9-7-1 16,-14-1 1-16,-8 1-1 16,-14 3 0-16,-13 1 0 15,-4 9 0-15,-5 6-1 16,-4 1 0-16,-5-3-5 0,9 6 0 16,5 0-4-16,8 0 0 15,9 0-3-15,10 3 1 16</inkml:trace>
  <inkml:trace contextRef="#ctx0" brushRef="#br0" timeOffset="456238.816">7770 5891 28 0,'5'20'14'0,"13"13"2"16,-14-13-15-16,-4 13 0 16,4 7 0-16,1 6-3 15,-1 7 1-15,-4 0-2 32,0-3 0-32,0 13 0 15,5-17 1-15,-5-6 1 16,4-3 0-16,1-7-6 0,3-10 1 15,1-11-10-15,5-5 1 16</inkml:trace>
  <inkml:trace contextRef="#ctx0" brushRef="#br0" timeOffset="456522.5908">8102 6093 28 0,'0'3'14'0,"-62"57"0"0,40-47-15 16,-4 1 1-16,-5 2 1 0,0 1-2 15,0 6 1-15,4 0 0 16,5 7 1-16,13-7 1 16,9 4 0-16,14-1 0 15,8-2 0-15,13-8-3 16,9-6 1-16,9-7 0 15,5-3 0-15,13-6-8 16,-9 3 0-16,4-7-7 16,-4-4 0-16,0 4 7 15,-5 0 0-15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3T22:01:37.767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3093 11013 30 0,'0'0'15'0,"97"-33"8"15,-57 10-16-15,40-7-5 0,17-23 0 16,32-24-2-16,34-22 1 15,32-24 0-15,31-30 0 16,8-16-3-16,14-17 0 16,9-19 0-16,4-18 1 15,9-12-3-15,-5-21 0 16,-8-9 1-16,-9-4 1 16,-14-9-1-16,-26 2 0 15,-13 1 1-15,-22 3 1 16,-32 16 1-16,-30 18 1 15,-27 19 0-15,-31 26 1 16,-31 21-3-16,-26 32 1 0,-32 8-1 16,-35 22 1-16,-26 11 1 15,-31 29 0-15,-40 4 0 16,-40 26 0-16,-31 27 0 16,-27 23 0-16,-21 23-2 15,-23 20 0-15,-13 26 2 16,-5 34 0-16,5 20 0 15,0 20 0-15,13 29-2 16,14 14 1-16,8 29-2 16,18 14 1-16,5 30-2 15,22 6 1-15,17-6 2 16,27-10 0-16,17-7 0 16,23-3 0-16,35-7 0 15,36-3 1-15,21-4-2 0,32-16 1 16,35 4 3-16,44-11 1 15,22-10-2-15,36-6 0 16,31-27-3-16,35-23 0 16,9-43 3-16,40-37 0 15,13-49-4-15,36-44 1 16,26-46-8-16,26-39 0 16,36-58-14-16,14-45 1 0</inkml:trace>
  <inkml:trace contextRef="#ctx0" brushRef="#br0" timeOffset="4291.7082">15882 5148 18 0,'0'3'9'0,"22"7"0"0,-22-10-9 0,9-4 0 16,-5 4 1-16,0 0-2 15,1-6 1-15,-1 3 1 16,5-1 0-16,-9 4-2 16,5 0 1-16,-1 0 3 0,0 0 0 15,1 0 0-15,-5 0 1 16,0 0-1-16,9 0 0 31,0-10-3-31,-5 7 0 16,5-4 1-16,0-6 0 15,0-4-1-15,-1 4 1 16,1-7-1-16,5 0 0 16,8-9-1-16,4-5 0 0,5-2 2 0,9-4 0 15,4-13-2-15,18 7 0 16,5-4 2-1,3 3 0-15,6-2 0 0,3 2 1 16,10 1-1-16,-1-1 1 0,10 14-2 31,3 6 1-31,-3 8-3 16,-1 2 1-16,0 4 0 16,1 13 1-16,-1 0 0 0,-4 10 0 15,-13 3 0-15,-1 4 0 16,-12 2 1-16,-14 1 1 15,-9-3-3-15,-8 3 0 16,-6-4 3 0,-3-2 1-16,-5-1-4 15,-4 4 1-15,-5-11-3 0,0 1 1 0,-4-10 4 16,-4-1 0-16,-5-2-1 16,-5-1 0-16,-4-10-2 15,-17-3 1-15,-1 1 0 16,1-1 0-1,-5 0 0-15,0-4 0 16,0 1-1-16,-5 0 1 16,5 0 0-16,0-7 1 15,5 0-1-15,-1 0 0 0,5 4 0 16,0 6 1-16,0 3 1 16,4 4 1-16,5 0-5 15,4 6 1 1,0 0 1-16,9 1 0 0,5-1 0 15,4 4 1-15,8 3-2 0,5 6 1 16,9 1 0-16,0 6 1 16,5 4-1-16,-1 3 0 15,9-4 0-15,-4 4 1 16,-4 10-1 0,-1 3 0-16,-4-6-1 15,-4 3 1-15,-1-4 0 0,-4-2 0 0,-4-5-1 16,-5-2 1-16,-4-4 2 15,-9-3 1-15,-4 0-3 16,-5-3 0-16,-4-1 1 31,-5 1 0-31,-13 3-1 0,-5 0 1 16,-3 3-1-16,-6 1 1 16,1-4-3-16,0 9 1 15,4-5-3-15,5-4 1 16,-1-4-8-16,5-2 0 0,5 6-12 15,4-1 0-15</inkml:trace>
  <inkml:trace contextRef="#ctx0" brushRef="#br0" timeOffset="5744.5243">15749 6441 5 0,'-9'0'2'0,"5"-3"0"16,4 3-2-16,0 0 0 16,0-3 1-16,4-1-4 15,0 1 1-15,5 0 0 32,0-1 0-32</inkml:trace>
  <inkml:trace contextRef="#ctx0" brushRef="#br0" timeOffset="6595.4284">15877 6465 13 0,'5'3'6'0,"-1"13"5"0,-4-16-7 0,0 0-1 16,4 0 0-16,5 0-1 16,0-3 1-16,0 0 0 15,0-4 0-15,0 1-1 16,4-4 1-16,0 0-2 15,1-7 0-15,3-3 0 16,10-6 0-16,4-11-2 16,4 1 0-16,9-7 1 15,5-1 1-15,22-5-1 16,9 2 1-16,8 1-1 16,1 6 0-16,4 3 0 15,-1 1 0-15,10-1 0 16,4 18 0-16,-4-1 0 0,-4 6 0 15,-1 11 0-15,-9 3 0 16,1 10 0-16,-5 0 0 16,0 3-1-16,-18 4 1 15,1 3 0 1,-5 0 0-16,-9-4 0 16,-9 7 0-16,-8-6 1 0,-6 0 0 15,-7-4-2-15,-1 0 1 0,-9-6 0 16,0-4 1-16,-4-6 2 15,-4-1 1-15,-5-5-7 16,-5-5 0 0,1 1 2-16,-10-7 1 15,-8-10-1-15,0 7 1 16,-4-4 1-16,-10 1 0 16,1 3 1-16,-5 3 0 0,5 0-2 15,4 3 1-15,4 1-2 16,5 2 1-16,4 4-2 15,1 1 1 1,3-1 0-16,5 3 1 16,5 0 2-16,0 1 0 0,4 2-4 0,4-2 1 15,9 2 0-15,5 8 1 16,4 9 2-16,5 4 0 16,4 2-4-16,4 8 0 15,5 3 2 1,0 0 1-16,-5-4 0 15,0 1 0-15,1-4-2 16,-5 0 1-16,0 0 0 16,-9-6 1-16,-4-4-2 15,-5-3 1-15,-4 0 1 16,-5-3 0-16,-4 0-3 16,-9-1 0-16,1 1 5 15,-6-1 1-15,-3 1-4 0,-19 6 1 16,-4 4-1-16,-13 0 1 15,-9-1-2-15,0-3 1 0,0 4-1 16,0 3 1-16,14-4-8 16,8 1 1-16,9-17-20 15,13 10 1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5-13T22:07:05.47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13209 12230 0,'0'-22'0,"-22"0"16,-22 0-16,-23-22 15,23 22 1,22 0-16,-45 0 31,1-23-31,22 45 16,-23-44-16,1 0 15,0 0-15,-1-23 16,1 45-16,44-22 16,-45 22-1,23 22-15,22 0 16,0-22 0,0 22-16,0 0 15,-1 0 1,1 0-16,0 0 15,0 0 1,0 0 15,-22 0-31,22 0 16,-1 22-16,-21-22 16,0 22-16,0 0 0,44 0 0,-45 0 15,1 22-15,0 1 16,0-23 15,22 22-31,-1-22 16,23 0-16,-44-22 15,22 22-15,22 1 16,-44-23-16,0 0 16,21 22-16,-21-22 15,22 22-15,22 0 16,-22 22-16,0-22 15,0 22-15,22 23 32,-22-45-32,22 0 0,-23-22 15,23 44-15,-22-44 16,22 22 0,0 1-16,0-1 31,0 22-31,0 22 0,0-22 15,0 23-15,0-45 16,0 44-16,0-44 16,0 23-1,0-1-15,0-22 16,0 22-16,22 0 16,23 1-16,21-1 15,0-22-15,-43 22 16,21-22-16,0-22 15,0 0 1,1 0-16,-23 0 16,22 0-16,44 0 15,-21 0-15,88 0 16,-45 0-16,45 0 16,-22 0-16,88 0 15,45 0-15,-45 0 16,45-44-16,-67 22 15,-44 0-15,-89 0 16,0-22 0,-44 44-16,-22-23 0,0 1 15,0 0 1,0-22 0,0 22-16,0 0 0,0-23 15,-22 23 1,0-44-16,22 22 15,-22 0-15,0 44 16,0-23-16,0 1 0,0 0 16,-1 0-16,1 0 15,22 0-15,-22 0 16,0 0 0,0 0-16,0-1 15,0 1-15,0-44 16,-23 44-16,23-22 15,0 21-15,0 1 16,22 0 0,-22 0-16,0 22 15,0-22 17,-1 22-32,1-22 15,0 0 1,0 22-1,0-22 17,0 0-17,0-1 1,22 1-16,0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11T23:38:30.933"/>
    </inkml:context>
    <inkml:brush xml:id="br0">
      <inkml:brushProperty name="width" value="0.08333" units="cm"/>
      <inkml:brushProperty name="height" value="0.08333" units="cm"/>
      <inkml:brushProperty name="color" value="#7030A0"/>
      <inkml:brushProperty name="fitToCurve" value="1"/>
    </inkml:brush>
  </inkml:definitions>
  <inkml:trace contextRef="#ctx0" brushRef="#br0">38 8 31 0,'-32'-9'15'0,"25"9"0"16,7 0-15-16,4 9-1 16,3 0 1-16,3-3 2 15,8 0 0-15,0 3-1 16,8 0 0-16,-1 3 0 16,0-3 1-16,4-3-1 15,3 6 0-15,4 2 2 16,7-2 0-16,3-3-1 0,15 0 0 15,15 3-1-15,6-3 1 16,7-1-3-16,4-2 1 16,15 0 0-16,11-3 1 15,-5 6-1-15,-2-6 0 16,5 3 0-16,6-6 0 16,6 0 2-16,3-3 0 15,4-6 0-15,1 0 0 16,2-6-2-16,5 7 0 15,-4-4-1-15,3-3 0 16,-10 9 3-16,-1 0 0 16,-6-3-4-16,-4 4 1 0,-15 5 1 15,-6 0 1-15,-5 11 0 16,-3-8 0-16,-3 0-2 16,-7 0 0-16,-4 0 2 15,-4-3 0-15,0 3-3 16,-3 0 1-16,-4-3 0 15,-4 3 1-15,-10 0 0 16,-11 0 0-16,-7-6-1 16,-7 3 1-16,-8 0-1 15,-3 3 0-15,-3-6 0 16,-9 6 1-16,-2-6-7 16,-4 0 1-16,-7-3-11 15,0 3 1-15,-4-3-4 16,0 6 1-16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11T23:38:36.338"/>
    </inkml:context>
    <inkml:brush xml:id="br0">
      <inkml:brushProperty name="width" value="0.08333" units="cm"/>
      <inkml:brushProperty name="height" value="0.08333" units="cm"/>
      <inkml:brushProperty name="color" value="#7030A0"/>
      <inkml:brushProperty name="fitToCurve" value="1"/>
    </inkml:brush>
  </inkml:definitions>
  <inkml:trace contextRef="#ctx0" brushRef="#br0">14-261 31 0,'-15'-15'15'0,"-24"15"2"0,35 0-16 16,-3 0 0-16,-4-3 0 15,-3 3-2-15,-4 0 0 16,0 0 2-16,0 3 0 15,0 6-1-15,4 6 1 16,-4 9-2-16,1 14 1 0,-1 4 0 16,3 9 0-16,4-6 0 15,4-7 0-15,4-5-1 16,3-6 1-16,3-9 0 16,8-12 0-16,3-6-1 15,4-9 1-15,0-9-3 16,0-18 1-16,0 4 1 15,0-1 0-15,-4 3 0 16,1 3 1-16,-5 6 1 16,8 9 1-16,-4 6-1 15,1 12 0-15,-1 9 1 16,0 6 1-16,1 0-2 16,-4 6 0-16,-1 3-3 15,1-10 1-15,4 4-4 0,-1-12 0 16,0-6-12-16,4-6 1 15,0-3 5-15,0-15 1 16</inkml:trace>
  <inkml:trace contextRef="#ctx0" brushRef="#br0" timeOffset="241.5394">190-620 37 0,'-15'3'18'0,"22"36"-1"0,-3-30-18 16,0 12 1-16,2 2 1 16,6 7 0-16,2 6 1 0,0 3-1 15,-3 6 0-15,0 0-1 16,-1 0 0-16,-3 6-2 16,1-9 0-16,-1-7-6 15,0-5 0-15,3-9-11 16,2-9 0-16,6-15 10 15,3-12 0-15</inkml:trace>
  <inkml:trace contextRef="#ctx0" brushRef="#br0" timeOffset="599.871">727-450 40 0,'-25'0'20'0,"11"0"-3"0,10 6-20 15,-3 3-4-15,-4 6 1 16,-7 0 6-16,1-3 1 16,-1 0 2-16,-4 0 1 15,4 0-4-15,4 0 1 16,3 0-2-16,4 3 1 16,7 0 0-16,3 0 0 15,8-3 1-15,3 0 0 16,0 0 0-16,4-3 1 15,-3 3-2-15,0 0 0 16,-5 0 1-16,-3-6 0 16,-3 0-1-16,-8 2 1 0,-3 4-1 15,-7-3 0-15,-12 0-3 16,-6-3 1-16,4 0-5 16,-1 0 1-16,1 0-3 15,2-3 0-15,5 0-11 16,6 0 0-16</inkml:trace>
  <inkml:trace contextRef="#ctx0" brushRef="#br0" timeOffset="1066.609">949-375 26 0,'-14'-15'13'0,"14"3"0"0,0 12-14 16,0 0 2-16,-4-6 0 16,1 0 7-16,-8 3 0 15,4 0-7-15,0 0 0 16,-1 6-1-16,2 0 1 15,-2 9-2-15,1 3 0 16,4 6 1-16,3 3 0 16,6 0 2-16,6 0 1 0,2-3-3 15,14-3 1-15,1-3-1 16,3-6 1 0,4-6 1-16,4-9 1 0,-4-6-3 15,-4-6 0-15,-3 0 0 16,-11-12 1-16,-8 9-2 15,-2-3 0 1,-30-3 0 0,-4 9 1-16,-2 6-6 15,-8 6 1-15,4 6-11 16,-1 9 1-16,5 6-4 16,6 0 1-16</inkml:trace>
  <inkml:trace contextRef="#ctx0" brushRef="#br0" timeOffset="-571.1197">-997-1071 25 0,'-8'-15'12'0,"12"0"6"16,0 12-14-16,-1 0-3 16,1 0 1-16,0 0 2 15,-1 0 1-15,1 0-4 0,3 3 1 16,0 0-1-16,0 12 1 15,4 9 1-15,7 9 0 16,7 18-2-16,4 18 0 16,3 5-2-16,4 10 1 15,0 8 0-15,0-8 0 16,-1-6 0-16,1-7 1 16,0-2 0-16,4-9 1 15,-12-3-1-15,1-12 1 16,-4-3-3-16,-4-4 1 15,-3-11 0-15,-3-6 1 16,-4-3-1-16,-1-9 0 16,1-9-13-16,-4 0 1 0,0-3-17 15,1-6 0-15,2 3 25 16,1-3 1-16</inkml:trace>
  <inkml:trace contextRef="#ctx0" brushRef="#br0" timeOffset="1621.9422">595 461 36 0,'-4'-27'18'0,"11"-6"1"16,-4 24-18-16,-3-3-1 15,0 0 1-15,-6-3 2 16,-2 3 0-16,1 6-4 15,-7 4 0-15,-8 10 1 16,1 10 1-16,-4 9-1 0,-1 9 0 16,5 3 0-16,0 0 0 15,-1 3 1-15,11-6 0 16,4-6-2-16,7-6 1 16,7 3-5-16,4-12 1 15,7-9-6-15,4-6 1 16,6 0-8-16,4-9 1 15,4-3 6-15,3 0 1 16</inkml:trace>
  <inkml:trace contextRef="#ctx0" brushRef="#br0" timeOffset="2087.5225">985 356 26 0,'-14'-15'13'0,"3"1"3"15,11 11-14-15,-3 0 1 16,-1-3 1-16,-3-3 0 16,0 0 0-16,-1 0-2 15,-2-3 1-15,-1 6-4 16,0 3 0-16,-3 3 0 16,0 6 1-16,-1 3 1 15,1 12 1-15,-4 6-1 16,0 2 0-16,4-2 0 15,6 6 0-15,2-6-2 16,2-6 1-16,8-6-1 0,-1-12 1 16,4 0-1-16,4-15 1 15,3-3-5-15,0-6 1 16,1-6 4-16,-1-6 0 16,1 0-1-16,-1 4 1 15,0-1 0-15,-3 12 1 16,7 9-1-16,-7 9 0 15,3 9 1-15,-3 9 1 16,-1 9-1-16,1 2 1 16,0 4-2-16,-4-6 1 15,0-3-4-15,1 0 0 16,-5-9-6-16,4-3 1 16,4-9-12-16,0-12 1 0,-1-6 12 15,5-9 1-15</inkml:trace>
  <inkml:trace contextRef="#ctx0" brushRef="#br0" timeOffset="2327.5685">1132-61 37 0,'-3'-9'18'0,"10"51"-1"16,0-31-18-16,0 7 5 15,0 9 1-15,7 3-2 16,-2 6 0-16,2 6-2 15,4 5 0-15,-4 1-2 16,0-3 0-16,1 6-2 16,-5-7 0-16,1-2-3 0,-4-12 0 15,1-9-3-15,2-12 1 16,1-15-14-16,0-12 1 16,-1-12 17-16,5-9 1 15</inkml:trace>
  <inkml:trace contextRef="#ctx0" brushRef="#br0" timeOffset="2537.0135">1408-187 35 0,'-3'-5'17'0,"3"10"2"0,0-5-18 16,3 6-2-16,1 6 0 16,3 9 5-16,-3 3 1 15,6 15-3-15,-2 6 1 0,-5 5-2 16,0 4 1-16,1-3-2 15,0-1 0-15,3 1-4 16,0-6 1-16,4 0-12 16,0-13 1-16,3-8-11 15,4-9 0-15</inkml:trace>
  <inkml:trace contextRef="#ctx0" brushRef="#br0" timeOffset="2987.3962">1670 174 36 0,'-4'3'18'0,"19"18"-2"0,-8-21-17 16,0 3 4-16,0-3 0 16,4-3 3-16,3 6 0 15,4-3-5-15,-4 3 1 16,4-6-3-16,0-3 0 15,0 0 2-15,0-3 0 16,0-3-2-16,-3-2 0 16,-1-7 2-16,-4 3 1 15,-2-6-3-15,-4 9 1 16,-8 0 0-16,-4 3 1 16,-2 3-2-16,-4 6 1 15,-1 6-1-15,1 12 1 0,-4 6 0 16,4 6 1-16,-1 3 2 15,1-1 1-15,3 1-3 16,4 0 0-16,7-3-1 16,7-6 0-16,1 0 0 15,2-9 1-15,4-3-3 16,4-6 0-16,0-6-5 16,3-6 1-16,1 0-6 15,0-6 0-15,3-3-13 16,3 3 1-16,1 6 19 15,4-3 1-15</inkml:trace>
  <inkml:trace contextRef="#ctx0" brushRef="#br0" timeOffset="3347.6525">2480 115 33 0,'4'3'16'0,"17"-9"-2"0,-14 6-16 15,0-6 3-15,-3-3 0 16,0-6 7-16,-4 3 0 16,-4 3-6-16,-3-3 0 15,-7-9-2-15,-4 9 0 16,-4 6 0-16,-6-3 0 16,-2 3 0-16,-2 6 0 15,0 6 0-15,-3 3 0 0,5 12 0 16,6 6 0-1,2 0 0-15,4 0 0 0,0 3 0 16,7-1 0-16,8-2 0 16,6-9 0-16,5-6-1 15,6-3 1-15,4-6-5 16,0-6 1-16,3 0-3 16,1-9 0-16,0-6-4 15,-1-9 0-15,0-8-7 16,-3-7 0-16</inkml:trace>
  <inkml:trace contextRef="#ctx0" brushRef="#br0" timeOffset="3588.9645">2390-620 29 0,'-14'-12'14'0,"3"30"4"0,8-6-15 15,-1 3 0-15,1 3 1 16,3 8 0-16,0 10 0 15,3 9 0-15,4 3 0 16,4 9-2-16,0 6 0 16,3 6-2-16,1-1 0 15,-1-8-1-15,8-3 1 16,-4-10-3-16,-1-2 0 16,1-6-10-16,0-6 1 15,-4-6-17-15,0-7 1 16</inkml:trace>
  <inkml:trace contextRef="#ctx0" brushRef="#br0" timeOffset="5524.1929">-344 1238 28 0,'3'-18'14'0,"-6"27"6"0,3-9-14 16,3 6-3-16,-3 3 0 15,0 0-3-15,-3 0 0 16,-1 3 0-16,0 3 0 15,0-3-8-15,1 3 0 16,0 0-13-16,-1 3 0 16,4 6 13-16,4-1 1 0</inkml:trace>
  <inkml:trace contextRef="#ctx0" brushRef="#br0" timeOffset="5823.9742">-36 1411 32 0,'-15'0'16'0,"30"27"0"15,-12-15-16-15,1 3 2 0,-1 3 1 16,-3 12-1-16,0 3 0 16,0-4-3-16,0 4 1 15,0-3-4-15,-3-3 0 16,-1-9-10-16,4-3 0 16,-3 0-4-16,3-9 1 15</inkml:trace>
  <inkml:trace contextRef="#ctx0" brushRef="#br0" timeOffset="5974.9955">-94 1190 37 0,'-10'6'18'0,"16"12"-18"15,-2-12-18-15,4 0 0 16,-5 0 0-16</inkml:trace>
  <inkml:trace contextRef="#ctx0" brushRef="#br0" timeOffset="5345.8736">-549 1337 43 0,'-7'3'21'0,"7"9"1"16,0-6-21-16,0 0 0 16,0 3 1-16,0 0-3 15,0-4 0-15,0 4-3 16,0-3 1-16,0 0-4 16,0-6 1-16,7 6-6 15,3-9 0-15,5-3-10 0,0-3 1 16</inkml:trace>
  <inkml:trace contextRef="#ctx0" brushRef="#br0" timeOffset="6385.3842">164 1352 35 0,'-4'21'17'0,"-2"23"-2"0,9-23-18 16,4 3 1-16,-3 12 0 16,0 0 3-16,-1 8 1 15,0-5 3-15,1-6 0 16,0-9-4-16,0-3 0 16,-1-6-1-16,0-6 1 15,5-15 0-15,-1-9 0 16,4-18 0-16,3-9 0 15,0-3-2-15,4-5 1 16,0 5-2-16,3 6 0 16,-3 3 3-16,4 7 0 15,-4 20 0-15,0 9 0 0,-4 9-1 16,8 11 0-16,-1 13 0 16,-7 3 1-16,4 0-2 15,-3 6 1-15,0-13-8 16,2-8 1-16,1-9-13 15,0-6 0-15,7-6 8 16,0-18 1-16</inkml:trace>
  <inkml:trace contextRef="#ctx0" brushRef="#br0" timeOffset="7536.9006">967 1265 40 0,'-10'3'20'0,"10"-12"-2"16,0 9-20-16,0 0-2 0,-4 0 0 16,0-3 7-16,-3 0 1 15,-4 0-4-15,-7-3 1 16,0 3-1-16,-3 9 0 16,0 9-2-16,-5 0 1 15,-2 15 2-15,-1 3 1 16,1 6-2-16,6-7 0 15,0 10 0-15,8-6 0 16,3-3-1-16,8-9 1 16,6-12-3-16,5-12 1 15,6-6-8-15,4-18 1 0,-1-6-1 16,5-3 0-16,0-15 5 16,-4 1 0-16,0-10 10 15,-4-21 0-15,-3 3-3 16,-4 6 1-16,0 7 6 15,0 11 1-15,-4 9-2 16,1 9 0-16,-4 6-4 16,0 10 0-16,0 5-2 15,0 6 0-15,0 9-1 16,0 9 1-16,0 11-3 16,4 13 1-16,-4 18 1 15,4-3 0-15,-4 5-2 16,3 1 1-16,4-3 1 15,1-9 0-15,2-3-1 0,8-6 1 16,7-12-3-16,0-9 1 16,4-3 2-16,3-9 0 15,0-6-1-15,-3-12 0 16,0-3-1-16,-4-3 1 16,-3-3 0-16,-1-6 1 15,-3 3-1-15,-7-6 0 16,-4 9 1-16,-4 3 1 15,-3 6-3-15,0 3 1 16,-3 6-1-16,-4 9 1 16,-1 12 0-16,2 3 1 15,-6 6-1-15,6 9 0 0,-2 3 0 16,4 0 1-16,4-3-1 16,0-9 0-16,8-6 0 15,2-3 0 1,16-21-9-1,-1-9 0-15,0-6 5 16,-4-6 1-16,1-9 2 16,-4 6 0-16,0 6 0 15,-4 3 1-15,0 12 2 16,1 0 0-16,-5 15 1 16,1 3 0-16,-4 9-2 15,1 12 0-15,2 6-1 16,1 12 1-16,4 9 0 15,-5-1 1-15,1 10-2 16,-8-1 0-16,1-5 0 0,0-18 1 16,-4-9 1-16,-4-3 1 15,4-13-1-15,-4-14 0 16,1-12-1-16,-4-8 0 16,-1-19-2-16,2-18 1 15,-2-9-1-15,8-11 1 16,8 5 0-16,2 4 0 15,4 2-1-15,8 0 1 16,-1 9-1-16,5 6 1 16,2 9 0-16,-2 12 1 15,-5 12-1-15,0 6 1 16,-6 9-1-16,-1 9 0 0,-7 9-1 16,0-3 1-16,-3 3 0 15,-8 12 1-15,-3-6-2 16,-4 0 1-16,-3 0-5 15,-4-3 1-15,1-6-8 16,-1-3 0-16,3-3-9 16,4-15 0-16,4-3 15 15,7-3 0-15</inkml:trace>
  <inkml:trace contextRef="#ctx0" brushRef="#br0" timeOffset="7882.5192">1785 1151 37 0,'3'15'18'0,"22"-21"1"16,-14 3-19-16,7-6-2 0,4 0 1 15,-1-9 3-15,4-6 1 16,4-3-1-16,-8 0 0 16,-3-5-3-16,-3 2 1 15,-5 0 0-15,1 0 1 16,-8 6-1-16,-3 9 0 15,-6 6 1-15,-6 9 0 16,2 9 0-16,-4 12 0 16,-1 12 0-16,1 6 1 15,0 9-1-15,3-4 1 16,7-2-3-16,4-9 0 16,4-6 1-16,3-6 0 0,11-9-5 15,3-6 1-15,5-6-8 16,-2-12 1-16,6-12-2 15,-2-9 0-15,1-6-2 16,-5-9 1-16</inkml:trace>
  <inkml:trace contextRef="#ctx0" brushRef="#br0" timeOffset="8212.6078">2333 778 27 0,'7'12'13'0,"0"27"5"15,-3-24-14-15,0 2-1 16,-1 4 1-16,1 3-1 15,-4-3 0-15,0 9 0 16,0-3 1-16,0-3-4 0,0-6 1 16,0-4 3-1,0-8 0-15,0-6-4 0,0-14 0 16,3-7 0-16,4-9 0 16,1-6-1-16,2-3 1 15,4-6-1-15,1 10 0 16,0 2 0-16,6 3 1 15,-3 12 0-15,3 3 1 16,-3 9-1-16,0 12 0 16,0 6 0-16,-3 9 1 15,-1 0-2-15,-4 9 0 16,2-3-2-16,-2-1 0 16,1-5-10-16,0-3 0 15,6-9-14-15,9-3 0 0</inkml:trace>
  <inkml:trace contextRef="#ctx0" brushRef="#br0" timeOffset="8991.7343">3151 694 30 0,'-4'-9'15'0,"14"-11"-5"16,-10 11-15-16,0-3 8 15,-3 0 0-15,-4-3 0 16,-4 3 1-16,-4 0-4 16,1 9 1-16,-4 3-1 0,-7 9 1 15,0 6-1-15,0 6 1 16,0 9 0-16,0 2 1 16,0 1-2-16,7 0 0 15,7-3 1-15,4-9 0 16,3-6-2-16,8-9 1 15,3-9-3-15,4-6 1 16,7-15-2-16,7-6 0 16,0-6 2-16,0-12 0 15,0-11 1-15,0-7 0 16,-3-6-1-16,-4 0 1 16,-1 3 6-16,-2 13 0 15,-4 5 1-15,-4 15 0 0,0 12-2 16,-3 12 0-1,-4 9-4-15,-4 3 1 0,0 9 0 16,-2 3 1-16,-2 9-2 16,1 6 0-16,0 9 1 15,-1 9 0-15,2-4-1 16,2 7 1-16,4-3-1 16,0-3 0-16,4-3 0 15,6 0 1-15,4-9-2 16,4-9 0-16,4-12 1 15,3-6 0-15,4-3-2 16,0-12 0-16,-1-3-1 16,1-9 0-16,-4-6 3 15,-4-3 1-15,-3 0-1 16,-4 3 1-16,-2 0 1 0,-2 3 1 16,-2 3-2-16,-5 6 1 15,-3 6-2-15,0 3 0 16,-3 9 1-16,-1 6 0 15,-4 6-1-15,2 6 1 16,-2 0-1-16,4 15 0 16,1-3 0-16,3 0 0 15,0 0 0-15,3-3 0 16,1 0 0-16,7-9 1 16,0-3-2-16,3 0 0 15,11-12-11-15,-3-12 1 16,3 0-1-16,4-12 1 0,-5-12-9 15,2-6 1-15</inkml:trace>
  <inkml:trace contextRef="#ctx0" brushRef="#br0" timeOffset="9352.3648">3749 195 35 0,'-11'21'17'0,"11"33"0"16,4-33-17-16,-1 0 1 15,-3 0 0-15,0 2 1 16,0-5 1-16,0-3 0 16,0-3 1-16,4 0-5 15,3-9 0-15,4-9-1 16,0-6 1-16,3-6-1 0,4-6 0 16,0-5 1-16,4-7 0 15,-1 3-2-15,0 0 1 16,1 3 3-16,-1 12 0 15,-3 12 0-15,4 6 0 16,-8 6 1-16,0 9 1 16,-2 9-2-16,-6 6 0 15,2 6-1-15,-1-3 1 16,-4-4-3-16,1-2 1 16,0-6-9-16,-1-6 0 15,4-6-13-15,4-12 1 0,3-6 17 16,8-9 0-16</inkml:trace>
  <inkml:trace contextRef="#ctx0" brushRef="#br0" timeOffset="9638.9329">4294-267 38 0,'-7'-15'19'0,"17"21"-4"16,-2-3-18-16,-1 0 0 15,0 3 0-15,-3 3 5 16,-1 6 0-16,-3 6 2 16,0 14 1-16,0 7-6 15,0 3 0-15,0 9 1 16,0-1 1-16,0-2-1 16,4-9 1-16,3-3-2 0,0-7 1 15,4-5-2-15,3-6 0 16,4-3-7-16,0-6 1 15,3-6-11-15,1-9 1 16,3-3 10-16,0-3 0 16</inkml:trace>
  <inkml:trace contextRef="#ctx0" brushRef="#br0" timeOffset="9872.3748">4631-52 36 0,'-25'-3'18'0,"-14"15"0"0,27 0-19 0,-6-3 1 16,-3-1 0-16,-4 1 4 15,-11 3 0-15,4 0-3 16,-4 6 1-16,-3 0-5 16,3-3 1-16,-3 0-8 15,3-3 0-15,0 0-10 16,0-3 1-16,7 3 10 15,4 3 1-15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11T23:38:46.803"/>
    </inkml:context>
    <inkml:brush xml:id="br0">
      <inkml:brushProperty name="width" value="0.08333" units="cm"/>
      <inkml:brushProperty name="height" value="0.08333" units="cm"/>
      <inkml:brushProperty name="color" value="#7030A0"/>
      <inkml:brushProperty name="fitToCurve" value="1"/>
    </inkml:brush>
  </inkml:definitions>
  <inkml:trace contextRef="#ctx0" brushRef="#br0">351-239 49 0,'-18'0'24'0,"-14"6"0"15,24 0-25-15,-6 6-3 16,-8-3 1-16,1 3 4 16,-1 0 0-16,1-3 1 15,0 12 0-15,3-9-2 16,-4 2 1-16,8-2-2 16,3 0 0-16,4 6 0 15,7-6 1-15,3 0 0 0,4 6 1 16,1 3-2-16,-1-6 1 15,0 3 0-15,-3-3 0 16,-1-3 0-16,-3 3 1 16,-7 3-1-16,-4-6 0 15,-7 3-1-15,-3-3 1 16,-1-9-5-16,1-3 1 16,-1-3-11-16,12-15 1 15,2-3-13-15,8-6 0 16</inkml:trace>
  <inkml:trace contextRef="#ctx0" brushRef="#br0" timeOffset="390.0429">379-203 34 0,'11'12'17'0,"14"-15"0"15,-18 0-16-15,4 0 0 16,3-3 1-16,1-3 1 15,3-3 1-15,-4 0-2 16,0-3 1-16,0-3-3 16,1 0 0-16,-4 3 0 15,-1 1 1-15,-3-1-1 16,-7 6 0-16,-3 0-1 16,-4 6 1-16,0 3 0 15,-4 9 1-15,-7 3 0 0,0 6 0 16,0 8 0-1,0 4 1-15,3 0-1 16,5-3 0-16,3 6-2 0,3 0 1 16,4-10 0-16,7-2 0 15,4-9-3-15,4-3 0 16,-1-6-6-16,0-3 0 16,4-3 1-16,0-12 0 15,4-6-8-15,-1-2 1 16,1-16 5-16,10-3 1 15</inkml:trace>
  <inkml:trace contextRef="#ctx0" brushRef="#br0" timeOffset="930.8409">637-382 41 0,'0'-21'20'16,"50"36"-1"-16,-36-18-21 0,11 3 4 16,4-6 1-16,4-6-3 15,-5 0 1-15,1 9-3 16,-1 0 1-16,-2 0-10 15,-5 0 0-15,-3-3-10 16,-3 9 1-16,-1-6 11 16,-4 3 1-16</inkml:trace>
  <inkml:trace contextRef="#ctx0" brushRef="#br0" timeOffset="703.4103">866-825 39 0,'-7'-14'19'0,"7"37"1"15,0-11-21-15,0 3 0 16,0 3 1-16,4 9 0 15,-4 9 1-15,0 9 1 16,0 3 1-16,3 3-4 16,-3 3 0-16,4-1 2 15,-1 1 0-15,1-9-2 16,0-6 0-16,3-4 2 16,4-8 1-16,3-3-1 15,8-12 0-15,2-6-3 0,2-6 0 16,2 0-4-16,1-3 1 15,-4-3 1-15,-4 0 0 16,1-3 0-16,-8 3 0 16,-3-3-12-16,-8 0 0 15,-3 0 5-15,-3 3 1 16</inkml:trace>
  <inkml:trace contextRef="#ctx0" brushRef="#br0" timeOffset="1246.4978">1167-845 26 0,'-3'-6'13'0,"10"12"3"0,-7-6-14 15,0 9 5-15,0 2 0 16,0 4-2-16,-4 3 1 16,1 3-7-16,-1 0 1 15,-3 0 0-15,3 0 0 0,4-3-6 16,0-9 0-16,0-3-5 16,4-9 0-16,7-3-12 15,3-6 0-15</inkml:trace>
  <inkml:trace contextRef="#ctx0" brushRef="#br0" timeOffset="1380.6054">1279-947 26 0,'3'9'13'0,"4"21"8"15,-3-12-13-15,-4 6-5 16,0 3 0-16,0 5-5 16,3 1 1-16,-3-3-14 15,3-6 0-15,-3 6-5 16,0-12 0-16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11T23:38:49.819"/>
    </inkml:context>
    <inkml:brush xml:id="br0">
      <inkml:brushProperty name="width" value="0.08333" units="cm"/>
      <inkml:brushProperty name="height" value="0.08333" units="cm"/>
      <inkml:brushProperty name="color" value="#7030A0"/>
      <inkml:brushProperty name="fitToCurve" value="1"/>
    </inkml:brush>
  </inkml:definitions>
  <inkml:trace contextRef="#ctx0" brushRef="#br0">11 181 24 0,'-4'-6'12'0,"-3"-21"7"0,7 21-13 16,0 0-1-16,0 4 0 15,0-4-3-15,0 3 1 0,0 0-3 16,0 3 1 0,14 6 2-1,8 5 0-15,7-2-3 16,7 3 1-16,6 0-1 15,23 0 0-15,7 3 2 16,7-15 0-16,10 0-3 16,8 3 1-16,14-18 0 15,15-3 1-15,-5 6-1 16,1 9 1-16,0-3 0 16,0-3 0-16,-11 4 1 15,-4-1 1-15,1 0-2 16,-4-6 0-16,4-3-1 15,-11 0 0-15,-8-3 0 16,1 3 1-16,-7 3-2 16,-8 3 1-16,-15 3-2 0,-9 3 0 15,-12 0 0-15,-10 3 1 16,-11 0 1-16,-8 0 0 16,-6-3-7-16,-4 3 1 15,-4-3-4-15,-2 3 0 16,2-3-19-16,-4-3 1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11T23:38:52.253"/>
    </inkml:context>
    <inkml:brush xml:id="br0">
      <inkml:brushProperty name="width" value="0.08333" units="cm"/>
      <inkml:brushProperty name="height" value="0.08333" units="cm"/>
      <inkml:brushProperty name="color" value="#7030A0"/>
      <inkml:brushProperty name="fitToCurve" value="1"/>
    </inkml:brush>
  </inkml:definitions>
  <inkml:trace contextRef="#ctx0" brushRef="#br0">383 3829 31 0,'-10'-26'15'0,"2"40"5"0,8-11-17 0,0-6-1 16,-3 6 0-16,-1 0-1 15,1-6 0-15,-1-3 1 16,0 12 0-16,1 0-1 16,-1-9 0-16,-3-3 2 15,-4-5 0-15,-3-10 1 16,0-12 0-16,-4-12-4 15,-4-21 1-15,-2-21-2 16,-5-14 1-16,-4-19 0 16,-6-14 0-16,3-16 0 15,4-14 0-15,7-18-3 16,7-19 0-16,4 1 2 16,6-3 0-16,8 2 0 0,11-4 0 15,7 7 0-15,11 4 0 16,-1 18-2-16,1 8 1 15,0 16 1-15,-4 17 1 16,-7 13 0-16,-4 23 1 16,1 9 0-16,-5 22 0 15,-6 11-1-15,-4 12 1 16,0 3 1-16,-4 1 0 16,4 11-1-16,-4 6 1 15,1 6 0-15,0 6 0 16,-1-6-3-16,-3 15 0 15,0 3 1-15,-1 0 0 16,1 0-5-16,0 9 1 0,3-6-14 16,4 6 0-16,0-9-4 15,8 3 1-15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11T23:38:52.882"/>
    </inkml:context>
    <inkml:brush xml:id="br0">
      <inkml:brushProperty name="width" value="0.08333" units="cm"/>
      <inkml:brushProperty name="height" value="0.08333" units="cm"/>
      <inkml:brushProperty name="color" value="#7030A0"/>
      <inkml:brushProperty name="fitToCurve" value="1"/>
    </inkml:brush>
    <inkml:context xml:id="ctx1">
      <inkml:inkSource xml:id="inkSrc16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57.93103" units="1/cm"/>
          <inkml:channelProperty channel="Y" name="resolution" value="61.76471" units="1/cm"/>
          <inkml:channelProperty channel="T" name="resolution" value="1" units="1/dev"/>
        </inkml:channelProperties>
      </inkml:inkSource>
      <inkml:timestamp xml:id="ts1" timeString="2013-11-11T23:39:08.238"/>
    </inkml:context>
  </inkml:definitions>
  <inkml:trace contextRef="#ctx0" brushRef="#br0">361-89 27 0,'-8'-24'13'0,"-2"27"2"0,6-6-13 31,-10-9 3-31,-7-3 1 0,-1 3-6 16,0 0 0-16,-2 9 0 15,-6 3 0-15,2 6 0 16,-4 18 0-16,-1 9 1 16,5 15 1-16,2 5-2 15,-2 1 0-15,14-3-2 16,3-3 1-16,7-6 3 15,4-12 1-15,8-9-4 16,2-12 1-16,5-9-1 16,-1-6 0-16,4-6 0 15,-4-9 0-15,0-6 1 16,-2-3 0-16,-2 0 1 16,-2-3 0-16,-2 0-2 15,2 9 1-15,-1 9-1 16,0 6 1-16,0 6 0 0,0 12 0 15,4 6 0-15,3 9 0 16,8-3-4-16,0 6 1 16,-1 0-7-16,4-9 1 15,0-3-12-15,0-12 1 16</inkml:trace>
  <inkml:trace contextRef="#ctx0" brushRef="#br0" timeOffset="272.4926">490-538 29 0,'-11'-6'14'0,"11"24"2"16,0-3-16-16,3 6 1 15,1 9 0-15,4 3 2 16,-2 6 1-16,6 9-7 15,2 0 0-15,0 9 5 16,-3-1 0-16,3-2-6 16,-3-3 1-16,0-12-1 15,-1-4 1-15,1-14-10 16,4-3 1-16,3-9-1 16,3-12 0-16</inkml:trace>
  <inkml:trace contextRef="#ctx0" brushRef="#br0" timeOffset="692.6159">1060-433 29 0,'-25'-6'14'0,"-4"39"2"0,22-21-16 16,-4 3 0-16,-3 0 1 15,-7-3-1-15,-1 3 0 16,4-3 1-16,7 0 1 16,0 0-2-16,4 3 0 0,7 0 2 15,0 0 1-15,7 0-1 16,4-3 1-16,0 0 1 16,-1 2 0-16,5 1-4 15,0-3 0-15,-1 0 1 16,0 9 0-16,-3-9-1 15,-4 3 0-15,-3 0-1 16,-4 3 1-16,-4 0 0 16,-3-3 1-16,-11 0-2 15,-3-4 1-15,-5 4-3 16,-2-9 0-16,6 6-1 16,1-6 0-16,-1 0 0 15,8-6 0-15,3-3-8 16,8 0 0-16,3-3-6 15,6-6 1-15</inkml:trace>
  <inkml:trace contextRef="#ctx0" brushRef="#br0" timeOffset="1037.1217">1149-289 29 0,'0'-9'14'0,"4"12"1"0,0 3-14 15,-1 3-2-15,1 0 0 16,-1 3 2-16,1 3 0 16,7 3 2-16,0 0 1 0,7 2-6 15,3-2 1-15,0-6 0 16,5-3 0-16,-1-3 3 16,-1-6 0-16,6-6 0 15,2-6 1-15,-4-9-1 16,-3-3 1-16,-7-2-1 15,-4 2 0-15,-6 0-1 16,-12-3 0-16,-10 3-1 16,-4 3 0-16,-7 9-1 15,-4 3 0-15,0 12-7 16,-3 9 1-16,0 12-12 16,3 3 1-16,5 3 5 15,6-3 0-15</inkml:trace>
  <inkml:trace contextRef="#ctx0" brushRef="#br0" timeOffset="1502.8858">1314 383 30 0,'-10'-9'15'0,"-5"-6"3"15,12 12-15-15,-8 0-3 16,0 0 1-16,-3 6-1 16,-1 6 1-16,1 6 0 15,-4 21 0-15,4 3 0 16,0 5 0-16,3 1 0 15,4 0 0-15,7-9-1 16,3-6 0-16,8-7-2 0,11-11 1 16,2-9-13-16,12-3 1 15,0-9-9-15,7-3 1 16</inkml:trace>
  <inkml:trace contextRef="#ctx0" brushRef="#br0" timeOffset="3915.9014">1515 601 13 0,'0'3'6'0,"4"-21"0"16,-4 18-6-16,4-3 3 15,-1 0 1-15,-3 3-2 16,0-3 0-16,0 3-1 16,0 0 0-16,0 6 0 0,-3 3 0 15,-5 3 0-15,1-3 0 16,-4 6 2-16,-3-6 0 15,-4 0-3-15,0 3 0 16,-3-3-6-16,3-4 1 16,0-2-13-16,0 0 0 15</inkml:trace>
  <inkml:trace contextRef="#ctx0" brushRef="#br0" timeOffset="1938.4366">1956 192 27 0,'-22'-6'13'16,"1"3"1"-16,14 6-14 0,-4-3 0 15,-3 0 1-15,-4 3 0 16,0 0 0-16,-4 3-1 15,4 6 1-15,-3 9-2 16,3 6 1-16,0 3-1 16,0 0 1-16,4 5 0 15,7-5 0-15,3 0 3 16,4-9 0-16,4-6-3 16,3-12 1-16,4-9-1 15,3-3 1-15,4-9-3 16,0-9 0-16,0 0 1 15,-4 0 0-15,0 1 0 16,1 5 1-16,-1 3 0 16,0 9 0-16,1 6 0 0,-4 12 1 15,-1 9-1-15,4 3 1 16,4-1-1-16,0 1 0 16,0-6-5-16,0-3 0 15,4-6-18-15,-1-6 0 16,5-6 22-16,-2-9 0 15</inkml:trace>
  <inkml:trace contextRef="#ctx0" brushRef="#br0" timeOffset="2149.3334">2139-235 28 0,'-7'12'14'0,"17"47"1"0,-2-29-13 0,-1 18-2 15,7-6 0-15,1 5 1 16,-1 1 0-16,0 3-1 16,4-3 1-16,0 0-5 15,0-9 0-15,3-6-10 16,1-9 1-16,0-12 0 16,2-9 0-16</inkml:trace>
  <inkml:trace contextRef="#ctx0" brushRef="#br0" timeOffset="3004.1833">2465-328 25 0,'-21'-12'12'0,"21"21"3"0,3 0-14 16,0 6-2-16,5 6 1 15,-4 6 1-15,2 9 0 16,2 8-1-16,-1 10 1 15,4 3-1-15,-1 2 1 16,5-5-2-16,3 0 1 16,3-9 0-16,4 0 0 15,11-9 0-15,0-12 1 16,3-12 0-16,1-9 1 0,3-9-3 16,0-9 1-16,0-15 1 15,-3 3 0-15,-5-12-1 16,-6-6 0-16,-8-3 0 15,-3 6 0-15,-7 6 0 16,-4 7 1-16,-7 8-1 16,-4 9 0-16,-2 18 1 15,-2 6 0-15,-2 6 0 16,-1 5 1-16,4 7-5 16,3 3 1-16,8-3 4 15,3-3 0-15,4-3-2 16,3-6 1-16,8-6-4 15,2-12 0-15,9 0-1 16,10-12 0-16,4-3 1 16,3-3 0-16,0-9 3 15,0-3 1-15,-3-12-2 0,-4 4 1 16,-4 2 1-16,-10-3 0 16,-8 6 1-16,-6 3 1 15,-8 3-2-15,-7 7 1 16,-7 8-3-16,-8 6 1 15,-2 6 1-15,-9 12 0 16,1 6-1-16,0 8 1 16,3 4-2-16,1 6 0 31,7 6-1-31,10-9 1 16,8-16 0-16,6-5 0 0,5-15-1 15,3 0 1-15,3-20 2 16,0-10 0-16,-3-6-2 15,-3-3 0-15,0-11 1 16,-5-4 0-16,1-9 1 16,-4-18 1-16,-3 9 1 15,-1 9 1-15,1 16-2 16,-1 14 1-16,-3 15-2 16,0 15 0-16,0 24 0 15,4 15 1-15,-1 12-1 16,5 5 1-16,2 4-2 15,8 0 0-15,8-3-3 16,6 0 1-16,4-12-4 16,3-6 1-16,1-9-4 15,-1-7 0-15,-3-5-9 16,3-9 0-16</inkml:trace>
  <inkml:trace contextRef="#ctx0" brushRef="#br0" timeOffset="4849.4602">3006 54 14 0,'-3'-9'7'0,"6"-3"4"16,-3 12-6-16,0 0-5 0,4 0 1 15,-4 0 4-15,4-3 0 16,-1 0-4-16,0 3 0 15,5-6 1-15,-1 0 0 16,0 0-3-16,1 0 1 16,2-3 1-16,1 3 0 15,3-6-2-15,4-8 1 16,-4 2-1-16,1 3 0 16,-4 0 2-16,-1-3 0 15,1 6-1-15,-4 3 0 16,1 0-1-16,-5 3 1 0,0 3 1 15,-3-3 0-15,4 6-1 16,0-3 0-16,-4 0 0 16,-4 0 0-16,0 0 1 15,1 0 0-15,0 0-2 16,-5 3 1-16,1 0-1 16,-4 0 1-16,-3 0-2 15,0 3 0-15,-1 0 0 16,1 0 0-16,-4 3 0 15,4 0 0-15,0 15-12 16,2-6 1-16,2 12 5 16,6-9 1-16</inkml:trace>
  <inkml:trace contextRef="#ctx0" brushRef="#br0" timeOffset="5706.8726">3060 422 25 0,'0'-6'12'0,"8"15"1"15,-8-9-13-15,0 12 2 16,0 3 0-16,0 0-2 16,0 0 0-16,0 5 0 15,0-2 1-15,3 3-8 0,0-3 1 16,1-3-9-16,3-3 1 15,4-3 8-15,-4-6 0 16</inkml:trace>
  <inkml:trace contextRef="#ctx0" brushRef="#br0" timeOffset="5855.9586">3139 431 23 0,'-4'3'11'0,"4"54"5"0,4-46-12 15,0 4-6-15,2-3 1 16,2 3-15-16,2-6 0 0,5 6 7 16,3-6 0-1</inkml:trace>
  <inkml:trace contextRef="#ctx0" brushRef="#br0" timeOffset="6231.1975">3687 565 29 0,'-10'-15'14'0,"3"0"4"0,3 12-15 15,-3 3-4-15,-4-3 1 16,-3 0 3-16,0 3 0 16,-4 3-3-16,-4 6 0 15,4 12 0-15,0 0 1 16,0 9-1-16,0 3 0 16,4 2-1-16,3-2 0 15,7 0 1-15,4-3 0 16,8-9-1-16,2-3 0 15,5-6-4-15,3-6 0 16,3-9-8-16,4-3 1 16,1-3-3-16,2-6 0 0</inkml:trace>
  <inkml:trace contextRef="#ctx0" brushRef="#br0" timeOffset="6457.3672">3842 117 20 0,'-18'3'10'0,"21"27"2"15,-3-12-11-15,0 6 3 16,7 6 0-16,1 6-4 16,2 6 0-16,4 5 1 15,1 1 0-15,0 3-3 16,-1-9 1-16,4-4-5 15,0-8 0-15,-1 0-13 0,1-15 1 16</inkml:trace>
  <inkml:trace contextRef="#ctx0" brushRef="#br0" timeOffset="6637.4109">4254 377 26 0,'-18'30'13'0,"25"21"0"0,0-36-12 16,0 8-9-16,1-2 1 15,-2 0-3-15,-2-6 1 0,4 0 0 16,-2-9 0-16</inkml:trace>
  <inkml:trace contextRef="#ctx0" brushRef="#br0" timeOffset="6802.7745">4172 105 27 0,'-15'-15'13'0,"12"42"-6"16,3-21-14-16,0 6-6 15,0-12 0-15,3 9 6 16,0 3 1-16</inkml:trace>
  <inkml:trace contextRef="#ctx1" brushRef="#br0">3886 774 0,'-41'0'188,"20"21"-173,1-1 17,0-20 77,-1 0 79,1 0-157,-1 0 0,1 0 0,-1 0 16,1 0 16,-21 0-32,20 20 0,1-20 16,-1 0-31,1 0 31,0 0-16,-1 0 31,21 21 32</inkml:trace>
  <inkml:trace contextRef="#ctx1" brushRef="#br0" timeOffset="2044.9426">4009 651 0,'0'-21'172,"0"1"-172,0 0 31,0-1 0,0 1 0,-20 20 157</inkml:trace>
  <inkml:trace contextRef="#ctx0" brushRef="#br0" timeOffset="7349.6903">4766 177 11 0,'18'6'5'0,"4"-3"5"0,-15 0-7 16,-3-3 7-16,-1-6 1 15,-3 3-10-15,-3-3 0 0,-1 3-1 16,-7 0 1 0,1-3 0-16,-8 3 0 0,-4 0 1 15,0 3 0-15,1 6-1 16,-4 3 1-16,0 6-1 15,0 6 0-15,4 3-1 16,-5 3 0-16,12 3-1 16,3-3 1-16,4-4-2 15,3-2 0-15,8-6 3 16,3-6 0-16,4-6-3 16,3-6 1-16,0-6 0 15,4-9 1-15,-3-3 0 16,3-2 0-16,3-7 0 15,-3 6 0-15,0 0-1 16,0 6 1-16,0 9 1 0,-3 6 0 16,-1 9-1-16,0 12 1 15,0 12 0-15,4 9 1 16,0 14 0-16,0 16 0 16,0-6-1-16,3-1 1 15,1 1-2-15,-1-3 0 16,1-13-3-16,-4-8 1 15,-4-9-6-15,0-12 0 16,-2-9-16-16,-2-12 1 16</inkml:trace>
  <inkml:trace contextRef="#ctx0" brushRef="#br0" timeOffset="8093.2192">5021-33 25 0,'-7'-20'12'0,"7"49"2"16,4-17-14-16,-1 6 0 15,0 3 1-15,5 6-1 16,2 3 0-16,5 0 0 15,3-3 1-15,0 0-3 0,0-6 0 16,6-3-2-16,2-12 1 16,-1-3 1-16,4-3 1 15,-4-6 2-15,-4-6 0 16,0-9 2-16,-6-9 0 16,-4-3-1-16,-1 3 0 15,-2 0-1-15,-1 6 1 16,0 6-1-16,-3 3 1 15,-1 12-1-15,1 9 1 16,3 3-2-16,0 6 0 16,4 6 1-16,3 3 0 15,1-3 0-15,6 0 1 16,4-3-1-16,0-6 1 0,0-3-2 16,0-9 0-16,1 0 0 15,-2-6 0-15,2-6 0 16,2-3 0-16,-3-9 0 15,-7 0 0-15,-4-3 0 16,1 3 1-16,-4-3-2 16,-4 12 1-16,-4-2-2 15,-3 11 0-15,-3 6 3 16,-4 6 1-16,-1 2-1 16,5 10 0-16,0 6-2 15,-1-3 0-15,4-3 1 16,7 3 0-16,4-6 0 15,7 3 0-15,7 0 1 16,3-6 0-16,1-3-2 16,7-9 1-16,0 0 0 0,-4-3 0 15,-3 3 0-15,0-3 1 16,-5 0-2-16,-2 0 1 16,-4 0-1-16,-4 3 0 15,-3 0-2-15,0-3 0 16,-4 3-2-16,0-3 1 15,0 0-14-15,-3-6 0 16,0 3 11-16,-1 0 0 16</inkml:trace>
  <inkml:trace contextRef="#ctx0" brushRef="#br0" timeOffset="8814.2108">5691 39 14 0,'8'6'7'16,"24"3"3"-16,-25-6-8 0,0-3 3 16,4-3 0-16,0-3-4 15,3 0 1-15,4-3 0 16,-1 3 0-16,1-6-2 16,0-9 0-16,-3 6 3 15,-4-2 1-15,-4-4-2 16,-4 0 1-16,-6-3-2 15,0 3 1-15,-9 3-1 16,-2 3 0-16,-4 3-1 16,-7 3 0-16,0 9-1 15,0 3 1-15,3 6-3 0,1 0 0 16,0 12-2-16,3 6 0 16,3 6-10-16,4-6 0 15,4-1 6-15,7-2 0 16</inkml:trace>
  <inkml:trace contextRef="#ctx0" brushRef="#br0" timeOffset="9450.8412">6344-544 39 0,'-4'6'19'0,"4"36"3"0,0-36-21 16,0 6 0-16,0 0 0 16,0 0-1-16,0-6 0 15,0 0-1-15,0-6 0 16,0 3 2-16,0 3 0 0,0-6-5 15,0 0 1-15,4 3 2 16,-4 3 1-16,0-6 0 16,0 0 1-16,3 9-1 15,1-3 0-15,-1 0 1 16,5-6 1-16,-1 6-7 16,0-6 1-16,0 3-2 15,0-3 0-15,1 0-5 16,-2-3 1-16,-2 0-8 15,0-3 0-15</inkml:trace>
  <inkml:trace contextRef="#ctx0" brushRef="#br0" timeOffset="9895.1957">6473-582 20 0,'-7'-18'10'0,"17"33"4"16,-6-21-9-16,-4 6-3 15,3 0 0-15,1 0 0 16,0 12 1-16,-1 3-4 16,1 2 1-16,-1 4-1 15,5 9 1-15,-1 0-5 16,0 0 1-16,0-6-19 16,0 3 0-16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3T22:12:01.83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18802 11666 7 0,'0'-3'3'0,"0"6"9"16,0-3-5-16,0 0-1 15,0 7 0-15,0-7-3 16,-4 3 0-16,4-3-1 15,0 4 1-15,-5-4-1 16,5 0 1-16,0 0-1 16,-4-4 1-16,-1-2 1 15,1-1 1-15,0-3-3 0,-1-3 1 16,-4-4-2-16,1-3 1 16,-1-6-2-16,0-17 0 15,-4-10 0-15,4-14 0 16,0-9 0-16,0-10 0 15,0-4 1-15,0-6 0 16,0-10-2-16,1 0 0 16,-1 13 2-16,-5-3 1 15,6 13-3-15,-1 6 1 16,4 8 0-16,1 9 0 0,-1 4 1 16,5 2 0-16,0 8-2 15,0 6 0 1,0-3 1-16,0 10 0 15,0 6 1-15,-4 4 1 0,4 3-1 16,0 4 0-16,-4 2-1 16,-1 1 0-16,5 0 0 15,0 3 0-15,-4 3-1 16,4-3 1-16,0 4 0 16,0 2 1-16,0-2-1 15,0-1 0-15,0 4 0 16,0-4 0-16,0 7 0 15,0-3 1-15,0 0-2 16,0 3 0-16,-5-4 1 0,5 4 1 16,0 0-2-16,5 0 1 15,-5 0 1-15,4-3 0 16,-4 3-2-16,0 0 0 16,0 0 1-16,0 0 1 15,0 0-2-15,5 0 1 16,-5 0 1-16,4-3 0 15,-4 3-2-15,4-4 1 16,-4 4-1-16,5-3 1 0,-1 3 0 16,-4 0 0-16,0 0 0 15,5-3 1-15,-1 3-2 16,1-4 1-16,-5 4-1 16,4-3 1-16,0-4 0 15,1 4 1 1,-1 0-1-16,1-1 1 15,-5 1-2-15,0 0 1 0,0 3-1 16,0-4 1-16,0 1 1 0,0 0 0 31,0-1-2-31,0 1 1 16,0 0-1-16,0 0 1 16,0-1 1-16,0 1 1 15,0-4-3-15,0 1 0 0,0-4 1 16,0 0 1-16,-5 0-2 15,1 0 1-15,-1 0 0 16,1-3 0-16,0-1 0 16,-5 1 1-16,4 3 0 15,5 3 0-15,-4 1-2 16,-1-1 0-16,1 4 0 16,4 0 1-16,0-1 0 15,-4 1 1-15,4 3-1 0,0 0 1 0,-5-3-3 16,5-1 1-16,-4 1 2 15,4 0 0-15,0-1-1 32,0 1 0-32,0 0-1 15,0-1 1-15,0 4 0 16,-5 0 1-16,5-3 0 16,0 3 0-16,0 0-2 15,0 0 1-15,0 0 0 0,0 0 0 16,0 0 0-16,0 0 1 15,0-3-2-15,0 3 1 16,0 0 0-16,-4 0 1 16,4 0-2-16,0 0 1 0,0 0 0 15,0 0 0-15,0 0-1 16,0 0 1 0,0 0 1-16,0 0 1 15,0 0-3-15,0 0 1 16,0-4 0-16,9 8 0 0,-5-4-1 0,1 0 1 15,3 0 1-15,1-4 0 16,0-2-2-16,4-4 1 16,1-3 0-1,3-1 1-15,6-16-1 16,8-6 1-16,8-4-1 0,10-13 0 16,9-10-1-16,4-17 1 15,8 1-2 1,1-17 1-16,0-17-3 15,0-3 1-15,-5-4 3 0,9-16 1 16,-8 4-3-16,-1 2 0 16,0 4 2-16,-4 7 1 15,0 9-2-15,5-3 0 16,-5 7 0-16,-5 17 1 16,-4 2 1-16,-8 18 0 0,3 9-3 15,-12 10 1-15,-5 10 3 16,-5 4 0-16,-8 9 0 15,0 7 0-15,-5 4-2 16,-4 3 1-16,-5 3-1 16,1 3 0-16,-1 4 0 15,-4-1 0 1,0 1-1-16,0 3 1 16,0 0 1-16,0 0 0 15,0 0-1-15,0 3 1 16,-4 1 0-16,-1 2 0 15,1-2-2-15,4-4 1 0,0 6 0 16,0 1 1-16,4 0-2 16,-4 3 0-16,5-1 2 15,-1 5 0-15,5-1-2 16,-5 4 1-16,10 6 1 16,-1 3 1-16,9 8-4 15,4 9 1-15,5 3 1 16,9 7 0-16,0 4 0 15,0 6 0-15,0 3 0 0,4 7 1 0,0 17-2 32,1-8 1-32,8-2 0 15,-5-4 0-15,1 4 0 16,4-4 1-16,9 4-2 16,4 3 1-16,1 0 0 0,-1-7 0 15,1 4-1-15,-6-14 1 16,1-6 1-16,-8-4 1 31,3 11 1-31,-13-14 0 16,-8-4-3-16,-10-12 0 15,-4-7 0-15,-4-7 0 16,-5-6 0-16,1-4 1 0,-6-3 0 16,1-4 0-16,-4 4-1 15,-1-3 1-15,-4-7-1 16,0 0 0-1,0 7 1-15,0-7 1 16,0 0-3-16,0 0 1 16,0 0-1-16,0 0 0 0,0 0 1 15,0 0 1-15,0 0 0 16,0 3 1-16,0-3-3 16,0 0 0-16,0 0 1 15,0 0 0-15,0 3 0 16,0-3 0-16,0 0 0 15,-4 0 0-15,4 0 0 16,0 0 0-16,-5 4 0 0,5-4 1 16,0 0-1-16,-4 0 0 15,4 0 2-15,-5 0 0 16,5 0-4 0,0 0 1-16,-4-4 1 15,4 4 0-15,-4 4-1 0,-1-4 1 0,1 0 0 16,4 0 0-16,0-4 0 15,0 4 1-15,0 4-2 16,-5-4 1-16,5 0 0 16,0 0 1-16,0 0-1 15,0 0 0-15,0 0 0 16,0 0 0-16,0 0 0 16,-4 3 0-16,-1-3 0 15,5 0 0 1,0 0-1-16,0 0 0 15,0 0 1-15,0 0 0 0,0 0 1 16,-4 0 0-16,4-3-2 16,0 3 1-16,0 0 0 15,0 0 1-15,0 0-2 0,0 0 1 16,0 0 0-16,0 0 0 16,0 3 0-16,0-3 0 15,0 0 0-15,0 0 1 16,0 0-2-16,0 0 1 15,0 0-1-15,0 0 1 16,0 0 0-16,0 0 1 16,0 0 0-16,0 0 1 15,0 0-4-15,0 0 1 16,0 0 1-16,0 0 0 16,0 0-1-16,0 0 1 0,0 0 0 15,0 0 1-15,0 0-2 31,0 0 1-31,0 0 0 0,0 0 1 16,-4 3-1-16,4-3 0 16,0 0 0-16,0 0 1 15,0 0-2-15,0 0 1 16,0 4-1-16,0-4 0 16,0 0 1-16,0 0 1 15,-5 0 0-15,5 3 0 16,0-3-2-16,0 0 1 15,0 0 0-15,0 0 0 0,-4 0-1 16,4 0 1-16,0 0 1 16,0 0 0-16,0 0-3 15,0 0 1-15,0 0 2 16,0 0 1-16,0 0-3 16,0 0 0-16,0 0 0 0,0 0 1 15,0 0 0-15,0 0 1 16,0 0-1-16,0 0 0 15,0 0-1-15,0 0 1 16,0 0 0-16,0 0 1 16,0 0-2-16,0 0 1 15,0 0 0-15,0 0 1 16,0 0-1-16,0 0 0 16,0 0 0-16,0 0 0 15,0 0 0-15,0 0 0 0,0 0 1 16,-5 0 0-16,5 3-2 15,-4-3 0-15,0 0 2 16,-5 0 0-16,0 0-2 16,0 0 1-16,0 3 0 15,0 1 0-15,-4-8 0 16,0 1 1-16,-5 3-2 16,0 0 1-16,-4 3 0 15,0 1 0 1,0-1 0-16,-5 0 1 15,1 1-2-15,-5-1 0 0,4 7 2 16,-4 0 0-16,-4 3-2 16,-5-6 0-16,-4 3 0 15,0-4 1-15,-5 1 0 16,-4 0 0-16,0-1 0 16,-5 1 1-16,1 3-2 15,-1 0 1-15,1-3 1 0,-10-1 0 16,1 1-2-16,0 3 0 15,-5-4 1 1,0-2 1-16,0 2-1 16,0 8 0-16,0-4-1 0,1 0 1 0,-6-1-1 31,6-2 1-31,-6 3 1 16,1-3 0-16,0 3-2 15,0 0 0-15,0 0 1 0,-1 0 1 16,-3-1-1-1,8 1 0-15,4 0 0 16,1-3 1-16,9 6-2 0,3-6 1 16,6 0-1-16,8-1 1 15,0 1 0-15,5-1 0 0,4 1 0 16,4 0 1-16,1-4-2 16,-1 0 1-16,9 1 0 15,1-4 1-15,3 0-1 16,6 3 1-16,-1-6-1 15,4 3 0 1,5 0 0-16,0-4 0 16,0 1 0-16,0 0 0 15,0 3 0-15,0 0 0 0,0 0-1 0,0-4 1 16,0 4 0-16,0-3 1 16,0 3-1-1,0 0 0-15,0 0 0 16,0 0 0-16,0 0 1 15,0-3 0-15,0 3-2 16,0 0 0-16,0 0 1 16,0 0 1-16,0 0-1 0,0 0 1 15,0 0-1-15,0 0 0 16,0 0-1-16,0 0 1 16,0 0 0-16,0 0 1 15,0 0-1-15,0 0 0 16,0 0 0-16,0 0 1 0,5-4-1 15,-5 4 1-15,0 0-3 16,0 0 1-16,0 0 1 16,0 0 1-16,0 0-1 15,0 0 0-15,0 0 0 16,0 0 0-16,0 0 0 16,0 0 0-16,0 0 1 15,4 7 0-15,-4-7 0 16,0 0 1-16,0 0-2 15,0 0 0 1,0 0 0-16,0 0 0 0,0 0-1 16,0-3 1-16,0 3-1 15,0 0 1-15,0 0 0 16,0 0 1-16,0 0-1 16,5 6 1-16,-5-6-1 15,0 0 0-15,0 0-1 16,0 0 1-16,0 0 0 15,0 0 0-15,0 0-1 16,4 4 1-16,-4-4 0 0,4 3 0 0,-4-3 0 16,0 0 1-16,0 0-1 15,5 3 1-15,-5-3-2 16,0 0 1-16,0 0 0 31,0 0 0-31,0 0 0 16,0 0 1-16,0 0-2 15,0 0 0-15,0 0 1 0,0 0 1 16,0 0-1-16,4 0 1 16,1 4-2-16,-1-1 1 15,-4-3 0-15,0 0 1 16,5 0-2-16,-5 0 1 16,0 0 0-16,0 0 1 15,0 0 1-15,0 0 0 0,0 0-3 16,0 0 0-16,0 0 1 15,0 0 0-15,0 0 0 16,4 3 1-16,0 1-1 0,5-1 0 31,0 0-1-31,4 4 0 16,-4 0 2-16,5 2 0 16,-1 5-2-16,0-1 1 0,5 4 0 15,4 3 1-15,0 3-2 16,5 7 0-16,-1-4 1 15,5 7 0-15,4 1 1 16,-4-8 1-16,0 4-4 16,5-4 0-16,-5-2 3 15,0 2 0-15,0 1-1 0,-5-7 0 16,5 0 0-16,-4-1 1 16,4 1-1-16,-5 10 0 15,5-10-1-15,5 3 0 0,-10 4 1 31,10-1 0-31,-1 1 0 16,9 3 1-16,1 0-1 0,-1 3 1 16,5 3-2-16,-1-6 1 0,1 3-1 15,0 4 1-15,-1-1 0 16,5 1 0-16,0-1 1 0,5 1 0 31,-1 9-2-31,-3-3 1 16,-1-3-1-16,4-3 1 15,-4-1 0-15,0 1 0 0,5-1 0 16,-1-3 1-16,1 4-1 16,4-1 0-16,4 1 0 15,-8-4 0-15,4 7 1 16,-9 0 0-16,0-7-2 16,-4 7 1-16,-1-7-1 15,1 3 0-15,0 1 2 16,-5-4 1-16,0-3-2 15,0-4 0-15,-4 1-1 16,5-1 1-16,-10 4 0 16,0-3 1-16,-4-4-1 15,-4-3 1-15,-1 0-1 0,-3-4 0 16,-6 1 1-16,1 6 1 16,0 4-3-16,-1-11 0 15,-3-2 1-15,-1 2 0 16,0-2 0-1,0-5 1-15,-4-5-2 0,0-1 1 16,-4 4 0-16,-1-4 0 16,0-3 1-16,1 0 0 31,-5 0-2-31,0 0 0 16,0-3-1-16,0 3 1 15,0 0 1-15,4-4 0 16,1 4 0-16,-5-3 0 15,0 0 0-15,0 3 1 16,0 0-2-16,0 0 1 0,0 0 0 16,0 0 0-16,0 0-1 15,0-4 1-15,0 1 0 16,0 0 0-16,0 0-1 16,0-1 1-16,0 1-1 15,0 0 0-15,0-4 0 16,-5 4 1-16,5-4-2 15,0 4 0-15,0-1 1 16,0 1 1-16,0-4-1 16,0 1 0-16,5-1 1 15,-5 4 0-15,0 0 1 16,0-1 1-16,0 1-4 0,0 0 1 16,0-1 1-16,0 1 1 15,0 3-2-15,0-3 1 16,0-1 0-16,0 4 0 0,0-3-1 15,0 0 0-15,0-1 0 16,0 4 1-16,0 0 0 16,0 0 0-16,0-3 1 15,0 3 0-15,0 0-2 16,0 0 1-16,0 0 0 16,0 0 1-16,0 0-1 15,0 0 0-15,0-3 0 16,0 3 0-16,0-4-1 15,0 4 0 1,0 0 1-16,0 0 0 16,4 0 1-16,-4 0 0 15,0 0-2-15,0 0 1 16,0 0-1-16,0 0 1 16,0 0 1-16,0 0 0 0,0 0-2 15,0 0 0-15,0 0 1 16,0 0 1-16,0 0-2 15,0 0 0-15,-4 0 2 0,4 0 0 16,0 0-3-16,0 0 0 16,0 0 3-16,0 0 0 0,0 0-2 15,0 0 0-15,0 0 1 16,0 0 0-16,0 0-1 31,0 0 1-31,0 0-1 16,0 0 1-16,0 0 0 15,0 0 0-15,0 0 0 0,0 0 0 16,0 0 0-16,0 0 1 16,0 0-1-16,0 0 1 15,0 0-2-15,0 0 1 16,0-3-1-16,0 3 0 16,0 0 1-16,0 0 1 15,0 0-1-15,0 0 1 0,0-3-1 16,0 3 0-16,-5 0 0 15,5 0 1-15,0 0-2 16,0-4 1-16,0 4 0 16,0 0 1-1,0 0-2-15,0 0 1 16,0 0 0-16,0 0 0 16,0 0 0-16,0 0 1 15,0 0-2-15,0 0 1 0,0 0-1 16,0 0 1-16,0 0 0 15,0 0 1-15,0 0-2 16,0 0 1-16,0 0 0 16,0 0 1-16,0 0-1 15,0 0 0-15,0 0-1 0,0 0 1 16,0 0 0-16,0 0 1 16,0 0-1-16,0 0 0 15,0 0 0-15,0 0 0 16,0 0-1-1,0 0 1-15,0-3 0 16,0 6 1-16,0-3-1 0,-4 0 1 0,4 0-1 16,0 4 0-16,0-4-1 15,0 0 1-15,0 0 0 16,0 0 1-16,0 0-2 16,-5 0 1-16,5 0 0 15,0-4 1-15,-4 4 0 16,0 0 0-16,-1 0-2 0,5 0 1 15,-4 0 0-15,4 0 0 16,0 0 0-16,0 0 1 16,0 0-2-16,0 0 1 15,0 0 0-15,0 0 0 16,0 0 0-16,0 0 1 16,-5 0-1-16,1 0 1 15,4-3-2-15,0 3 1 16,-5-3 0-16,5 3 0 15,0 0 1-15,0 0 0 16,0 0-2-16,0 0 0 16,0 0 1-16,0 0 0 0,0 0 0 15,0 0 1-15,0 3-2 16,0 0 1-16,0-3 0 16,0 0 0-16,0-3 0 15,0 3 0-15,-4 0 0 31,4 0 0-31,0 0 0 16,0 0 1-16,0 0-1 16,0 0 1-16,0 0-1 0,0 0 0 15,0-3-1-15,0 3 1 16,0 0 0-16,0 0 0 16,0 0 0-16,0 0 1 15,-4 0-2-15,4 0 1 16,0-4-1-16,0 4 1 15,0 0 0-15,0 0 0 0,-5 0 1 16,5 0 0 0,-4-3-2-16,4 3 0 15,0 0 1-15,0 0 1 16,-5 0-1-16,5 0 1 16,-4 0-1-16,-1 0 0 15,5 0 0-15,0 0 0 16,0 0 0-16,0 0 1 0,0-3 1 15,-4 3 0-15,4-3-2 16,-4-1 0-16,-1-2 0 16,5-1 0-16,-4 0 0 15,-1 1 0-15,5-1 2 16,-4-6 0-16,-1-1-2 16,1-5 1-16,0-11-1 15,4-3 1-15,0-7-3 0,-5-17 1 16,5-9 1-16,-4-20 1 15,-1-4-4 1,1-3 0-16,4-20 1 16,-4 11 1-16,-1-5 2 0,1-2 0 0,4 16-1 15,0 4 0-15,0-4-2 16,0 6 1-16,0 4 0 16,0-3 0-16,0 3 0 0,0 4 1 15,-5 9-1-15,1-6 1 31,-1 6-2-31,1-3 1 16,0-7 0-16,-1 11 0 16,1 2 1-16,-1 4 1 0,1 7-2 15,-1 3 1-15,-3 13 0 16,-1 7 0-16,4 3-1 16,-4 7 1-16,1 0 1 15,3 3 0 1,1 0-1-16,-1 6 0 15,1 1 1-15,-1 3 0 0,-3 4 0 0,-1-4 0 16,0 10-1-16,-4 3 0 16,-5 4-1-16,-4 9 1 15,0 1 1-15,-9 3 1 16,0 6-2-16,-9 7 1 16,-4 7-2-16,-14 17 0 0,-4-1 2 15,-13 7 0-15,-14 3-2 16,-3 1 0-16,-15 16 3 15,-8 13 0-15,0-3-3 16,0 3 0-16,9 4 1 16,0-1 1-16,-9 7-2 15,0 0 1-15,4-3 0 16,0 3 0-16,-4-6 0 16,0-1 0-16,-9 4 3 15,14-13 1-15,8-1-5 16,13-6 1-16,14-3 1 15,4-7 0-15,10-7-1 16,7-13 0-16,15-6 1 16,3-4 1-16,10-10-2 0,4-6 0 15,4-7 2-15,5-4 0 16,4-3-1-16,0-3 0 16,4 4 0-16,10-8 1 15,-5-6-2-15,9 0 0 16,0 0 0-16,4 0 0 15,0-3 0-15,0 3 1 16,1 0-1-16,-1-3 1 16,0 3-2-16,0-7 1 15,1 4 0-15,-1-1 1 16,0 1-2-16,1 0 1 16,-6 3 0-16,1 0 0 0,0-4 1 15,4 1 0-15,-8 3-2 31,-1 0 0-31,1-3 1 16,-5 3 0-16,4-3 0 0,-4 3 0 16,0-7 1-16,0 7 0 15,0 0-2-15,0 0 1 16,0 0-1-16,0 0 0 16,0 0 2-16,0 0 0 15,0 0-1-15,0 0 0 16,0 0-1-16,0 0 0 15,0 0 1-15,0 0 1 0,0 0-2 16,0 0 0-16,0 0 2 16,0 0 0-1,0 0 0-15,0 0 0 16,0 0-2-16,5 7 0 16,-5-7 1-16,0 0 1 15,0 0-1-15,4 6 0 16,0 1-1-16,1-1 1 15,4 1 0-15,-1 3 0 0,6 0 0 16,8 0 1-16,9 6-1 16,13 4 1-16,9 4 0 15,18-1 0-15,13 0 0 16,18 0 1-16,26-6 0 16,27-10 1-16,18-4-5 15,17-6 0-15,9-7 2 16,-4 0 1-16,-1 0-1 15,1 0 0-15,-18 0 0 16,-9 0 0-16,-13 3-1 0,-9 7 1 16,-22 0 2-16,-13 0 0 15,-18 3-1-15,-18 4 0 16,-13-4 0-16,-9 1 0 16,-13-1-4-16,0 0 1 31,-23 1-3-31,-12-1 0 15,-10 0-9-15,-12 1 1 0,-19-8-31 16,-8 1 1-16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3T22:13:21.59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8801 5682 39 0,'0'0'19'0,"14"-20"5"0,-5 16-20 16,4 4-3-16,0 4 1 16,5 6-2-16,4 3 1 15,9-3-1-15,4 3 0 0,10 14 1 16,12-14 0-16,10 4 0 16,8-1 1-16,18 4-2 15,13-7 0-15,18-6 0 16,13-4 1-1,13 1-1-15,32-4 1 16,-5-4-1-16,0 4 1 16,-5 7-2-16,-3 0 1 15,-15-1 0-15,-16 1 0 0,-6 3 0 16,-3-7 0-16,-14 0 0 16,-18-3 1-16,-13 0-2 15,-17-6 0-15,-14-1 1 16,-18-3 1-16,-13 0-2 15,-17 0 1-15,-19 0-2 16,-17 0 1-16,-22 7 1 0,-13 0 0 16,-18 3 0-16,-14 0 0 15,-17-4-1 1,-13 1 1-16,-5 6-2 16,-4-3 1-16,-13 4-1 15,-10 2 0-15,6-2 1 0,-1 2 1 0,0-9-1 16,0-4 1-16,22 4-6 15,14-7 0-15,17 0-29 16,18 4 0-16</inkml:trace>
  <inkml:trace contextRef="#ctx0" brushRef="#br0" timeOffset="33811.4217">8607 7712 26 0,'-5'3'13'0,"19"-9"1"0,-10 2-14 0,-4-2 0 16,4 2 0-16,5 4 1 15,5 0 1-15,-1 0-1 16,0 4 0-16,0-1 0 15,1 4 0-15,-1-1 1 16,-4 8 0-16,0 2-1 0,4 1 1 16,-4-1 0-16,0 1 0 15,-5 3-2-15,1 3 1 16,-1 4-1-16,0 2 1 16,-4 5 0-16,0 2 0 0,0 1 1 31,0 9 0-31,5 0-1 15,-1-2 1-15,5 2-2 16,0 1 0-16,0-1 1 0,0-6 0 16,-5 0 0-16,0-4 1 15,1-3-1-15,-5 0 1 16,-5-3 0-16,-3 0 1 16,-1-3-2-16,-5-4 1 15,-3-3-3-15,-1 0 1 0,-4 3 0 16,-5-3 0-16,1 3 0 15,-5 0 1-15,0 1-2 16,-4-5 1-16,-1-2 1 16,-4-7 0-16,-4 7-1 15,0-4 0-15,4-7 2 16,-4-9 0-16,4 0-1 16,0-1 0-16,0-9-1 0,5 0 0 15,-1 0 1-15,-3-4 0 16,-1-3 0-16,4-3 1 15,5-4-3-15,5-2 1 16,8-8-1-16,5 1 0 16,8-4 2-16,5-7 0 0,9-2-1 15,9-8 0-15,4 4-1 16,0-3 1-16,5-4 0 16,-1 7 1-16,5 3-2 15,5 4 1-15,-5 3 0 16,4 6 0-16,9 4-1 15,9 6 1-15,9 7-1 16,14 7 1-16,-1 0-3 16,-4 0 0-16,-5 6-3 15,-8 0 1-15,-1 1-4 16,-17 6 0-16,-9 0-26 0,-13 10 0 31</inkml:trace>
  <inkml:trace contextRef="#ctx0" brushRef="#br0" timeOffset="35013.2978">7514 7765 28 0,'-13'0'14'0,"13"17"4"0,0-17-15 16,0-4 2-16,0 1 0 0,0 0-4 15,4-7 1-15,0 0 0 16,5 3 0-16,4-3-4 0,5 0 1 31,4 4 2-31,5-4 1 16,4-4-3-16,0 8 1 15,-5 2 0-15,5 11 1 0,-4 3 0 16,-5 3 0-16,-4 7 1 16,-5 3 0-16,-4 4-3 15,-5 3 1-15,1 3 0 16,-5-6 0-16,0 2 1 15,-5-2 0-15,-8 3-2 16,-5-10 1-16,-4-10 0 16,0 0 0-16,4-4 0 0,1-6 0 15,3 0 0-15,1 0 0 16,4 0-1-16,5 0 0 16,4 4 2-1,0-4 0-15,9 3 0 16,8 4 1-16,1-1-1 15,0-3 0-15,4 11 0 16,0-4 0-16,-4 3-2 16,-1 7 1-16,1-4 0 15,-5 4 1-15,-4 0 1 0,-4 3 1 16,-10 7-2-16,-8-3 0 16,-5-1 1-16,-8-2 1 15,-1-1-2-15,-4-3 0 16,0-7-1-16,0-3 1 15,0 0-2-15,0-13 0 16,-4-7-10-16,4-7 0 0,4-3-6 16,-4-3 0-16,14 6-8 15,8 1 1-15</inkml:trace>
  <inkml:trace contextRef="#ctx0" brushRef="#br0" timeOffset="40073.0121">9779 7828 33 0,'-13'-7'16'0,"0"-2"4"15,13 5-17-15,-5 1-3 16,-3-4 0-16,-1-3 1 15,-5 4 1-15,1-1-2 16,-9 4 1-16,-4 3-2 0,-10 6 1 16,1 1 3-16,-1 6 0 15,1 4-2-15,0 9 0 16,-1 11-1-16,5 9 1 16,5 17-1-16,3 0 1 15,6-3 1-15,4 3 0 16,8 3-1-1,1-6 0-15,4-7 1 0,9-6 0 16,4-7 0-16,13-7 1 16,10-7-1-16,12-6 0 0,14-7-2 15,5-9 1-15,4-11-1 16,-1-3 0-16,-3-3-1 16,-5-7 0-16,-5-7 1 0,-13 1 1 15,1-4-2-15,-19-3 1 31,-8-14 1-31,-9-9 0 16,-14-7-2-16,-8-7 1 16,-9 1 0-16,-5 6 1 0,-12 6-3 0,-6 1 0 15,-8 13-2-15,-4 10 0 16,-10-1-3-16,5 14 0 16,5 7-4-16,8 7 0 15,9-1-17 1,5 10 0-16</inkml:trace>
  <inkml:trace contextRef="#ctx0" brushRef="#br0" timeOffset="40634.997">9903 7573 33 0,'-17'-27'16'0,"30"24"0"0,-4-4-18 16,4-3 1-16,5-3 0 0,8 0 6 15,10-1 0-15,4 4-4 16,8 7 1-16,10 0-2 0,-1 3 1 15,-4 3-1-15,-4 10 0 32,-9 4 2-32,-9 6 0 15,-9-3 1-15,-9 10 1 16,-13 0-6-16,-4-4 1 16,-5 4 1-16,-4-10 0 0,-1-3 1 15,-3-1 0-15,8-2-2 16,4-4 0-16,5-4 1 15,9 1 1-15,9-7-1 16,4 0 1-16,0 0 1 16,5 3 1-16,-1 0-1 0,-4 4 1 15,-4 0-1 1,0 3 0-16,-5 0-1 0,-8 3 0 0,-5 3 1 31,-9 8 0-31,-5-1-1 16,-3 3 0-16,-5-2-1 15,-9 2 0-15,0-9-2 0,0-4 1 0,4-10-12 16,5-6 0-16,0-10-26 16,4 0 1-16</inkml:trace>
  <inkml:trace contextRef="#ctx0" brushRef="#br0" timeOffset="41470.192">8558 9248 38 0,'-4'-17'19'0,"8"1"3"0,-4 9-20 0,-9 1 0 16,0-4 0-16,-8-4 0 16,-1 1 1-16,-9 0-3 15,-8 6 0-15,-5 4 0 16,-8 3 0-16,-6 6 1 15,-3 8 1-15,-5 9 0 16,-4 7 1-16,-5 13-2 16,13 10 1-16,-4 10-2 15,14-3 0-15,17 6-1 16,9 10 0-16,13 1 2 0,13-11 0 16,14-3-1-16,13-10 1 15,9-10-1-15,13-6 1 16,13-17 0-16,9-14 1 0,23-22-2 15,3-14 1-15,1-17-2 16,-9-2 0-16,-9-11 1 16,-13-6 0-16,-13-17-1 31,-10 10 1-31,-26 3-2 0,-17 10 0 16,-14 11 1-16,-22 12 1 15,-13 17-5-15,-9 7 1 16,-9 10-7-16,-5 3 1 15,1 3-24-15,0 13 0 16</inkml:trace>
  <inkml:trace contextRef="#ctx0" brushRef="#br0" timeOffset="42002.941">7390 9839 37 0,'-9'0'18'0,"31"-20"4"15,-13 16-18-15,4-2-1 16,9-4 1-16,1 0-4 0,3 3 1 15,-4 4-1-15,0 6 0 16,0 4 0 0,-4 9 0-16,-5 11 0 15,-8 6 0-15,-10 10 0 16,-8 0 1-16,-5-3-1 0,1-7 1 0,-1-3-1 16,0-7 0-1,10-6 0-15,8-7 0 16,4-3 0-16,9-1 0 15,9-6-1-15,5 4 0 16,8 5 1-16,5 5 0 16,0-1 1-16,-5 7 0 15,1 3 2-15,-10 0 1 16,-4 1-1-16,-13 2 1 16,-9 1-3-16,-13 3 0 15,-9-1-1-15,-14 1 0 0,-8-7-1 16,-4-3 1-16,-10-6-10 15,-4-11 0-15,0-10-5 16,5-3 0-16,8 0-13 16,5 0 1-16</inkml:trace>
  <inkml:trace contextRef="#ctx0" brushRef="#br0" timeOffset="42670.3828">9872 9291 25 0,'27'-20'12'0,"-1"-6"3"0,-21 19-14 16,-5 0 4-16,0-3 1 15,-9-3-1 1,-13 0 0-16,-5 0-2 16,-12-4 1-16,-10 7-2 15,-9 7 1-15,-4-1-2 16,-4 4 1-16,-5 7-2 16,-4 10 0-16,0 3 1 15,-5 9 1-15,5 5-3 16,4 12 1-16,9 7 1 15,13 10 1-15,14 4-1 0,13 12 1 16,22 14-3-16,13-7 1 31,67 7 0-31,4-16 1 16,4-24-1 0,10-17 0-16,8-23 0 15,-9-13 1-15,-8-23-2 0,-10-10 0 0,-12-17 1 16,-18-13 0-16,-14-10-1 15,-17-10 0-15,-14 0 0 16,-13 4 1-16,-13 16-1 0,-13 13 0 16,-5 17-5-16,-4 9 0 31,-1 11-15-31,6 10 1 16,-1 23 1-16,4-7 1 15</inkml:trace>
  <inkml:trace contextRef="#ctx0" brushRef="#br0" timeOffset="43274.0128">9660 10094 41 0,'-18'10'20'0,"18"-23"0"15,0 13-20-15,5-4 0 16,-1 1 0-16,9-4 2 16,5-3 0-16,4-6-2 0,9 6 0 15,0-3 0 1,0 13 1-16,-4 3-2 0,-5 4 1 15,-9 9 2-15,-4 4 1 16,-9 10-3-16,-4 0 1 0,-5 3-1 16,-5-7 0-16,1-2-1 15,-5-4 1-15,1-7 0 16,-1-3 0-16,5 0-1 16,-1-7 1-16,6 0 2 15,-1 1 0-15,4-1-1 16,5-3 0-16,0 0-1 15,9 7 1-15,4-1-1 16,1 4 0-16,-1 0 0 16,0 4 0-16,1 2 3 0,-1 1 0 15,-4 6 1-15,0 3 0 16,-5 4-3-16,-4-3 1 0,-4 6-1 16,-5-3 1-16,-5 0-1 15,-8 0 0-15,-4-1 0 16,-5-5 1-16,-9-8-4 15,-4-2 1-15,-5-14-3 16,5-10 1-16,4-14-14 16,9-2 1-16,13-1-23 15,14 1 1-15</inkml:trace>
  <inkml:trace contextRef="#ctx0" brushRef="#br0" timeOffset="71531.3727">12488 9902 17 0,'13'-10'8'0,"9"-7"8"0,-13 14-9 0,0-1-2 15,0-2 0-15,-1-1-3 16,-3 0 0-16,-1 1-1 0,1-4 0 15,-1-3 0-15,1 3 1 32,3-4-3-32,1-2 1 15,0-1 1-15,0-3 0 16,0 0 0-16,0-6 0 0,4-4 1 16,0 0 0-16,-4 0-1 15,-5 0 1-15,1 1 0 16,-5 2 0-16,-5 0-2 15,1 1 0-15,-5-4 0 16,0 0 0-16,-4 7 2 16,-5 3 0-16,-4 0-1 0,0-3 0 15,-4 6 0-15,-1 1 0 16,0 9-1-16,-12 1 1 16,-1 2-1-16,-4 4 1 15,-1 10-2 1,-3 3 1-16,-5 4 0 15,-1 10 1-15,6 2-2 16,-1-5 0-16,5 2 1 16,4 1 0-16,0-1 1 15,5 1 0-15,-1-1-2 0,1 1 1 16,13-1-1-16,0 11 1 16,4-1 0-1,9 11 0-15,9 3 0 16,9-7 0-16,4 13 1 0,9 4 0 0,9-10-2 15,9-4 1-15,4-6 0 16,5-4 0-16,9-9 0 16,-1-7 0-16,10-10 0 15,-5-10 1 1,-5-10-2-16,1-10 0 16,-10-7 2-16,-4-12 0 0,-4-5-1 0,-4-5 0 15,-10-1-1-15,-8-3 1 16,-5 6-1-16,-4 4 1 15,-4 0-4-15,-5 10 1 32,-5 6-8-32,-4-2 0 0,-4 2-17 15,-5 14 1-15,1 6 25 16,-10 4 0-16</inkml:trace>
  <inkml:trace contextRef="#ctx0" brushRef="#br0" timeOffset="72414.3136">11890 10323 26 0,'-9'-3'13'0,"9"6"2"0,0-3-14 16,0 0 0-16,5-3 1 15,4-1 0-15,4-2 0 16,5-4 0-16,4 0 0 15,9 0-2-15,0 3 1 16,0 4-2-16,0-1 0 16,-9 11 4-16,-5 0 0 15,-3 6-2-15,-10 10 0 16,-8 7 0-16,-14 3 0 0,-4 0-1 16,0 1 0-16,-5-1 0 0,1-13 1 15,4 3-1-15,-1-6 0 16,6-8 0-16,3 1 1 15,10-10-1-15,4 0 0 16,13 0 0-16,5 0 0 31,9 14 2-31,-1-1 0 16,5 4-3-16,0 6 0 0,-4-10 4 16,-10 14 0-16,-8-4 1 15,-9 13 0-15,-13-6-2 16,-9 3 1-16,-9-6 0 15,-9-1 0-15,-4-2-5 16,-5-8 1-16,-4-3-4 0,-5-6 0 16,1-14-7-16,4-12 0 15,4-8-14 1,9-13 0-16,9 4 19 16,14-1 0-16</inkml:trace>
  <inkml:trace contextRef="#ctx0" brushRef="#br0" timeOffset="73330.6038">13952 9500 27 0,'0'-13'13'0,"-4"6"5"0,-1 4-14 16,5-4-2-16,-4-3 1 16,0-6-3-16,-1-1 1 0,-4-6 0 0,0 6 0 15,-4-3-2-15,-5 4 1 16,-8 3 3-16,-5-7 0 31,-4 3-1-31,-14 7 0 16,-4 3-1-16,-5-2 0 0,-4 5 0 15,-4 4 1-15,4 4-2 16,4-1 0-16,1 3 1 16,4 11 0-1,-18 26 0 1,14-3 1-16,3 3-3 15,19 7 1-15,8 6-1 16,14 7 1-16,13 10 0 16,13-3 1-16,14 0-2 15,13-4 1-15,22 4 0 16,0-17 1-16,9-3-1 0,8-17 1 16,-4-13 3-16,1-10 1 15,-6-20-4-15,-3-17 0 16,-5-13-1-16,-5-16 1 15,-12-20-2-15,-14-4 1 16,-14-6 0-16,-12-14 0 16,-10 4 0-16,-8 13 0 15,-9 10-1-15,0 10 1 0,-9 20-3 16,0 13 1 0,-14 13-6-16,6 7 0 15,-1 10-28-15,4 7 1 0,5 3 32 16,9-3 0-16</inkml:trace>
  <inkml:trace contextRef="#ctx0" brushRef="#br0" timeOffset="74181.5211">13687 10223 38 0,'-5'-6'19'0,"19"-4"4"0,-10 10-19 16,5-7-3-16,4 4 1 15,5-1 0-15,-5-2 0 0,5-1-2 16,4 1 1 0,0 2-2-16,0 8 0 15,0-8 0-15,0 8 1 0,1 6 0 16,-10 3 1-16,-4-3-1 0,-5 6 1 15,-8 4-1-15,-5 3 1 16,0 1-1-16,-4-1 0 16,-5 0-1-1,0-6 0-15,1-4 3 16,-1-6 0-16,5-1-2 0,-1-2 0 0,6-4 1 16,3 0 1-16,1-4 1 15,4 4 0-15,9 0-3 31,4 0 0-31,5 0-1 0,4 7 0 0,4 3 1 16,5 3 0-16,0 4 1 16,0 3 0-16,0-7-2 15,-4 7 0-15,-5 0 3 0,-4 3 0 16,-10 0 0-16,-3 0 1 16,-10 1-3-16,-3-1 0 15,-10 0 0-15,-4-3 0 16,-5 0 0-16,-8 0 1 15,-5-10-2-15,-4-7 0 16,-1-6-1-16,1-7 1 16,0-7-8-16,-9-13 0 31,9 4-8-31,4 6 0 16,13 3-10-16,1 7 1 0</inkml:trace>
  <inkml:trace contextRef="#ctx0" brushRef="#br0" timeOffset="76113.9465">12377 8093 30 0,'-40'-13'15'0,"5"-3"6"0,30 16-16 0,1-7-5 0,-1 4 1 16,-3-1 1-16,-1 1 0 15,-5 3 0-15,1 0 0 0,4 3-1 16,-4 4 0-16,-5 0-1 31,1 6 0-31,-5-3-1 16,-1 0 1-16,-3 10 0 16,4 3 1-16,4 3-2 15,0 8 1-15,1 12 0 0,3-3 1 16,1 4-1-16,0 6 0 15,8 3-1-15,5 1 1 16,5-8 2 0,4 1 0-16,8-7-1 15,10 0 0-15,4-6-1 16,4-11 0-16,10 1 0 0,-1-11 1 0,0-9-2 16,0-4 1-16,-4-9 0 15,0-7 0-15,-5-14-1 16,-4 0 1-1,-4-6 1-15,-5-10 0 16,-9-3-1-16,-8-11 1 16,-10-6 1-16,-8-3 0 15,-5 3-2-15,1 0 0 0,-6 10 0 16,-3 6 0-16,-5 17-6 16,-4 11 1-16,-1 9-5 15,-4 10 1 1,5 3-14-16,0 4 0 15,-1-7 15-15,5 10 0 16</inkml:trace>
  <inkml:trace contextRef="#ctx0" brushRef="#br0" timeOffset="76565.9334">11523 7878 35 0,'-9'-13'17'0,"22"26"3"0,-8-7-19 0,-5 1 1 16,0 6 0-16,-5 7-1 15,-3 7 1-15,-6 3-3 16,-3 0 1-16,-6 3 1 16,1-3 0-16,-4-4 0 15,-1 1 0-15,5 3 1 16,4-11 0-16,5 1 0 16,4-6 1-16,9 2-1 15,5-12 0-15,8-4-1 16,5-4 1-16,4 1-3 0,4-4 1 15,1-3-1-15,-5 7 1 16,0-4-1-16,0-3 0 16,0 4-4-16,-4 2 0 15,0-9-6-15,-1 3 0 16,-8-3-3-16,0-4 0 16,-9 1-3-16,-4-7 0 15</inkml:trace>
  <inkml:trace contextRef="#ctx0" brushRef="#br0" timeOffset="76796.5681">11412 7845 35 0,'-22'-4'17'0,"13"8"5"0,9-4-17 15,0 6-3-15,5 4 1 0,-1 4 0 16,5 5 0-16,0 8-4 16,9 13 0-16,4 0 0 15,-5 13 1-15,1 3 0 16,0 0 1-16,-5 1-1 15,-4-7 0-15,0-1-1 16,-5-2 0-16,-4-11-5 16,0-6 1-16,-4-3-4 15,-1-4 0-15,1-6-16 16,0-11 1-16,4-6 20 0,0-6 1 31</inkml:trace>
  <inkml:trace contextRef="#ctx0" brushRef="#br0" timeOffset="77649.1404">13815 8047 24 0,'5'-13'12'0,"-10"19"5"0,5-6-11 0,-4-3 0 15,-1 0 0-15,-4-4-2 16,-4 1 0-16,-5 2-3 15,-4 1 1-15,-13 6-2 0,0 4 0 16,-5-1 2 0,-5 8 0-16,-3 2-2 15,-1-2 1-15,-4 12 1 0,4 4 0 0,5 10-1 16,4 16 0-16,9 4 0 16,14 6 1-16,12 7-2 15,14 4 1-15,22-1-1 16,9-13 0-1,8-13 0-15,10-17 0 16,0-10 0-16,3-16 0 16,1-17 1-16,-4-10 0 15,-9-13-1-15,-5-10 0 16,-9-7-1-16,-13-10 0 16,-13-13 1-16,-13-3 0 15,-9 3-1-15,-10 13 1 16,-8 10 0-16,-8 24 0 15,-1 12-3-15,-4 8 0 0,-1 3-7 16,1 6 1-16,4 3-18 16,9 8 0-16,14-4 19 0,8-7 0 15</inkml:trace>
  <inkml:trace contextRef="#ctx0" brushRef="#br0" timeOffset="78145.6888">14244 7845 35 0,'-17'-24'17'0,"30"34"8"0,-13-10-18 0,0 0-4 16,0 0 0-16,0 0-2 16,-4 7 1-16,-5 0-2 15,0 6 0-15,-4 7 0 16,-5 6 1-16,0 8-1 16,0-5 0-16,1 5 0 0,-1-5 0 15,5-9 0-15,4 0 0 16,4 0 4-16,10-10 0 31,4 0-4-31,8-10 1 16,6 0 0-16,8-7 1 0,0 1 1 15,4-1 1-15,5 4-5 16,0 0 1-16,-1-4 0 16,-3 4 0-16,-5-1 0 15,-9 1 0-15,0 3-5 16,0 3 1-16,-9-3-2 0,-4-3 0 15,-4 0-4-15,-5-4 1 16,-5-3-21-16,-4-3 0 16,1-4 24-16,-6-3 1 15</inkml:trace>
  <inkml:trace contextRef="#ctx0" brushRef="#br0" timeOffset="78365.3002">14266 7712 41 0,'-4'7'20'0,"26"19"0"16,-13-19-21 0,4 6 2-16,1 0 0 15,-1 7 0-15,0 7 0 16,9 13 0-16,-4 6 0 16,-5 24-2-16,1-1 0 15,-1 1 1-15,0-4 0 0,-4-3-1 16,0-10 1-16,0-6-7 15,-5-14 1 1,0-13-29-16,-4-7 1 16</inkml:trace>
  <inkml:trace contextRef="#ctx0" brushRef="#br0" timeOffset="79087.368">13204 7208 23 0,'-4'-10'11'0,"-9"-4"5"16,8 11-12-16,-8 0 1 15,-5-4 0-15,-4 1-3 16,-13-1 1-16,-5 0-1 16,-9 4 1-16,-4 3-4 15,-9-3 1-15,-4 3 3 16,-5 6 0-16,5 4-2 15,-1 0 1-15,1 17-2 0,8 6 0 16,1 17 0 0,17 9 0-16,18 14-1 0,9 4 0 15,17-14 2-15,18 0 0 16,18-7-1-16,18-9 0 16,12-11-2-16,14-9 1 15,9-14-1-15,-4-13 1 16,-5-7 0-16,-4-13 1 0,-14-13-1 15,0-7 1-15,-21-16 0 16,-19-7 1-16,-13-7-1 16,-17 4 0-16,-14 13 0 15,-17 6 0-15,-18 14 0 16,-9 13 0-16,-4 4-5 16,-5 12 1-16,0 4-7 15,5 7 1-15,8 0-12 0,9-1 0 16</inkml:trace>
  <inkml:trace contextRef="#ctx0" brushRef="#br0" timeOffset="79629.8344">13134 6587 35 0,'-40'-10'17'0,"31"10"4"16,9 0-19-16,9 0-2 15,9-3 0-15,4-4 0 16,9-6 1-16,17-7 1 15,10 4 0-15,4-1-3 16,-5 10 1-16,-4 1 0 16,-8 2 0-16,-6 8 0 0,-12-1 1 31,-9 10-1-31,-14 7 0 16,-8 10 1-16,-5 0 0 15,-13 3-1-15,0 4 0 16,-9-1-1-16,4 1 0 15,1-11 4-15,-1-6 0 0,5-3-2 16,9-1 1-16,8-6 0 16,5-10 0-16,13 0-2 15,18-3 1-15,9-7 1 16,18-7 1-16,17-3-3 16,14 1 0-16,12 2-4 15,1 0 0-15,-5 4-1 16,-17 3 1-16,-14 0 0 15,-12 4 0-15,-15 2-16 0,-8 1 0 16,-4-4 3-16,-1 4 1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5/13/2016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F20F3D-FDE8-4305-948E-8B05D21C774F}" type="slidenum">
              <a:rPr lang="en-US"/>
              <a:pPr/>
              <a:t>5</a:t>
            </a:fld>
            <a:endParaRPr lang="en-US"/>
          </a:p>
        </p:txBody>
      </p:sp>
      <p:sp>
        <p:nvSpPr>
          <p:cNvPr id="214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0538" y="776288"/>
            <a:ext cx="6818312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4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80576" y="4856401"/>
            <a:ext cx="6239830" cy="46013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8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F20F3D-FDE8-4305-948E-8B05D21C774F}" type="slidenum">
              <a:rPr lang="en-US"/>
              <a:pPr/>
              <a:t>6</a:t>
            </a:fld>
            <a:endParaRPr lang="en-US"/>
          </a:p>
        </p:txBody>
      </p:sp>
      <p:sp>
        <p:nvSpPr>
          <p:cNvPr id="214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0538" y="776288"/>
            <a:ext cx="6818312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4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80576" y="4856401"/>
            <a:ext cx="6239830" cy="46013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79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4E13EC-E1CE-4B97-9C0C-60716C244096}" type="slidenum">
              <a:rPr lang="en-US"/>
              <a:pPr/>
              <a:t>7</a:t>
            </a:fld>
            <a:endParaRPr lang="en-US"/>
          </a:p>
        </p:txBody>
      </p:sp>
      <p:sp>
        <p:nvSpPr>
          <p:cNvPr id="215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0538" y="776288"/>
            <a:ext cx="6818312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80576" y="4856401"/>
            <a:ext cx="6239830" cy="46013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37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C95B819-0CC7-44D4-8723-853386E7EF07}" type="slidenum">
              <a:rPr lang="en-US"/>
              <a:pPr/>
              <a:t>8</a:t>
            </a:fld>
            <a:endParaRPr lang="en-US"/>
          </a:p>
        </p:txBody>
      </p:sp>
      <p:sp>
        <p:nvSpPr>
          <p:cNvPr id="2160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0538" y="776288"/>
            <a:ext cx="6818312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60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80576" y="4856401"/>
            <a:ext cx="6239830" cy="46013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B0D28BA-5CCF-44EC-A39B-2EF8A288D976}" type="slidenum">
              <a:rPr lang="en-US"/>
              <a:pPr/>
              <a:t>10</a:t>
            </a:fld>
            <a:endParaRPr lang="en-US"/>
          </a:p>
        </p:txBody>
      </p:sp>
      <p:sp>
        <p:nvSpPr>
          <p:cNvPr id="2181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0538" y="776288"/>
            <a:ext cx="6818312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81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80576" y="4856401"/>
            <a:ext cx="6239830" cy="46013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509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1793F51-C890-4212-A174-94DBAD175FF0}" type="slidenum">
              <a:rPr lang="en-US"/>
              <a:pPr/>
              <a:t>20</a:t>
            </a:fld>
            <a:endParaRPr lang="en-US"/>
          </a:p>
        </p:txBody>
      </p:sp>
      <p:sp>
        <p:nvSpPr>
          <p:cNvPr id="2283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0538" y="776288"/>
            <a:ext cx="6818312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83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80576" y="4856401"/>
            <a:ext cx="6239830" cy="46013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382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1793F51-C890-4212-A174-94DBAD175FF0}" type="slidenum">
              <a:rPr lang="en-US"/>
              <a:pPr/>
              <a:t>21</a:t>
            </a:fld>
            <a:endParaRPr lang="en-US"/>
          </a:p>
        </p:txBody>
      </p:sp>
      <p:sp>
        <p:nvSpPr>
          <p:cNvPr id="2283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0538" y="776288"/>
            <a:ext cx="6818312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83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80576" y="4856401"/>
            <a:ext cx="6239830" cy="46013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359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513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917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71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  <p:sldLayoutId id="2147483950" r:id="rId10"/>
    <p:sldLayoutId id="2147483951" r:id="rId11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/3.0/deed.en" TargetMode="External"/><Relationship Id="rId3" Type="http://schemas.openxmlformats.org/officeDocument/2006/relationships/tags" Target="../tags/tag11.xml"/><Relationship Id="rId7" Type="http://schemas.openxmlformats.org/officeDocument/2006/relationships/hyperlink" Target="http://en.wikipedia.org/wiki/en:Creative_Commons" TargetMode="Externa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3.xml"/><Relationship Id="rId10" Type="http://schemas.openxmlformats.org/officeDocument/2006/relationships/hyperlink" Target="http://commons.wikimedia.org/wiki/File:Ryan_ten_Doeschate_ODI_batting_graph.svg" TargetMode="External"/><Relationship Id="rId4" Type="http://schemas.openxmlformats.org/officeDocument/2006/relationships/tags" Target="../tags/tag12.xml"/><Relationship Id="rId9" Type="http://schemas.openxmlformats.org/officeDocument/2006/relationships/hyperlink" Target="http://commons.wikimedia.org/w/index.php?title=User:Jfd34&amp;action=edit&amp;redlink=1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tags" Target="../tags/tag25.xml"/><Relationship Id="rId18" Type="http://schemas.openxmlformats.org/officeDocument/2006/relationships/tags" Target="../tags/tag30.xml"/><Relationship Id="rId26" Type="http://schemas.openxmlformats.org/officeDocument/2006/relationships/notesSlide" Target="../notesSlides/notesSlide2.xml"/><Relationship Id="rId3" Type="http://schemas.openxmlformats.org/officeDocument/2006/relationships/tags" Target="../tags/tag15.xml"/><Relationship Id="rId21" Type="http://schemas.openxmlformats.org/officeDocument/2006/relationships/tags" Target="../tags/tag33.xml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tags" Target="../tags/tag29.xml"/><Relationship Id="rId25" Type="http://schemas.openxmlformats.org/officeDocument/2006/relationships/slideLayout" Target="../slideLayouts/slideLayout3.xml"/><Relationship Id="rId2" Type="http://schemas.openxmlformats.org/officeDocument/2006/relationships/tags" Target="../tags/tag14.xml"/><Relationship Id="rId16" Type="http://schemas.openxmlformats.org/officeDocument/2006/relationships/tags" Target="../tags/tag28.xml"/><Relationship Id="rId20" Type="http://schemas.openxmlformats.org/officeDocument/2006/relationships/tags" Target="../tags/tag32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24" Type="http://schemas.openxmlformats.org/officeDocument/2006/relationships/tags" Target="../tags/tag36.xml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23" Type="http://schemas.openxmlformats.org/officeDocument/2006/relationships/tags" Target="../tags/tag35.xml"/><Relationship Id="rId10" Type="http://schemas.openxmlformats.org/officeDocument/2006/relationships/tags" Target="../tags/tag22.xml"/><Relationship Id="rId19" Type="http://schemas.openxmlformats.org/officeDocument/2006/relationships/tags" Target="../tags/tag31.xml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tags" Target="../tags/tag3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tags" Target="../tags/tag49.xml"/><Relationship Id="rId18" Type="http://schemas.openxmlformats.org/officeDocument/2006/relationships/tags" Target="../tags/tag54.xml"/><Relationship Id="rId3" Type="http://schemas.openxmlformats.org/officeDocument/2006/relationships/tags" Target="../tags/tag39.xml"/><Relationship Id="rId21" Type="http://schemas.openxmlformats.org/officeDocument/2006/relationships/image" Target="../media/image5.png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17" Type="http://schemas.openxmlformats.org/officeDocument/2006/relationships/tags" Target="../tags/tag53.xml"/><Relationship Id="rId2" Type="http://schemas.openxmlformats.org/officeDocument/2006/relationships/tags" Target="../tags/tag38.xml"/><Relationship Id="rId16" Type="http://schemas.openxmlformats.org/officeDocument/2006/relationships/tags" Target="../tags/tag52.xml"/><Relationship Id="rId20" Type="http://schemas.openxmlformats.org/officeDocument/2006/relationships/notesSlide" Target="../notesSlides/notesSlide3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5" Type="http://schemas.openxmlformats.org/officeDocument/2006/relationships/tags" Target="../tags/tag41.xml"/><Relationship Id="rId15" Type="http://schemas.openxmlformats.org/officeDocument/2006/relationships/tags" Target="../tags/tag51.xml"/><Relationship Id="rId10" Type="http://schemas.openxmlformats.org/officeDocument/2006/relationships/tags" Target="../tags/tag46.xml"/><Relationship Id="rId19" Type="http://schemas.openxmlformats.org/officeDocument/2006/relationships/slideLayout" Target="../slideLayouts/slideLayout3.xml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tags" Target="../tags/tag50.xml"/><Relationship Id="rId2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7" Type="http://schemas.openxmlformats.org/officeDocument/2006/relationships/image" Target="../media/image7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5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tags" Target="../tags/tag61.xml"/><Relationship Id="rId7" Type="http://schemas.openxmlformats.org/officeDocument/2006/relationships/image" Target="../media/image8.jpe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1.xml"/><Relationship Id="rId4" Type="http://schemas.openxmlformats.org/officeDocument/2006/relationships/tags" Target="../tags/tag62.xml"/><Relationship Id="rId9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/2.5/deed.en" TargetMode="External"/><Relationship Id="rId3" Type="http://schemas.openxmlformats.org/officeDocument/2006/relationships/tags" Target="../tags/tag65.xml"/><Relationship Id="rId7" Type="http://schemas.openxmlformats.org/officeDocument/2006/relationships/hyperlink" Target="http://en.wikipedia.org/wiki/en:Creative_Commons" TargetMode="Externa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9.jpeg"/><Relationship Id="rId5" Type="http://schemas.openxmlformats.org/officeDocument/2006/relationships/slideLayout" Target="../slideLayouts/slideLayout3.xml"/><Relationship Id="rId10" Type="http://schemas.openxmlformats.org/officeDocument/2006/relationships/hyperlink" Target="http://commons.wikimedia.org/wiki/File:Internet_map_1024.jpg" TargetMode="External"/><Relationship Id="rId4" Type="http://schemas.openxmlformats.org/officeDocument/2006/relationships/tags" Target="../tags/tag66.xml"/><Relationship Id="rId9" Type="http://schemas.openxmlformats.org/officeDocument/2006/relationships/hyperlink" Target="http://commons.wikimedia.org/w/index.php?title=Barrett_Lyon&amp;action=edit&amp;redlink=1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11.emf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customXml" Target="../ink/ink2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notesSlide" Target="../notesSlides/notesSlide6.xml"/><Relationship Id="rId5" Type="http://schemas.openxmlformats.org/officeDocument/2006/relationships/tags" Target="../tags/tag71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7" Type="http://schemas.openxmlformats.org/officeDocument/2006/relationships/image" Target="../media/image11.wmf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image" Target="../media/image10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12" Type="http://schemas.openxmlformats.org/officeDocument/2006/relationships/tags" Target="../tags/tag91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tags" Target="../tags/tag90.xml"/><Relationship Id="rId5" Type="http://schemas.openxmlformats.org/officeDocument/2006/relationships/tags" Target="../tags/tag84.xml"/><Relationship Id="rId10" Type="http://schemas.openxmlformats.org/officeDocument/2006/relationships/tags" Target="../tags/tag89.xml"/><Relationship Id="rId4" Type="http://schemas.openxmlformats.org/officeDocument/2006/relationships/tags" Target="../tags/tag83.xml"/><Relationship Id="rId9" Type="http://schemas.openxmlformats.org/officeDocument/2006/relationships/tags" Target="../tags/tag88.xml"/><Relationship Id="rId1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13" Type="http://schemas.openxmlformats.org/officeDocument/2006/relationships/tags" Target="../tags/tag104.xml"/><Relationship Id="rId18" Type="http://schemas.openxmlformats.org/officeDocument/2006/relationships/tags" Target="../tags/tag109.xml"/><Relationship Id="rId26" Type="http://schemas.openxmlformats.org/officeDocument/2006/relationships/image" Target="../media/image13.jpeg"/><Relationship Id="rId3" Type="http://schemas.openxmlformats.org/officeDocument/2006/relationships/tags" Target="../tags/tag94.xml"/><Relationship Id="rId21" Type="http://schemas.openxmlformats.org/officeDocument/2006/relationships/tags" Target="../tags/tag112.xml"/><Relationship Id="rId7" Type="http://schemas.openxmlformats.org/officeDocument/2006/relationships/tags" Target="../tags/tag98.xml"/><Relationship Id="rId12" Type="http://schemas.openxmlformats.org/officeDocument/2006/relationships/tags" Target="../tags/tag103.xml"/><Relationship Id="rId17" Type="http://schemas.openxmlformats.org/officeDocument/2006/relationships/tags" Target="../tags/tag108.xml"/><Relationship Id="rId25" Type="http://schemas.openxmlformats.org/officeDocument/2006/relationships/slideLayout" Target="../slideLayouts/slideLayout3.xml"/><Relationship Id="rId2" Type="http://schemas.openxmlformats.org/officeDocument/2006/relationships/tags" Target="../tags/tag93.xml"/><Relationship Id="rId16" Type="http://schemas.openxmlformats.org/officeDocument/2006/relationships/tags" Target="../tags/tag107.xml"/><Relationship Id="rId20" Type="http://schemas.openxmlformats.org/officeDocument/2006/relationships/tags" Target="../tags/tag111.xml"/><Relationship Id="rId29" Type="http://schemas.openxmlformats.org/officeDocument/2006/relationships/image" Target="../media/image16.jpeg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tags" Target="../tags/tag102.xml"/><Relationship Id="rId24" Type="http://schemas.openxmlformats.org/officeDocument/2006/relationships/tags" Target="../tags/tag115.xml"/><Relationship Id="rId5" Type="http://schemas.openxmlformats.org/officeDocument/2006/relationships/tags" Target="../tags/tag96.xml"/><Relationship Id="rId15" Type="http://schemas.openxmlformats.org/officeDocument/2006/relationships/tags" Target="../tags/tag106.xml"/><Relationship Id="rId23" Type="http://schemas.openxmlformats.org/officeDocument/2006/relationships/tags" Target="../tags/tag114.xml"/><Relationship Id="rId28" Type="http://schemas.openxmlformats.org/officeDocument/2006/relationships/image" Target="../media/image15.jpeg"/><Relationship Id="rId10" Type="http://schemas.openxmlformats.org/officeDocument/2006/relationships/tags" Target="../tags/tag101.xml"/><Relationship Id="rId19" Type="http://schemas.openxmlformats.org/officeDocument/2006/relationships/tags" Target="../tags/tag110.xml"/><Relationship Id="rId31" Type="http://schemas.openxmlformats.org/officeDocument/2006/relationships/image" Target="../media/image19.emf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tags" Target="../tags/tag105.xml"/><Relationship Id="rId22" Type="http://schemas.openxmlformats.org/officeDocument/2006/relationships/tags" Target="../tags/tag113.xml"/><Relationship Id="rId27" Type="http://schemas.openxmlformats.org/officeDocument/2006/relationships/image" Target="../media/image14.jpeg"/><Relationship Id="rId30" Type="http://schemas.openxmlformats.org/officeDocument/2006/relationships/customXml" Target="../ink/ink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17.xml"/><Relationship Id="rId1" Type="http://schemas.openxmlformats.org/officeDocument/2006/relationships/tags" Target="../tags/tag11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13" Type="http://schemas.openxmlformats.org/officeDocument/2006/relationships/tags" Target="../tags/tag130.xml"/><Relationship Id="rId18" Type="http://schemas.openxmlformats.org/officeDocument/2006/relationships/tags" Target="../tags/tag135.xml"/><Relationship Id="rId26" Type="http://schemas.openxmlformats.org/officeDocument/2006/relationships/tags" Target="../tags/tag143.xml"/><Relationship Id="rId3" Type="http://schemas.openxmlformats.org/officeDocument/2006/relationships/tags" Target="../tags/tag120.xml"/><Relationship Id="rId21" Type="http://schemas.openxmlformats.org/officeDocument/2006/relationships/tags" Target="../tags/tag138.xml"/><Relationship Id="rId7" Type="http://schemas.openxmlformats.org/officeDocument/2006/relationships/tags" Target="../tags/tag124.xml"/><Relationship Id="rId12" Type="http://schemas.openxmlformats.org/officeDocument/2006/relationships/tags" Target="../tags/tag129.xml"/><Relationship Id="rId17" Type="http://schemas.openxmlformats.org/officeDocument/2006/relationships/tags" Target="../tags/tag134.xml"/><Relationship Id="rId25" Type="http://schemas.openxmlformats.org/officeDocument/2006/relationships/tags" Target="../tags/tag142.xml"/><Relationship Id="rId2" Type="http://schemas.openxmlformats.org/officeDocument/2006/relationships/tags" Target="../tags/tag119.xml"/><Relationship Id="rId16" Type="http://schemas.openxmlformats.org/officeDocument/2006/relationships/tags" Target="../tags/tag133.xml"/><Relationship Id="rId20" Type="http://schemas.openxmlformats.org/officeDocument/2006/relationships/tags" Target="../tags/tag137.xml"/><Relationship Id="rId29" Type="http://schemas.openxmlformats.org/officeDocument/2006/relationships/slideLayout" Target="../slideLayouts/slideLayout3.xml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tags" Target="../tags/tag128.xml"/><Relationship Id="rId24" Type="http://schemas.openxmlformats.org/officeDocument/2006/relationships/tags" Target="../tags/tag141.xml"/><Relationship Id="rId5" Type="http://schemas.openxmlformats.org/officeDocument/2006/relationships/tags" Target="../tags/tag122.xml"/><Relationship Id="rId15" Type="http://schemas.openxmlformats.org/officeDocument/2006/relationships/tags" Target="../tags/tag132.xml"/><Relationship Id="rId23" Type="http://schemas.openxmlformats.org/officeDocument/2006/relationships/tags" Target="../tags/tag140.xml"/><Relationship Id="rId28" Type="http://schemas.openxmlformats.org/officeDocument/2006/relationships/tags" Target="../tags/tag145.xml"/><Relationship Id="rId10" Type="http://schemas.openxmlformats.org/officeDocument/2006/relationships/tags" Target="../tags/tag127.xml"/><Relationship Id="rId19" Type="http://schemas.openxmlformats.org/officeDocument/2006/relationships/tags" Target="../tags/tag136.xml"/><Relationship Id="rId31" Type="http://schemas.openxmlformats.org/officeDocument/2006/relationships/image" Target="../media/image20.emf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tags" Target="../tags/tag131.xml"/><Relationship Id="rId22" Type="http://schemas.openxmlformats.org/officeDocument/2006/relationships/tags" Target="../tags/tag139.xml"/><Relationship Id="rId27" Type="http://schemas.openxmlformats.org/officeDocument/2006/relationships/tags" Target="../tags/tag144.xml"/><Relationship Id="rId30" Type="http://schemas.openxmlformats.org/officeDocument/2006/relationships/customXml" Target="../ink/ink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13" Type="http://schemas.openxmlformats.org/officeDocument/2006/relationships/tags" Target="../tags/tag158.xml"/><Relationship Id="rId18" Type="http://schemas.openxmlformats.org/officeDocument/2006/relationships/tags" Target="../tags/tag163.xml"/><Relationship Id="rId26" Type="http://schemas.openxmlformats.org/officeDocument/2006/relationships/image" Target="../media/image21.emf"/><Relationship Id="rId3" Type="http://schemas.openxmlformats.org/officeDocument/2006/relationships/tags" Target="../tags/tag148.xml"/><Relationship Id="rId21" Type="http://schemas.openxmlformats.org/officeDocument/2006/relationships/tags" Target="../tags/tag166.xml"/><Relationship Id="rId7" Type="http://schemas.openxmlformats.org/officeDocument/2006/relationships/tags" Target="../tags/tag152.xml"/><Relationship Id="rId12" Type="http://schemas.openxmlformats.org/officeDocument/2006/relationships/tags" Target="../tags/tag157.xml"/><Relationship Id="rId17" Type="http://schemas.openxmlformats.org/officeDocument/2006/relationships/tags" Target="../tags/tag162.xml"/><Relationship Id="rId25" Type="http://schemas.openxmlformats.org/officeDocument/2006/relationships/customXml" Target="../ink/ink5.xml"/><Relationship Id="rId2" Type="http://schemas.openxmlformats.org/officeDocument/2006/relationships/tags" Target="../tags/tag147.xml"/><Relationship Id="rId16" Type="http://schemas.openxmlformats.org/officeDocument/2006/relationships/tags" Target="../tags/tag161.xml"/><Relationship Id="rId20" Type="http://schemas.openxmlformats.org/officeDocument/2006/relationships/tags" Target="../tags/tag165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tags" Target="../tags/tag156.xml"/><Relationship Id="rId24" Type="http://schemas.openxmlformats.org/officeDocument/2006/relationships/slideLayout" Target="../slideLayouts/slideLayout3.xml"/><Relationship Id="rId5" Type="http://schemas.openxmlformats.org/officeDocument/2006/relationships/tags" Target="../tags/tag150.xml"/><Relationship Id="rId15" Type="http://schemas.openxmlformats.org/officeDocument/2006/relationships/tags" Target="../tags/tag160.xml"/><Relationship Id="rId23" Type="http://schemas.openxmlformats.org/officeDocument/2006/relationships/tags" Target="../tags/tag168.xml"/><Relationship Id="rId10" Type="http://schemas.openxmlformats.org/officeDocument/2006/relationships/tags" Target="../tags/tag155.xml"/><Relationship Id="rId19" Type="http://schemas.openxmlformats.org/officeDocument/2006/relationships/tags" Target="../tags/tag164.xml"/><Relationship Id="rId4" Type="http://schemas.openxmlformats.org/officeDocument/2006/relationships/tags" Target="../tags/tag149.xml"/><Relationship Id="rId9" Type="http://schemas.openxmlformats.org/officeDocument/2006/relationships/tags" Target="../tags/tag154.xml"/><Relationship Id="rId14" Type="http://schemas.openxmlformats.org/officeDocument/2006/relationships/tags" Target="../tags/tag159.xml"/><Relationship Id="rId22" Type="http://schemas.openxmlformats.org/officeDocument/2006/relationships/tags" Target="../tags/tag16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tags" Target="../tags/tag186.xml"/><Relationship Id="rId26" Type="http://schemas.openxmlformats.org/officeDocument/2006/relationships/tags" Target="../tags/tag194.xml"/><Relationship Id="rId3" Type="http://schemas.openxmlformats.org/officeDocument/2006/relationships/tags" Target="../tags/tag171.xml"/><Relationship Id="rId21" Type="http://schemas.openxmlformats.org/officeDocument/2006/relationships/tags" Target="../tags/tag189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5" Type="http://schemas.openxmlformats.org/officeDocument/2006/relationships/tags" Target="../tags/tag193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20" Type="http://schemas.openxmlformats.org/officeDocument/2006/relationships/tags" Target="../tags/tag188.xml"/><Relationship Id="rId29" Type="http://schemas.openxmlformats.org/officeDocument/2006/relationships/customXml" Target="../ink/ink6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24" Type="http://schemas.openxmlformats.org/officeDocument/2006/relationships/tags" Target="../tags/tag192.xml"/><Relationship Id="rId32" Type="http://schemas.openxmlformats.org/officeDocument/2006/relationships/image" Target="../media/image22.emf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23" Type="http://schemas.openxmlformats.org/officeDocument/2006/relationships/tags" Target="../tags/tag191.xml"/><Relationship Id="rId28" Type="http://schemas.openxmlformats.org/officeDocument/2006/relationships/slideLayout" Target="../slideLayouts/slideLayout3.xml"/><Relationship Id="rId10" Type="http://schemas.openxmlformats.org/officeDocument/2006/relationships/tags" Target="../tags/tag178.xml"/><Relationship Id="rId19" Type="http://schemas.openxmlformats.org/officeDocument/2006/relationships/tags" Target="../tags/tag187.xml"/><Relationship Id="rId31" Type="http://schemas.openxmlformats.org/officeDocument/2006/relationships/customXml" Target="../ink/ink7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tags" Target="../tags/tag190.xml"/><Relationship Id="rId27" Type="http://schemas.openxmlformats.org/officeDocument/2006/relationships/tags" Target="../tags/tag195.xml"/><Relationship Id="rId30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03.xml"/><Relationship Id="rId13" Type="http://schemas.openxmlformats.org/officeDocument/2006/relationships/tags" Target="../tags/tag208.xml"/><Relationship Id="rId18" Type="http://schemas.openxmlformats.org/officeDocument/2006/relationships/tags" Target="../tags/tag213.xml"/><Relationship Id="rId26" Type="http://schemas.openxmlformats.org/officeDocument/2006/relationships/tags" Target="../tags/tag221.xml"/><Relationship Id="rId3" Type="http://schemas.openxmlformats.org/officeDocument/2006/relationships/tags" Target="../tags/tag198.xml"/><Relationship Id="rId21" Type="http://schemas.openxmlformats.org/officeDocument/2006/relationships/tags" Target="../tags/tag216.xml"/><Relationship Id="rId34" Type="http://schemas.openxmlformats.org/officeDocument/2006/relationships/slideLayout" Target="../slideLayouts/slideLayout3.xml"/><Relationship Id="rId7" Type="http://schemas.openxmlformats.org/officeDocument/2006/relationships/tags" Target="../tags/tag202.xml"/><Relationship Id="rId12" Type="http://schemas.openxmlformats.org/officeDocument/2006/relationships/tags" Target="../tags/tag207.xml"/><Relationship Id="rId17" Type="http://schemas.openxmlformats.org/officeDocument/2006/relationships/tags" Target="../tags/tag212.xml"/><Relationship Id="rId25" Type="http://schemas.openxmlformats.org/officeDocument/2006/relationships/tags" Target="../tags/tag220.xml"/><Relationship Id="rId33" Type="http://schemas.openxmlformats.org/officeDocument/2006/relationships/tags" Target="../tags/tag228.xml"/><Relationship Id="rId2" Type="http://schemas.openxmlformats.org/officeDocument/2006/relationships/tags" Target="../tags/tag197.xml"/><Relationship Id="rId16" Type="http://schemas.openxmlformats.org/officeDocument/2006/relationships/tags" Target="../tags/tag211.xml"/><Relationship Id="rId20" Type="http://schemas.openxmlformats.org/officeDocument/2006/relationships/tags" Target="../tags/tag215.xml"/><Relationship Id="rId29" Type="http://schemas.openxmlformats.org/officeDocument/2006/relationships/tags" Target="../tags/tag224.xml"/><Relationship Id="rId1" Type="http://schemas.openxmlformats.org/officeDocument/2006/relationships/tags" Target="../tags/tag196.xml"/><Relationship Id="rId6" Type="http://schemas.openxmlformats.org/officeDocument/2006/relationships/tags" Target="../tags/tag201.xml"/><Relationship Id="rId11" Type="http://schemas.openxmlformats.org/officeDocument/2006/relationships/tags" Target="../tags/tag206.xml"/><Relationship Id="rId24" Type="http://schemas.openxmlformats.org/officeDocument/2006/relationships/tags" Target="../tags/tag219.xml"/><Relationship Id="rId32" Type="http://schemas.openxmlformats.org/officeDocument/2006/relationships/tags" Target="../tags/tag227.xml"/><Relationship Id="rId5" Type="http://schemas.openxmlformats.org/officeDocument/2006/relationships/tags" Target="../tags/tag200.xml"/><Relationship Id="rId15" Type="http://schemas.openxmlformats.org/officeDocument/2006/relationships/tags" Target="../tags/tag210.xml"/><Relationship Id="rId23" Type="http://schemas.openxmlformats.org/officeDocument/2006/relationships/tags" Target="../tags/tag218.xml"/><Relationship Id="rId28" Type="http://schemas.openxmlformats.org/officeDocument/2006/relationships/tags" Target="../tags/tag223.xml"/><Relationship Id="rId10" Type="http://schemas.openxmlformats.org/officeDocument/2006/relationships/tags" Target="../tags/tag205.xml"/><Relationship Id="rId19" Type="http://schemas.openxmlformats.org/officeDocument/2006/relationships/tags" Target="../tags/tag214.xml"/><Relationship Id="rId31" Type="http://schemas.openxmlformats.org/officeDocument/2006/relationships/tags" Target="../tags/tag226.xml"/><Relationship Id="rId4" Type="http://schemas.openxmlformats.org/officeDocument/2006/relationships/tags" Target="../tags/tag199.xml"/><Relationship Id="rId9" Type="http://schemas.openxmlformats.org/officeDocument/2006/relationships/tags" Target="../tags/tag204.xml"/><Relationship Id="rId14" Type="http://schemas.openxmlformats.org/officeDocument/2006/relationships/tags" Target="../tags/tag209.xml"/><Relationship Id="rId22" Type="http://schemas.openxmlformats.org/officeDocument/2006/relationships/tags" Target="../tags/tag217.xml"/><Relationship Id="rId27" Type="http://schemas.openxmlformats.org/officeDocument/2006/relationships/tags" Target="../tags/tag222.xml"/><Relationship Id="rId30" Type="http://schemas.openxmlformats.org/officeDocument/2006/relationships/tags" Target="../tags/tag2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230.xml"/><Relationship Id="rId1" Type="http://schemas.openxmlformats.org/officeDocument/2006/relationships/tags" Target="../tags/tag22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tags" Target="../tags/tag243.xml"/><Relationship Id="rId18" Type="http://schemas.openxmlformats.org/officeDocument/2006/relationships/tags" Target="../tags/tag248.xml"/><Relationship Id="rId26" Type="http://schemas.openxmlformats.org/officeDocument/2006/relationships/tags" Target="../tags/tag256.xml"/><Relationship Id="rId3" Type="http://schemas.openxmlformats.org/officeDocument/2006/relationships/tags" Target="../tags/tag233.xml"/><Relationship Id="rId21" Type="http://schemas.openxmlformats.org/officeDocument/2006/relationships/tags" Target="../tags/tag251.xml"/><Relationship Id="rId34" Type="http://schemas.openxmlformats.org/officeDocument/2006/relationships/notesSlide" Target="../notesSlides/notesSlide7.xml"/><Relationship Id="rId7" Type="http://schemas.openxmlformats.org/officeDocument/2006/relationships/tags" Target="../tags/tag237.xml"/><Relationship Id="rId12" Type="http://schemas.openxmlformats.org/officeDocument/2006/relationships/tags" Target="../tags/tag242.xml"/><Relationship Id="rId17" Type="http://schemas.openxmlformats.org/officeDocument/2006/relationships/tags" Target="../tags/tag247.xml"/><Relationship Id="rId25" Type="http://schemas.openxmlformats.org/officeDocument/2006/relationships/tags" Target="../tags/tag255.xml"/><Relationship Id="rId33" Type="http://schemas.openxmlformats.org/officeDocument/2006/relationships/slideLayout" Target="../slideLayouts/slideLayout10.xml"/><Relationship Id="rId2" Type="http://schemas.openxmlformats.org/officeDocument/2006/relationships/tags" Target="../tags/tag232.xml"/><Relationship Id="rId16" Type="http://schemas.openxmlformats.org/officeDocument/2006/relationships/tags" Target="../tags/tag246.xml"/><Relationship Id="rId20" Type="http://schemas.openxmlformats.org/officeDocument/2006/relationships/tags" Target="../tags/tag250.xml"/><Relationship Id="rId29" Type="http://schemas.openxmlformats.org/officeDocument/2006/relationships/tags" Target="../tags/tag259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tags" Target="../tags/tag241.xml"/><Relationship Id="rId24" Type="http://schemas.openxmlformats.org/officeDocument/2006/relationships/tags" Target="../tags/tag254.xml"/><Relationship Id="rId32" Type="http://schemas.openxmlformats.org/officeDocument/2006/relationships/tags" Target="../tags/tag262.xml"/><Relationship Id="rId5" Type="http://schemas.openxmlformats.org/officeDocument/2006/relationships/tags" Target="../tags/tag235.xml"/><Relationship Id="rId15" Type="http://schemas.openxmlformats.org/officeDocument/2006/relationships/tags" Target="../tags/tag245.xml"/><Relationship Id="rId23" Type="http://schemas.openxmlformats.org/officeDocument/2006/relationships/tags" Target="../tags/tag253.xml"/><Relationship Id="rId28" Type="http://schemas.openxmlformats.org/officeDocument/2006/relationships/tags" Target="../tags/tag258.xml"/><Relationship Id="rId36" Type="http://schemas.openxmlformats.org/officeDocument/2006/relationships/image" Target="../media/image23.emf"/><Relationship Id="rId10" Type="http://schemas.openxmlformats.org/officeDocument/2006/relationships/tags" Target="../tags/tag240.xml"/><Relationship Id="rId19" Type="http://schemas.openxmlformats.org/officeDocument/2006/relationships/tags" Target="../tags/tag249.xml"/><Relationship Id="rId31" Type="http://schemas.openxmlformats.org/officeDocument/2006/relationships/tags" Target="../tags/tag261.xml"/><Relationship Id="rId4" Type="http://schemas.openxmlformats.org/officeDocument/2006/relationships/tags" Target="../tags/tag234.xml"/><Relationship Id="rId9" Type="http://schemas.openxmlformats.org/officeDocument/2006/relationships/tags" Target="../tags/tag239.xml"/><Relationship Id="rId14" Type="http://schemas.openxmlformats.org/officeDocument/2006/relationships/tags" Target="../tags/tag244.xml"/><Relationship Id="rId22" Type="http://schemas.openxmlformats.org/officeDocument/2006/relationships/tags" Target="../tags/tag252.xml"/><Relationship Id="rId27" Type="http://schemas.openxmlformats.org/officeDocument/2006/relationships/tags" Target="../tags/tag257.xml"/><Relationship Id="rId30" Type="http://schemas.openxmlformats.org/officeDocument/2006/relationships/tags" Target="../tags/tag260.xml"/><Relationship Id="rId35" Type="http://schemas.openxmlformats.org/officeDocument/2006/relationships/customXml" Target="../ink/ink8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tags" Target="../tags/tag275.xml"/><Relationship Id="rId18" Type="http://schemas.openxmlformats.org/officeDocument/2006/relationships/tags" Target="../tags/tag280.xml"/><Relationship Id="rId26" Type="http://schemas.openxmlformats.org/officeDocument/2006/relationships/tags" Target="../tags/tag288.xml"/><Relationship Id="rId39" Type="http://schemas.openxmlformats.org/officeDocument/2006/relationships/tags" Target="../tags/tag301.xml"/><Relationship Id="rId21" Type="http://schemas.openxmlformats.org/officeDocument/2006/relationships/tags" Target="../tags/tag283.xml"/><Relationship Id="rId34" Type="http://schemas.openxmlformats.org/officeDocument/2006/relationships/tags" Target="../tags/tag296.xml"/><Relationship Id="rId42" Type="http://schemas.openxmlformats.org/officeDocument/2006/relationships/tags" Target="../tags/tag304.xml"/><Relationship Id="rId47" Type="http://schemas.openxmlformats.org/officeDocument/2006/relationships/tags" Target="../tags/tag309.xml"/><Relationship Id="rId50" Type="http://schemas.openxmlformats.org/officeDocument/2006/relationships/tags" Target="../tags/tag312.xml"/><Relationship Id="rId55" Type="http://schemas.openxmlformats.org/officeDocument/2006/relationships/image" Target="../media/image24.emf"/><Relationship Id="rId7" Type="http://schemas.openxmlformats.org/officeDocument/2006/relationships/tags" Target="../tags/tag269.xml"/><Relationship Id="rId12" Type="http://schemas.openxmlformats.org/officeDocument/2006/relationships/tags" Target="../tags/tag274.xml"/><Relationship Id="rId17" Type="http://schemas.openxmlformats.org/officeDocument/2006/relationships/tags" Target="../tags/tag279.xml"/><Relationship Id="rId25" Type="http://schemas.openxmlformats.org/officeDocument/2006/relationships/tags" Target="../tags/tag287.xml"/><Relationship Id="rId33" Type="http://schemas.openxmlformats.org/officeDocument/2006/relationships/tags" Target="../tags/tag295.xml"/><Relationship Id="rId38" Type="http://schemas.openxmlformats.org/officeDocument/2006/relationships/tags" Target="../tags/tag300.xml"/><Relationship Id="rId46" Type="http://schemas.openxmlformats.org/officeDocument/2006/relationships/tags" Target="../tags/tag308.xml"/><Relationship Id="rId2" Type="http://schemas.openxmlformats.org/officeDocument/2006/relationships/tags" Target="../tags/tag264.xml"/><Relationship Id="rId16" Type="http://schemas.openxmlformats.org/officeDocument/2006/relationships/tags" Target="../tags/tag278.xml"/><Relationship Id="rId20" Type="http://schemas.openxmlformats.org/officeDocument/2006/relationships/tags" Target="../tags/tag282.xml"/><Relationship Id="rId29" Type="http://schemas.openxmlformats.org/officeDocument/2006/relationships/tags" Target="../tags/tag291.xml"/><Relationship Id="rId41" Type="http://schemas.openxmlformats.org/officeDocument/2006/relationships/tags" Target="../tags/tag303.xml"/><Relationship Id="rId54" Type="http://schemas.openxmlformats.org/officeDocument/2006/relationships/customXml" Target="../ink/ink9.xml"/><Relationship Id="rId1" Type="http://schemas.openxmlformats.org/officeDocument/2006/relationships/tags" Target="../tags/tag263.xml"/><Relationship Id="rId6" Type="http://schemas.openxmlformats.org/officeDocument/2006/relationships/tags" Target="../tags/tag268.xml"/><Relationship Id="rId11" Type="http://schemas.openxmlformats.org/officeDocument/2006/relationships/tags" Target="../tags/tag273.xml"/><Relationship Id="rId24" Type="http://schemas.openxmlformats.org/officeDocument/2006/relationships/tags" Target="../tags/tag286.xml"/><Relationship Id="rId32" Type="http://schemas.openxmlformats.org/officeDocument/2006/relationships/tags" Target="../tags/tag294.xml"/><Relationship Id="rId37" Type="http://schemas.openxmlformats.org/officeDocument/2006/relationships/tags" Target="../tags/tag299.xml"/><Relationship Id="rId40" Type="http://schemas.openxmlformats.org/officeDocument/2006/relationships/tags" Target="../tags/tag302.xml"/><Relationship Id="rId45" Type="http://schemas.openxmlformats.org/officeDocument/2006/relationships/tags" Target="../tags/tag307.xml"/><Relationship Id="rId53" Type="http://schemas.openxmlformats.org/officeDocument/2006/relationships/notesSlide" Target="../notesSlides/notesSlide8.xml"/><Relationship Id="rId5" Type="http://schemas.openxmlformats.org/officeDocument/2006/relationships/tags" Target="../tags/tag267.xml"/><Relationship Id="rId15" Type="http://schemas.openxmlformats.org/officeDocument/2006/relationships/tags" Target="../tags/tag277.xml"/><Relationship Id="rId23" Type="http://schemas.openxmlformats.org/officeDocument/2006/relationships/tags" Target="../tags/tag285.xml"/><Relationship Id="rId28" Type="http://schemas.openxmlformats.org/officeDocument/2006/relationships/tags" Target="../tags/tag290.xml"/><Relationship Id="rId36" Type="http://schemas.openxmlformats.org/officeDocument/2006/relationships/tags" Target="../tags/tag298.xml"/><Relationship Id="rId49" Type="http://schemas.openxmlformats.org/officeDocument/2006/relationships/tags" Target="../tags/tag311.xml"/><Relationship Id="rId10" Type="http://schemas.openxmlformats.org/officeDocument/2006/relationships/tags" Target="../tags/tag272.xml"/><Relationship Id="rId19" Type="http://schemas.openxmlformats.org/officeDocument/2006/relationships/tags" Target="../tags/tag281.xml"/><Relationship Id="rId31" Type="http://schemas.openxmlformats.org/officeDocument/2006/relationships/tags" Target="../tags/tag293.xml"/><Relationship Id="rId44" Type="http://schemas.openxmlformats.org/officeDocument/2006/relationships/tags" Target="../tags/tag306.xml"/><Relationship Id="rId52" Type="http://schemas.openxmlformats.org/officeDocument/2006/relationships/slideLayout" Target="../slideLayouts/slideLayout10.xml"/><Relationship Id="rId4" Type="http://schemas.openxmlformats.org/officeDocument/2006/relationships/tags" Target="../tags/tag266.xml"/><Relationship Id="rId9" Type="http://schemas.openxmlformats.org/officeDocument/2006/relationships/tags" Target="../tags/tag271.xml"/><Relationship Id="rId14" Type="http://schemas.openxmlformats.org/officeDocument/2006/relationships/tags" Target="../tags/tag276.xml"/><Relationship Id="rId22" Type="http://schemas.openxmlformats.org/officeDocument/2006/relationships/tags" Target="../tags/tag284.xml"/><Relationship Id="rId27" Type="http://schemas.openxmlformats.org/officeDocument/2006/relationships/tags" Target="../tags/tag289.xml"/><Relationship Id="rId30" Type="http://schemas.openxmlformats.org/officeDocument/2006/relationships/tags" Target="../tags/tag292.xml"/><Relationship Id="rId35" Type="http://schemas.openxmlformats.org/officeDocument/2006/relationships/tags" Target="../tags/tag297.xml"/><Relationship Id="rId43" Type="http://schemas.openxmlformats.org/officeDocument/2006/relationships/tags" Target="../tags/tag305.xml"/><Relationship Id="rId48" Type="http://schemas.openxmlformats.org/officeDocument/2006/relationships/tags" Target="../tags/tag310.xml"/><Relationship Id="rId8" Type="http://schemas.openxmlformats.org/officeDocument/2006/relationships/tags" Target="../tags/tag270.xml"/><Relationship Id="rId51" Type="http://schemas.openxmlformats.org/officeDocument/2006/relationships/tags" Target="../tags/tag313.xml"/><Relationship Id="rId3" Type="http://schemas.openxmlformats.org/officeDocument/2006/relationships/tags" Target="../tags/tag26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316.xml"/><Relationship Id="rId2" Type="http://schemas.openxmlformats.org/officeDocument/2006/relationships/tags" Target="../tags/tag315.xml"/><Relationship Id="rId1" Type="http://schemas.openxmlformats.org/officeDocument/2006/relationships/tags" Target="../tags/tag314.xml"/><Relationship Id="rId6" Type="http://schemas.openxmlformats.org/officeDocument/2006/relationships/image" Target="../media/image25.emf"/><Relationship Id="rId5" Type="http://schemas.openxmlformats.org/officeDocument/2006/relationships/customXml" Target="../ink/ink10.xml"/><Relationship Id="rId4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18.xml"/><Relationship Id="rId1" Type="http://schemas.openxmlformats.org/officeDocument/2006/relationships/tags" Target="../tags/tag31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326.xml"/><Relationship Id="rId13" Type="http://schemas.openxmlformats.org/officeDocument/2006/relationships/image" Target="../media/image170.emf"/><Relationship Id="rId18" Type="http://schemas.openxmlformats.org/officeDocument/2006/relationships/customXml" Target="../ink/ink15.xml"/><Relationship Id="rId3" Type="http://schemas.openxmlformats.org/officeDocument/2006/relationships/tags" Target="../tags/tag321.xml"/><Relationship Id="rId21" Type="http://schemas.openxmlformats.org/officeDocument/2006/relationships/image" Target="../media/image210.emf"/><Relationship Id="rId7" Type="http://schemas.openxmlformats.org/officeDocument/2006/relationships/tags" Target="../tags/tag325.xml"/><Relationship Id="rId12" Type="http://schemas.openxmlformats.org/officeDocument/2006/relationships/customXml" Target="../ink/ink12.xml"/><Relationship Id="rId17" Type="http://schemas.openxmlformats.org/officeDocument/2006/relationships/image" Target="../media/image190.emf"/><Relationship Id="rId2" Type="http://schemas.openxmlformats.org/officeDocument/2006/relationships/tags" Target="../tags/tag320.xml"/><Relationship Id="rId16" Type="http://schemas.openxmlformats.org/officeDocument/2006/relationships/customXml" Target="../ink/ink14.xml"/><Relationship Id="rId20" Type="http://schemas.openxmlformats.org/officeDocument/2006/relationships/customXml" Target="../ink/ink16.xml"/><Relationship Id="rId1" Type="http://schemas.openxmlformats.org/officeDocument/2006/relationships/tags" Target="../tags/tag319.xml"/><Relationship Id="rId6" Type="http://schemas.openxmlformats.org/officeDocument/2006/relationships/tags" Target="../tags/tag324.xml"/><Relationship Id="rId11" Type="http://schemas.openxmlformats.org/officeDocument/2006/relationships/image" Target="../media/image160.emf"/><Relationship Id="rId5" Type="http://schemas.openxmlformats.org/officeDocument/2006/relationships/tags" Target="../tags/tag323.xml"/><Relationship Id="rId15" Type="http://schemas.openxmlformats.org/officeDocument/2006/relationships/image" Target="../media/image180.emf"/><Relationship Id="rId10" Type="http://schemas.openxmlformats.org/officeDocument/2006/relationships/customXml" Target="../ink/ink11.xml"/><Relationship Id="rId19" Type="http://schemas.openxmlformats.org/officeDocument/2006/relationships/image" Target="../media/image200.emf"/><Relationship Id="rId4" Type="http://schemas.openxmlformats.org/officeDocument/2006/relationships/tags" Target="../tags/tag322.xml"/><Relationship Id="rId9" Type="http://schemas.openxmlformats.org/officeDocument/2006/relationships/slideLayout" Target="../slideLayouts/slideLayout3.xml"/><Relationship Id="rId14" Type="http://schemas.openxmlformats.org/officeDocument/2006/relationships/customXml" Target="../ink/ink1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334.xml"/><Relationship Id="rId13" Type="http://schemas.openxmlformats.org/officeDocument/2006/relationships/tags" Target="../tags/tag339.xml"/><Relationship Id="rId3" Type="http://schemas.openxmlformats.org/officeDocument/2006/relationships/tags" Target="../tags/tag329.xml"/><Relationship Id="rId7" Type="http://schemas.openxmlformats.org/officeDocument/2006/relationships/tags" Target="../tags/tag333.xml"/><Relationship Id="rId12" Type="http://schemas.openxmlformats.org/officeDocument/2006/relationships/tags" Target="../tags/tag338.xml"/><Relationship Id="rId2" Type="http://schemas.openxmlformats.org/officeDocument/2006/relationships/tags" Target="../tags/tag328.xml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tags" Target="../tags/tag337.xml"/><Relationship Id="rId5" Type="http://schemas.openxmlformats.org/officeDocument/2006/relationships/tags" Target="../tags/tag331.xml"/><Relationship Id="rId10" Type="http://schemas.openxmlformats.org/officeDocument/2006/relationships/tags" Target="../tags/tag336.xml"/><Relationship Id="rId4" Type="http://schemas.openxmlformats.org/officeDocument/2006/relationships/tags" Target="../tags/tag330.xml"/><Relationship Id="rId9" Type="http://schemas.openxmlformats.org/officeDocument/2006/relationships/tags" Target="../tags/tag335.xml"/><Relationship Id="rId14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347.xml"/><Relationship Id="rId13" Type="http://schemas.openxmlformats.org/officeDocument/2006/relationships/tags" Target="../tags/tag352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342.xml"/><Relationship Id="rId7" Type="http://schemas.openxmlformats.org/officeDocument/2006/relationships/tags" Target="../tags/tag346.xml"/><Relationship Id="rId12" Type="http://schemas.openxmlformats.org/officeDocument/2006/relationships/tags" Target="../tags/tag351.xml"/><Relationship Id="rId17" Type="http://schemas.openxmlformats.org/officeDocument/2006/relationships/tags" Target="../tags/tag356.xml"/><Relationship Id="rId2" Type="http://schemas.openxmlformats.org/officeDocument/2006/relationships/tags" Target="../tags/tag341.xml"/><Relationship Id="rId16" Type="http://schemas.openxmlformats.org/officeDocument/2006/relationships/tags" Target="../tags/tag355.xml"/><Relationship Id="rId20" Type="http://schemas.openxmlformats.org/officeDocument/2006/relationships/image" Target="../media/image26.emf"/><Relationship Id="rId1" Type="http://schemas.openxmlformats.org/officeDocument/2006/relationships/tags" Target="../tags/tag340.xml"/><Relationship Id="rId6" Type="http://schemas.openxmlformats.org/officeDocument/2006/relationships/tags" Target="../tags/tag345.xml"/><Relationship Id="rId11" Type="http://schemas.openxmlformats.org/officeDocument/2006/relationships/tags" Target="../tags/tag350.xml"/><Relationship Id="rId5" Type="http://schemas.openxmlformats.org/officeDocument/2006/relationships/tags" Target="../tags/tag344.xml"/><Relationship Id="rId15" Type="http://schemas.openxmlformats.org/officeDocument/2006/relationships/tags" Target="../tags/tag354.xml"/><Relationship Id="rId10" Type="http://schemas.openxmlformats.org/officeDocument/2006/relationships/tags" Target="../tags/tag349.xml"/><Relationship Id="rId19" Type="http://schemas.openxmlformats.org/officeDocument/2006/relationships/customXml" Target="../ink/ink17.xml"/><Relationship Id="rId4" Type="http://schemas.openxmlformats.org/officeDocument/2006/relationships/tags" Target="../tags/tag343.xml"/><Relationship Id="rId9" Type="http://schemas.openxmlformats.org/officeDocument/2006/relationships/tags" Target="../tags/tag348.xml"/><Relationship Id="rId14" Type="http://schemas.openxmlformats.org/officeDocument/2006/relationships/tags" Target="../tags/tag35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13" Type="http://schemas.openxmlformats.org/officeDocument/2006/relationships/tags" Target="../tags/tag369.xml"/><Relationship Id="rId18" Type="http://schemas.openxmlformats.org/officeDocument/2006/relationships/tags" Target="../tags/tag374.xml"/><Relationship Id="rId26" Type="http://schemas.openxmlformats.org/officeDocument/2006/relationships/tags" Target="../tags/tag382.xml"/><Relationship Id="rId3" Type="http://schemas.openxmlformats.org/officeDocument/2006/relationships/tags" Target="../tags/tag359.xml"/><Relationship Id="rId21" Type="http://schemas.openxmlformats.org/officeDocument/2006/relationships/tags" Target="../tags/tag377.xml"/><Relationship Id="rId7" Type="http://schemas.openxmlformats.org/officeDocument/2006/relationships/tags" Target="../tags/tag363.xml"/><Relationship Id="rId12" Type="http://schemas.openxmlformats.org/officeDocument/2006/relationships/tags" Target="../tags/tag368.xml"/><Relationship Id="rId17" Type="http://schemas.openxmlformats.org/officeDocument/2006/relationships/tags" Target="../tags/tag373.xml"/><Relationship Id="rId25" Type="http://schemas.openxmlformats.org/officeDocument/2006/relationships/tags" Target="../tags/tag381.xml"/><Relationship Id="rId2" Type="http://schemas.openxmlformats.org/officeDocument/2006/relationships/tags" Target="../tags/tag358.xml"/><Relationship Id="rId16" Type="http://schemas.openxmlformats.org/officeDocument/2006/relationships/tags" Target="../tags/tag372.xml"/><Relationship Id="rId20" Type="http://schemas.openxmlformats.org/officeDocument/2006/relationships/tags" Target="../tags/tag376.xml"/><Relationship Id="rId29" Type="http://schemas.openxmlformats.org/officeDocument/2006/relationships/slideLayout" Target="../slideLayouts/slideLayout3.xml"/><Relationship Id="rId1" Type="http://schemas.openxmlformats.org/officeDocument/2006/relationships/tags" Target="../tags/tag357.xml"/><Relationship Id="rId6" Type="http://schemas.openxmlformats.org/officeDocument/2006/relationships/tags" Target="../tags/tag362.xml"/><Relationship Id="rId11" Type="http://schemas.openxmlformats.org/officeDocument/2006/relationships/tags" Target="../tags/tag367.xml"/><Relationship Id="rId24" Type="http://schemas.openxmlformats.org/officeDocument/2006/relationships/tags" Target="../tags/tag380.xml"/><Relationship Id="rId5" Type="http://schemas.openxmlformats.org/officeDocument/2006/relationships/tags" Target="../tags/tag361.xml"/><Relationship Id="rId15" Type="http://schemas.openxmlformats.org/officeDocument/2006/relationships/tags" Target="../tags/tag371.xml"/><Relationship Id="rId23" Type="http://schemas.openxmlformats.org/officeDocument/2006/relationships/tags" Target="../tags/tag379.xml"/><Relationship Id="rId28" Type="http://schemas.openxmlformats.org/officeDocument/2006/relationships/tags" Target="../tags/tag384.xml"/><Relationship Id="rId10" Type="http://schemas.openxmlformats.org/officeDocument/2006/relationships/tags" Target="../tags/tag366.xml"/><Relationship Id="rId19" Type="http://schemas.openxmlformats.org/officeDocument/2006/relationships/tags" Target="../tags/tag375.xml"/><Relationship Id="rId31" Type="http://schemas.openxmlformats.org/officeDocument/2006/relationships/image" Target="../media/image27.emf"/><Relationship Id="rId4" Type="http://schemas.openxmlformats.org/officeDocument/2006/relationships/tags" Target="../tags/tag360.xml"/><Relationship Id="rId9" Type="http://schemas.openxmlformats.org/officeDocument/2006/relationships/tags" Target="../tags/tag365.xml"/><Relationship Id="rId14" Type="http://schemas.openxmlformats.org/officeDocument/2006/relationships/tags" Target="../tags/tag370.xml"/><Relationship Id="rId22" Type="http://schemas.openxmlformats.org/officeDocument/2006/relationships/tags" Target="../tags/tag378.xml"/><Relationship Id="rId27" Type="http://schemas.openxmlformats.org/officeDocument/2006/relationships/tags" Target="../tags/tag383.xml"/><Relationship Id="rId30" Type="http://schemas.openxmlformats.org/officeDocument/2006/relationships/customXml" Target="../ink/ink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1717" y="191798"/>
            <a:ext cx="7707313" cy="488950"/>
          </a:xfrm>
        </p:spPr>
        <p:txBody>
          <a:bodyPr/>
          <a:lstStyle/>
          <a:p>
            <a:r>
              <a:rPr lang="en-US" dirty="0" smtClean="0"/>
              <a:t>Upcoming Topics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4" y="820023"/>
            <a:ext cx="7798711" cy="4028234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/>
            <a:r>
              <a:rPr lang="en-US" dirty="0"/>
              <a:t>Graphs!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Basics</a:t>
            </a:r>
          </a:p>
          <a:p>
            <a:pPr marL="565785" lvl="1" indent="-342900"/>
            <a:r>
              <a:rPr lang="en-US" dirty="0">
                <a:solidFill>
                  <a:schemeClr val="accent1"/>
                </a:solidFill>
              </a:rPr>
              <a:t>What are they? How do we represent them?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Theorems</a:t>
            </a:r>
          </a:p>
          <a:p>
            <a:pPr marL="565785" lvl="1" indent="-342900"/>
            <a:r>
              <a:rPr lang="en-US" dirty="0">
                <a:solidFill>
                  <a:schemeClr val="accent1"/>
                </a:solidFill>
              </a:rPr>
              <a:t>What are some things we can prove about graphs?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Breadth-first search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on a graph</a:t>
            </a:r>
          </a:p>
          <a:p>
            <a:pPr marL="565785" lvl="1" indent="-342900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Spoiler: just a very, very small change to tree version</a:t>
            </a:r>
          </a:p>
          <a:p>
            <a:pPr>
              <a:buFont typeface="+mj-lt"/>
              <a:buAutoNum type="arabicPeriod"/>
            </a:pPr>
            <a:r>
              <a:rPr lang="en-US" b="1" dirty="0" err="1">
                <a:solidFill>
                  <a:schemeClr val="bg1">
                    <a:lumMod val="65000"/>
                  </a:schemeClr>
                </a:solidFill>
              </a:rPr>
              <a:t>Dijkstra’s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shortest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paths algorithm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565785" lvl="1" indent="-342900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Spoiler: just a very, very small change to BFS</a:t>
            </a: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*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shortest </a:t>
            </a:r>
            <a:r>
              <a:rPr lang="en-US" b="1" dirty="0" err="1" smtClean="0">
                <a:solidFill>
                  <a:schemeClr val="bg1">
                    <a:lumMod val="65000"/>
                  </a:schemeClr>
                </a:solidFill>
              </a:rPr>
              <a:t>pathsalgorithm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565785" lvl="1" indent="-342900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Spoiler: just a very, very small change to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Dijkstra’s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Minimum Spanning Tree 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565785" lvl="1" indent="-342900"/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Kruskal’s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algorithm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7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What are graphs? What are they good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15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89518" y="-10633"/>
            <a:ext cx="5268558" cy="857250"/>
          </a:xfrm>
        </p:spPr>
        <p:txBody>
          <a:bodyPr/>
          <a:lstStyle/>
          <a:p>
            <a:r>
              <a:rPr lang="en-US" dirty="0" smtClean="0"/>
              <a:t>Graph</a:t>
            </a:r>
            <a:endParaRPr lang="en-US" dirty="0"/>
          </a:p>
        </p:txBody>
      </p:sp>
      <p:pic>
        <p:nvPicPr>
          <p:cNvPr id="1028" name="Picture 4" descr="What is meant by &quot;graph&quot; in computer science is different from common usage. This bar graph of cricket player Ryan ten Doeschate's batting from 2006-2011 is NOT what we mean by graph in computer science." title="Graph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812" y="914400"/>
            <a:ext cx="4696339" cy="395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&quot;No&quot; Symbol 3"/>
          <p:cNvSpPr/>
          <p:nvPr>
            <p:custDataLst>
              <p:tags r:id="rId3"/>
            </p:custDataLst>
          </p:nvPr>
        </p:nvSpPr>
        <p:spPr>
          <a:xfrm>
            <a:off x="2343150" y="514350"/>
            <a:ext cx="4551157" cy="4357639"/>
          </a:xfrm>
          <a:prstGeom prst="noSmoking">
            <a:avLst>
              <a:gd name="adj" fmla="val 7396"/>
            </a:avLst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1543050" y="4914900"/>
            <a:ext cx="64008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This file is licensed under the </a:t>
            </a:r>
            <a:r>
              <a:rPr lang="en-US" sz="600" dirty="0">
                <a:solidFill>
                  <a:srgbClr val="663366"/>
                </a:solidFill>
                <a:latin typeface="Arial" panose="020B0604020202020204" pitchFamily="34" charset="0"/>
                <a:hlinkClick r:id="rId7" tooltip="w:en:Creative Commons"/>
              </a:rPr>
              <a:t>Creative Commons</a:t>
            </a:r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600" dirty="0">
                <a:solidFill>
                  <a:srgbClr val="663366"/>
                </a:solidFill>
                <a:latin typeface="Arial" panose="020B0604020202020204" pitchFamily="34" charset="0"/>
                <a:hlinkClick r:id="rId8"/>
              </a:rPr>
              <a:t>Attribution 3.0 </a:t>
            </a:r>
            <a:r>
              <a:rPr lang="en-US" sz="600" dirty="0" err="1">
                <a:solidFill>
                  <a:srgbClr val="663366"/>
                </a:solidFill>
                <a:latin typeface="Arial" panose="020B0604020202020204" pitchFamily="34" charset="0"/>
                <a:hlinkClick r:id="rId8"/>
              </a:rPr>
              <a:t>Unported</a:t>
            </a:r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 license. </a:t>
            </a:r>
            <a:r>
              <a:rPr lang="en-US" sz="600" dirty="0">
                <a:hlinkClick r:id="rId9" tooltip="User:Jfd34 (page does not exist)"/>
              </a:rPr>
              <a:t>Jfd34</a:t>
            </a:r>
            <a:r>
              <a:rPr lang="en-US" sz="600" dirty="0"/>
              <a:t>  </a:t>
            </a:r>
            <a:r>
              <a:rPr lang="en-US" sz="600" dirty="0">
                <a:hlinkClick r:id="rId10"/>
              </a:rPr>
              <a:t>http://commons.wikimedia.org/wiki/File:Ryan_ten_Doeschate_ODI_batting_graph.svg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394905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63590" y="1430411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3" name="AutoShap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52230" y="2519051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5" name="AutoShap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0870" y="1430411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6" name="AutoShap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840870" y="3607691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7" name="AutoShap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63590" y="3607691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8" name="AutoShape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4950" y="2519051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cxnSp>
        <p:nvCxnSpPr>
          <p:cNvPr id="5129" name="AutoShape 9"/>
          <p:cNvCxnSpPr>
            <a:cxnSpLocks noChangeShapeType="1"/>
            <a:stCxn id="5128" idx="7"/>
            <a:endCxn id="5122" idx="3"/>
          </p:cNvCxnSpPr>
          <p:nvPr>
            <p:custDataLst>
              <p:tags r:id="rId7"/>
            </p:custDataLst>
          </p:nvPr>
        </p:nvCxnSpPr>
        <p:spPr bwMode="auto">
          <a:xfrm flipV="1">
            <a:off x="1239151" y="2094612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0" name="AutoShape 10"/>
          <p:cNvCxnSpPr>
            <a:cxnSpLocks noChangeShapeType="1"/>
            <a:stCxn id="5128" idx="5"/>
            <a:endCxn id="5127" idx="1"/>
          </p:cNvCxnSpPr>
          <p:nvPr>
            <p:custDataLst>
              <p:tags r:id="rId8"/>
            </p:custDataLst>
          </p:nvPr>
        </p:nvCxnSpPr>
        <p:spPr bwMode="auto">
          <a:xfrm>
            <a:off x="1239151" y="3183252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1" name="AutoShape 11"/>
          <p:cNvCxnSpPr>
            <a:cxnSpLocks noChangeShapeType="1"/>
            <a:stCxn id="5122" idx="5"/>
            <a:endCxn id="5123" idx="1"/>
          </p:cNvCxnSpPr>
          <p:nvPr>
            <p:custDataLst>
              <p:tags r:id="rId9"/>
            </p:custDataLst>
          </p:nvPr>
        </p:nvCxnSpPr>
        <p:spPr bwMode="auto">
          <a:xfrm>
            <a:off x="2327791" y="2094612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2" name="AutoShape 12"/>
          <p:cNvCxnSpPr>
            <a:cxnSpLocks noChangeShapeType="1"/>
            <a:stCxn id="5123" idx="3"/>
            <a:endCxn id="5127" idx="7"/>
          </p:cNvCxnSpPr>
          <p:nvPr>
            <p:custDataLst>
              <p:tags r:id="rId10"/>
            </p:custDataLst>
          </p:nvPr>
        </p:nvCxnSpPr>
        <p:spPr bwMode="auto">
          <a:xfrm flipH="1">
            <a:off x="2327791" y="3183252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3" name="AutoShape 13"/>
          <p:cNvCxnSpPr>
            <a:cxnSpLocks noChangeShapeType="1"/>
            <a:stCxn id="5123" idx="7"/>
            <a:endCxn id="5125" idx="3"/>
          </p:cNvCxnSpPr>
          <p:nvPr>
            <p:custDataLst>
              <p:tags r:id="rId11"/>
            </p:custDataLst>
          </p:nvPr>
        </p:nvCxnSpPr>
        <p:spPr bwMode="auto">
          <a:xfrm flipV="1">
            <a:off x="3416431" y="2094612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4" name="AutoShape 14"/>
          <p:cNvCxnSpPr>
            <a:cxnSpLocks noChangeShapeType="1"/>
            <a:stCxn id="5123" idx="5"/>
            <a:endCxn id="5126" idx="1"/>
          </p:cNvCxnSpPr>
          <p:nvPr>
            <p:custDataLst>
              <p:tags r:id="rId12"/>
            </p:custDataLst>
          </p:nvPr>
        </p:nvCxnSpPr>
        <p:spPr bwMode="auto">
          <a:xfrm>
            <a:off x="3416431" y="3183252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5" name="AutoShape 15"/>
          <p:cNvCxnSpPr>
            <a:cxnSpLocks noChangeShapeType="1"/>
            <a:stCxn id="5127" idx="6"/>
            <a:endCxn id="5126" idx="2"/>
          </p:cNvCxnSpPr>
          <p:nvPr>
            <p:custDataLst>
              <p:tags r:id="rId13"/>
            </p:custDataLst>
          </p:nvPr>
        </p:nvCxnSpPr>
        <p:spPr bwMode="auto">
          <a:xfrm>
            <a:off x="2441190" y="3996492"/>
            <a:ext cx="1399680" cy="108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6" name="AutoShape 16"/>
          <p:cNvCxnSpPr>
            <a:cxnSpLocks noChangeShapeType="1"/>
            <a:stCxn id="5125" idx="4"/>
            <a:endCxn id="5126" idx="0"/>
          </p:cNvCxnSpPr>
          <p:nvPr>
            <p:custDataLst>
              <p:tags r:id="rId14"/>
            </p:custDataLst>
          </p:nvPr>
        </p:nvCxnSpPr>
        <p:spPr bwMode="auto">
          <a:xfrm>
            <a:off x="4229671" y="2208011"/>
            <a:ext cx="1080" cy="139968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66857" y="218590"/>
            <a:ext cx="5268558" cy="519121"/>
          </a:xfrm>
        </p:spPr>
        <p:txBody>
          <a:bodyPr>
            <a:normAutofit/>
          </a:bodyPr>
          <a:lstStyle/>
          <a:p>
            <a:r>
              <a:rPr lang="en-US" dirty="0" smtClean="0"/>
              <a:t>Graphs in Computer Science</a:t>
            </a:r>
            <a:endParaRPr lang="en-US" dirty="0"/>
          </a:p>
        </p:txBody>
      </p:sp>
      <p:sp>
        <p:nvSpPr>
          <p:cNvPr id="4" name="Rectangle 3"/>
          <p:cNvSpPr/>
          <p:nvPr>
            <p:custDataLst>
              <p:tags r:id="rId16"/>
            </p:custDataLst>
          </p:nvPr>
        </p:nvSpPr>
        <p:spPr>
          <a:xfrm>
            <a:off x="6343651" y="4944880"/>
            <a:ext cx="97494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/>
              <a:t>Slide by Keith Schwarz</a:t>
            </a:r>
          </a:p>
        </p:txBody>
      </p:sp>
      <p:sp>
        <p:nvSpPr>
          <p:cNvPr id="3" name="Oval 2"/>
          <p:cNvSpPr/>
          <p:nvPr>
            <p:custDataLst>
              <p:tags r:id="rId17"/>
            </p:custDataLst>
          </p:nvPr>
        </p:nvSpPr>
        <p:spPr>
          <a:xfrm>
            <a:off x="1664046" y="1405055"/>
            <a:ext cx="777144" cy="802956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>
            <p:custDataLst>
              <p:tags r:id="rId18"/>
            </p:custDataLst>
          </p:nvPr>
        </p:nvSpPr>
        <p:spPr>
          <a:xfrm>
            <a:off x="3840870" y="1392377"/>
            <a:ext cx="777144" cy="802956"/>
          </a:xfrm>
          <a:prstGeom prst="ellipse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>
            <p:custDataLst>
              <p:tags r:id="rId19"/>
            </p:custDataLst>
          </p:nvPr>
        </p:nvSpPr>
        <p:spPr>
          <a:xfrm>
            <a:off x="2752686" y="2506373"/>
            <a:ext cx="777144" cy="802956"/>
          </a:xfrm>
          <a:prstGeom prst="ellipse">
            <a:avLst/>
          </a:prstGeom>
          <a:solidFill>
            <a:srgbClr val="66FF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>
            <p:custDataLst>
              <p:tags r:id="rId20"/>
            </p:custDataLst>
          </p:nvPr>
        </p:nvSpPr>
        <p:spPr>
          <a:xfrm>
            <a:off x="549252" y="2493695"/>
            <a:ext cx="777144" cy="802956"/>
          </a:xfrm>
          <a:prstGeom prst="ellipse">
            <a:avLst/>
          </a:prstGeom>
          <a:solidFill>
            <a:srgbClr val="00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>
            <p:custDataLst>
              <p:tags r:id="rId21"/>
            </p:custDataLst>
          </p:nvPr>
        </p:nvSpPr>
        <p:spPr>
          <a:xfrm>
            <a:off x="1685845" y="3588955"/>
            <a:ext cx="777144" cy="802956"/>
          </a:xfrm>
          <a:prstGeom prst="ellipse">
            <a:avLst/>
          </a:prstGeom>
          <a:solidFill>
            <a:srgbClr val="FF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>
            <p:custDataLst>
              <p:tags r:id="rId22"/>
            </p:custDataLst>
          </p:nvPr>
        </p:nvSpPr>
        <p:spPr>
          <a:xfrm>
            <a:off x="3856020" y="3600123"/>
            <a:ext cx="777144" cy="802956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 txBox="1">
            <a:spLocks/>
          </p:cNvSpPr>
          <p:nvPr>
            <p:custDataLst>
              <p:tags r:id="rId23"/>
            </p:custDataLst>
          </p:nvPr>
        </p:nvSpPr>
        <p:spPr bwMode="auto">
          <a:xfrm>
            <a:off x="5449455" y="1145309"/>
            <a:ext cx="3737610" cy="116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  <a:normAutofit fontScale="92500" lnSpcReduction="20000"/>
          </a:bodyPr>
          <a:lstStyle>
            <a:lvl1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2pPr>
            <a:lvl3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3pPr>
            <a:lvl4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4pPr>
            <a:lvl5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6pPr>
            <a:lvl7pPr marL="9144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A graph is a mathematical structure for representing relationships</a:t>
            </a:r>
            <a:endParaRPr lang="en-US" dirty="0"/>
          </a:p>
        </p:txBody>
      </p:sp>
      <p:sp>
        <p:nvSpPr>
          <p:cNvPr id="27" name="Content Placeholder 3"/>
          <p:cNvSpPr>
            <a:spLocks noGrp="1"/>
          </p:cNvSpPr>
          <p:nvPr>
            <p:ph idx="4294967295"/>
            <p:custDataLst>
              <p:tags r:id="rId24"/>
            </p:custDataLst>
          </p:nvPr>
        </p:nvSpPr>
        <p:spPr>
          <a:xfrm>
            <a:off x="5475552" y="2330622"/>
            <a:ext cx="3765200" cy="164693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/>
            <a:r>
              <a:rPr lang="en-US" dirty="0" smtClean="0"/>
              <a:t>A set V of </a:t>
            </a:r>
            <a:r>
              <a:rPr lang="en-US" b="1" dirty="0" smtClean="0">
                <a:solidFill>
                  <a:schemeClr val="accent1"/>
                </a:solidFill>
              </a:rPr>
              <a:t>vertices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(or </a:t>
            </a:r>
            <a:r>
              <a:rPr lang="en-US" i="1" dirty="0" smtClean="0"/>
              <a:t>nodes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 set E of </a:t>
            </a:r>
            <a:r>
              <a:rPr lang="en-US" b="1" dirty="0" smtClean="0">
                <a:solidFill>
                  <a:schemeClr val="accent1"/>
                </a:solidFill>
              </a:rPr>
              <a:t>edges</a:t>
            </a:r>
            <a:r>
              <a:rPr lang="en-US" dirty="0" smtClean="0"/>
              <a:t> (or </a:t>
            </a:r>
            <a:r>
              <a:rPr lang="en-US" i="1" dirty="0" smtClean="0"/>
              <a:t>arcs</a:t>
            </a:r>
            <a:r>
              <a:rPr lang="en-US" dirty="0" smtClean="0"/>
              <a:t>) connecting a pair of vertices</a:t>
            </a:r>
          </a:p>
        </p:txBody>
      </p:sp>
    </p:spTree>
    <p:extLst>
      <p:ext uri="{BB962C8B-B14F-4D97-AF65-F5344CB8AC3E}">
        <p14:creationId xmlns:p14="http://schemas.microsoft.com/office/powerpoint/2010/main" val="88506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63590" y="1430411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3" name="AutoShap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52230" y="2519051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5" name="AutoShap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0870" y="1430411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6" name="AutoShap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840870" y="3607691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7" name="AutoShap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63590" y="3607691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8" name="AutoShape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4950" y="2519051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cxnSp>
        <p:nvCxnSpPr>
          <p:cNvPr id="5129" name="AutoShape 9"/>
          <p:cNvCxnSpPr>
            <a:cxnSpLocks noChangeShapeType="1"/>
            <a:stCxn id="5128" idx="7"/>
            <a:endCxn id="5122" idx="3"/>
          </p:cNvCxnSpPr>
          <p:nvPr>
            <p:custDataLst>
              <p:tags r:id="rId7"/>
            </p:custDataLst>
          </p:nvPr>
        </p:nvCxnSpPr>
        <p:spPr bwMode="auto">
          <a:xfrm flipV="1">
            <a:off x="1239151" y="2094612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0" name="AutoShape 10"/>
          <p:cNvCxnSpPr>
            <a:cxnSpLocks noChangeShapeType="1"/>
            <a:stCxn id="5128" idx="5"/>
            <a:endCxn id="5127" idx="1"/>
          </p:cNvCxnSpPr>
          <p:nvPr>
            <p:custDataLst>
              <p:tags r:id="rId8"/>
            </p:custDataLst>
          </p:nvPr>
        </p:nvCxnSpPr>
        <p:spPr bwMode="auto">
          <a:xfrm>
            <a:off x="1239151" y="3183252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1" name="AutoShape 11"/>
          <p:cNvCxnSpPr>
            <a:cxnSpLocks noChangeShapeType="1"/>
            <a:stCxn id="5122" idx="5"/>
            <a:endCxn id="5123" idx="1"/>
          </p:cNvCxnSpPr>
          <p:nvPr>
            <p:custDataLst>
              <p:tags r:id="rId9"/>
            </p:custDataLst>
          </p:nvPr>
        </p:nvCxnSpPr>
        <p:spPr bwMode="auto">
          <a:xfrm>
            <a:off x="2327791" y="2094612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2" name="AutoShape 12"/>
          <p:cNvCxnSpPr>
            <a:cxnSpLocks noChangeShapeType="1"/>
            <a:stCxn id="5123" idx="3"/>
            <a:endCxn id="5127" idx="7"/>
          </p:cNvCxnSpPr>
          <p:nvPr>
            <p:custDataLst>
              <p:tags r:id="rId10"/>
            </p:custDataLst>
          </p:nvPr>
        </p:nvCxnSpPr>
        <p:spPr bwMode="auto">
          <a:xfrm flipH="1">
            <a:off x="2327791" y="3183252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3" name="AutoShape 13"/>
          <p:cNvCxnSpPr>
            <a:cxnSpLocks noChangeShapeType="1"/>
            <a:stCxn id="5123" idx="7"/>
            <a:endCxn id="5125" idx="3"/>
          </p:cNvCxnSpPr>
          <p:nvPr>
            <p:custDataLst>
              <p:tags r:id="rId11"/>
            </p:custDataLst>
          </p:nvPr>
        </p:nvCxnSpPr>
        <p:spPr bwMode="auto">
          <a:xfrm flipV="1">
            <a:off x="3416431" y="2094612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4" name="AutoShape 14"/>
          <p:cNvCxnSpPr>
            <a:cxnSpLocks noChangeShapeType="1"/>
            <a:stCxn id="5123" idx="5"/>
            <a:endCxn id="5126" idx="1"/>
          </p:cNvCxnSpPr>
          <p:nvPr>
            <p:custDataLst>
              <p:tags r:id="rId12"/>
            </p:custDataLst>
          </p:nvPr>
        </p:nvCxnSpPr>
        <p:spPr bwMode="auto">
          <a:xfrm>
            <a:off x="3416431" y="3183252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5" name="AutoShape 15"/>
          <p:cNvCxnSpPr>
            <a:cxnSpLocks noChangeShapeType="1"/>
            <a:stCxn id="5127" idx="6"/>
            <a:endCxn id="5126" idx="2"/>
          </p:cNvCxnSpPr>
          <p:nvPr>
            <p:custDataLst>
              <p:tags r:id="rId13"/>
            </p:custDataLst>
          </p:nvPr>
        </p:nvCxnSpPr>
        <p:spPr bwMode="auto">
          <a:xfrm>
            <a:off x="2441190" y="3996492"/>
            <a:ext cx="1399680" cy="108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6" name="AutoShape 16"/>
          <p:cNvCxnSpPr>
            <a:cxnSpLocks noChangeShapeType="1"/>
            <a:stCxn id="5125" idx="4"/>
            <a:endCxn id="5126" idx="0"/>
          </p:cNvCxnSpPr>
          <p:nvPr>
            <p:custDataLst>
              <p:tags r:id="rId14"/>
            </p:custDataLst>
          </p:nvPr>
        </p:nvCxnSpPr>
        <p:spPr bwMode="auto">
          <a:xfrm>
            <a:off x="4229671" y="2208011"/>
            <a:ext cx="1080" cy="139968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66857" y="218590"/>
            <a:ext cx="5268558" cy="519121"/>
          </a:xfrm>
        </p:spPr>
        <p:txBody>
          <a:bodyPr>
            <a:normAutofit/>
          </a:bodyPr>
          <a:lstStyle/>
          <a:p>
            <a:r>
              <a:rPr lang="en-US" dirty="0"/>
              <a:t>A Social Network</a:t>
            </a:r>
          </a:p>
        </p:txBody>
      </p:sp>
      <p:sp>
        <p:nvSpPr>
          <p:cNvPr id="4" name="Rectangle 3"/>
          <p:cNvSpPr/>
          <p:nvPr>
            <p:custDataLst>
              <p:tags r:id="rId16"/>
            </p:custDataLst>
          </p:nvPr>
        </p:nvSpPr>
        <p:spPr>
          <a:xfrm>
            <a:off x="6343651" y="4944880"/>
            <a:ext cx="97494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/>
              <a:t>Slide by Keith Schwarz</a:t>
            </a:r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4808970" y="125218"/>
            <a:ext cx="4266244" cy="3984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6938973" y="566351"/>
            <a:ext cx="19335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5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405" y="0"/>
            <a:ext cx="7194692" cy="5263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411473" y="22080"/>
            <a:ext cx="6171120" cy="858600"/>
          </a:xfrm>
          <a:ln/>
        </p:spPr>
        <p:txBody>
          <a:bodyPr vert="horz" wrap="square" lIns="68580" tIns="7544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492488" algn="l"/>
                <a:tab pos="984974" algn="l"/>
                <a:tab pos="1477462" algn="l"/>
                <a:tab pos="1969949" algn="l"/>
                <a:tab pos="2462436" algn="l"/>
                <a:tab pos="2954924" algn="l"/>
                <a:tab pos="3447411" algn="l"/>
                <a:tab pos="3939899" algn="l"/>
                <a:tab pos="4432385" algn="l"/>
                <a:tab pos="4924873" algn="l"/>
                <a:tab pos="5417360" algn="l"/>
                <a:tab pos="5909847" algn="l"/>
              </a:tabLst>
            </a:pPr>
            <a:r>
              <a:rPr lang="en-US" dirty="0"/>
              <a:t>Chemical Bonds</a:t>
            </a:r>
          </a:p>
        </p:txBody>
      </p:sp>
      <p:sp>
        <p:nvSpPr>
          <p:cNvPr id="6147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24360" y="4975831"/>
            <a:ext cx="4976640" cy="16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1229" tIns="37214" rIns="61229" bIns="3061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r"/>
            <a:r>
              <a:rPr lang="en-US" sz="749">
                <a:solidFill>
                  <a:srgbClr val="E6E6E6"/>
                </a:solidFill>
              </a:rPr>
              <a:t>http://4.bp.blogspot.com/-xCtBJ8lKHqA/Tjm0BONWBRI/AAAAAAAAAK4/-mHrbAUOHHg/s1600/Ethanol2.gif</a:t>
            </a: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1828801" y="4944880"/>
            <a:ext cx="97494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/>
              <a:t>Slide by Keith Schwarz</a:t>
            </a:r>
          </a:p>
        </p:txBody>
      </p:sp>
    </p:spTree>
    <p:extLst>
      <p:ext uri="{BB962C8B-B14F-4D97-AF65-F5344CB8AC3E}">
        <p14:creationId xmlns:p14="http://schemas.microsoft.com/office/powerpoint/2010/main" val="270295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51916"/>
            <a:ext cx="9144000" cy="7314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0" name="Text Box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27881" y="4976910"/>
            <a:ext cx="6702480" cy="18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1229" tIns="38415" rIns="61229" bIns="3061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r>
              <a:rPr lang="en-US" sz="884">
                <a:solidFill>
                  <a:srgbClr val="E6E6E6"/>
                </a:solidFill>
              </a:rPr>
              <a:t>http://strangemaps.files.wordpress.com/2007/02/fullinterstatemap-web.jpg</a:t>
            </a:r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6229351" y="4972050"/>
            <a:ext cx="97494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/>
              <a:t>Slide by Keith Schwarz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22040" y="129600"/>
              <a:ext cx="4053240" cy="4594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680" y="120240"/>
                <a:ext cx="4071960" cy="461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831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80708" y="-345981"/>
            <a:ext cx="1977053" cy="1028700"/>
          </a:xfrm>
        </p:spPr>
        <p:txBody>
          <a:bodyPr>
            <a:normAutofit/>
          </a:bodyPr>
          <a:lstStyle/>
          <a:p>
            <a:r>
              <a:rPr lang="en-US" dirty="0"/>
              <a:t>Internet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>
          <a:xfrm>
            <a:off x="4629822" y="168369"/>
            <a:ext cx="999117" cy="273844"/>
          </a:xfrm>
          <a:prstGeom prst="rect">
            <a:avLst/>
          </a:prstGeom>
        </p:spPr>
        <p:txBody>
          <a:bodyPr/>
          <a:lstStyle/>
          <a:p>
            <a:fld id="{BD5B7778-A611-4872-8891-91482CF4CF2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2772" name="Picture 4" descr="File:Internet map 1024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63367" y="0"/>
            <a:ext cx="7480633" cy="7480633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1371600" y="4914900"/>
            <a:ext cx="62865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This file is licensed under the </a:t>
            </a:r>
            <a:r>
              <a:rPr lang="en-US" sz="600" dirty="0">
                <a:solidFill>
                  <a:srgbClr val="663366"/>
                </a:solidFill>
                <a:latin typeface="Arial" panose="020B0604020202020204" pitchFamily="34" charset="0"/>
                <a:hlinkClick r:id="rId7" tooltip="w:en:Creative Commons"/>
              </a:rPr>
              <a:t>Creative Commons</a:t>
            </a:r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600" dirty="0">
                <a:solidFill>
                  <a:srgbClr val="663366"/>
                </a:solidFill>
                <a:latin typeface="Arial" panose="020B0604020202020204" pitchFamily="34" charset="0"/>
                <a:hlinkClick r:id="rId8"/>
              </a:rPr>
              <a:t>Attribution 2.5 Generic</a:t>
            </a:r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 license. </a:t>
            </a:r>
            <a:r>
              <a:rPr lang="en-US" sz="600" dirty="0">
                <a:hlinkClick r:id="rId9" tooltip="Barrett Lyon (page does not exist)"/>
              </a:rPr>
              <a:t>The </a:t>
            </a:r>
            <a:r>
              <a:rPr lang="en-US" sz="600" dirty="0" err="1">
                <a:hlinkClick r:id="rId9" tooltip="Barrett Lyon (page does not exist)"/>
              </a:rPr>
              <a:t>Opte</a:t>
            </a:r>
            <a:r>
              <a:rPr lang="en-US" sz="600" dirty="0">
                <a:hlinkClick r:id="rId9" tooltip="Barrett Lyon (page does not exist)"/>
              </a:rPr>
              <a:t> Project</a:t>
            </a:r>
            <a:r>
              <a:rPr lang="en-US" sz="600" dirty="0"/>
              <a:t>  </a:t>
            </a:r>
            <a:r>
              <a:rPr lang="en-US" sz="600" dirty="0">
                <a:hlinkClick r:id="rId10"/>
              </a:rPr>
              <a:t>http://commons.wikimedia.org/wiki/File:Internet_map_1024.jpg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380619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18029" y="200025"/>
            <a:ext cx="7393642" cy="857250"/>
          </a:xfrm>
        </p:spPr>
        <p:txBody>
          <a:bodyPr>
            <a:normAutofit/>
          </a:bodyPr>
          <a:lstStyle/>
          <a:p>
            <a:r>
              <a:rPr lang="en-US" dirty="0"/>
              <a:t>A graph is a mathematical structure for representing relationships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18030" y="1237129"/>
            <a:ext cx="6400352" cy="333487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/>
            <a:r>
              <a:rPr lang="en-US" dirty="0" smtClean="0"/>
              <a:t>A set V of </a:t>
            </a:r>
            <a:r>
              <a:rPr lang="en-US" b="1" dirty="0" smtClean="0">
                <a:solidFill>
                  <a:schemeClr val="accent1"/>
                </a:solidFill>
              </a:rPr>
              <a:t>vertices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(or </a:t>
            </a:r>
            <a:r>
              <a:rPr lang="en-US" i="1" dirty="0" smtClean="0"/>
              <a:t>nodes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Often have an associated label</a:t>
            </a:r>
          </a:p>
          <a:p>
            <a:pPr lvl="1"/>
            <a:r>
              <a:rPr lang="en-US" dirty="0" smtClean="0"/>
              <a:t>A set E of </a:t>
            </a:r>
            <a:r>
              <a:rPr lang="en-US" b="1" dirty="0" smtClean="0">
                <a:solidFill>
                  <a:schemeClr val="accent1"/>
                </a:solidFill>
              </a:rPr>
              <a:t>edges</a:t>
            </a:r>
            <a:r>
              <a:rPr lang="en-US" dirty="0" smtClean="0"/>
              <a:t> (or </a:t>
            </a:r>
            <a:r>
              <a:rPr lang="en-US" i="1" dirty="0" smtClean="0"/>
              <a:t>arcs</a:t>
            </a:r>
            <a:r>
              <a:rPr lang="en-US" dirty="0" smtClean="0"/>
              <a:t>) connecting a pair of vertices</a:t>
            </a:r>
          </a:p>
          <a:p>
            <a:pPr lvl="2"/>
            <a:r>
              <a:rPr lang="en-US" dirty="0" smtClean="0"/>
              <a:t>Often have an associated cost or weight</a:t>
            </a:r>
          </a:p>
          <a:p>
            <a:pPr lvl="1"/>
            <a:r>
              <a:rPr lang="en-US" dirty="0" smtClean="0"/>
              <a:t>A graph may be </a:t>
            </a:r>
            <a:r>
              <a:rPr lang="en-US" b="1" dirty="0" smtClean="0">
                <a:solidFill>
                  <a:schemeClr val="bg2"/>
                </a:solidFill>
              </a:rPr>
              <a:t>directed</a:t>
            </a:r>
            <a:r>
              <a:rPr lang="en-US" b="1" dirty="0" smtClean="0"/>
              <a:t> </a:t>
            </a:r>
            <a:r>
              <a:rPr lang="en-US" dirty="0" smtClean="0"/>
              <a:t>(an edge from A to B only allow you to go from A to B, not B to A) </a:t>
            </a:r>
          </a:p>
          <a:p>
            <a:pPr lvl="1"/>
            <a:r>
              <a:rPr lang="en-US" dirty="0" smtClean="0"/>
              <a:t>or </a:t>
            </a:r>
            <a:r>
              <a:rPr lang="en-US" b="1" dirty="0" smtClean="0">
                <a:solidFill>
                  <a:schemeClr val="bg2"/>
                </a:solidFill>
              </a:rPr>
              <a:t>undirected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smtClean="0"/>
              <a:t>(an edge between A and B allows travel in both directions)</a:t>
            </a:r>
          </a:p>
          <a:p>
            <a:pPr lvl="1"/>
            <a:r>
              <a:rPr lang="en-US" dirty="0" smtClean="0"/>
              <a:t>We talk about the number of vertices or edges as the </a:t>
            </a:r>
            <a:r>
              <a:rPr lang="en-US" i="1" dirty="0" smtClean="0"/>
              <a:t>size of the set</a:t>
            </a:r>
            <a:r>
              <a:rPr lang="en-US" dirty="0" smtClean="0"/>
              <a:t>, using the set theory notation for size: </a:t>
            </a:r>
            <a:r>
              <a:rPr lang="en-US" b="1" dirty="0" smtClean="0">
                <a:solidFill>
                  <a:schemeClr val="bg2"/>
                </a:solidFill>
              </a:rPr>
              <a:t>|V|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bg2"/>
                </a:solidFill>
              </a:rPr>
              <a:t>|E|</a:t>
            </a:r>
          </a:p>
        </p:txBody>
      </p:sp>
      <p:cxnSp>
        <p:nvCxnSpPr>
          <p:cNvPr id="6" name="Straight Arrow Connector 5"/>
          <p:cNvCxnSpPr/>
          <p:nvPr>
            <p:custDataLst>
              <p:tags r:id="rId3"/>
            </p:custDataLst>
          </p:nvPr>
        </p:nvCxnSpPr>
        <p:spPr>
          <a:xfrm>
            <a:off x="7527303" y="2719459"/>
            <a:ext cx="857250" cy="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>
            <p:custDataLst>
              <p:tags r:id="rId4"/>
            </p:custDataLst>
          </p:nvPr>
        </p:nvCxnSpPr>
        <p:spPr>
          <a:xfrm>
            <a:off x="7566524" y="3409404"/>
            <a:ext cx="818029" cy="0"/>
          </a:xfrm>
          <a:prstGeom prst="straightConnector1">
            <a:avLst/>
          </a:prstGeom>
          <a:ln w="730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>
            <p:custDataLst>
              <p:tags r:id="rId5"/>
            </p:custDataLst>
          </p:nvPr>
        </p:nvSpPr>
        <p:spPr>
          <a:xfrm>
            <a:off x="7040784" y="2477194"/>
            <a:ext cx="501892" cy="484531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>
            <p:custDataLst>
              <p:tags r:id="rId6"/>
            </p:custDataLst>
          </p:nvPr>
        </p:nvSpPr>
        <p:spPr>
          <a:xfrm>
            <a:off x="8384553" y="2477194"/>
            <a:ext cx="498167" cy="484531"/>
          </a:xfrm>
          <a:prstGeom prst="ellipse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>
            <p:custDataLst>
              <p:tags r:id="rId7"/>
            </p:custDataLst>
          </p:nvPr>
        </p:nvSpPr>
        <p:spPr>
          <a:xfrm>
            <a:off x="7040784" y="3143455"/>
            <a:ext cx="501892" cy="484531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>
            <p:custDataLst>
              <p:tags r:id="rId8"/>
            </p:custDataLst>
          </p:nvPr>
        </p:nvSpPr>
        <p:spPr>
          <a:xfrm>
            <a:off x="8384553" y="3143455"/>
            <a:ext cx="498167" cy="484531"/>
          </a:xfrm>
          <a:prstGeom prst="ellipse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>
                <p:custDataLst>
                  <p:tags r:id="rId9"/>
                </p:custDataLst>
              </p14:nvPr>
            </p14:nvContentPartPr>
            <p14:xfrm>
              <a:off x="7197480" y="2220480"/>
              <a:ext cx="1435320" cy="893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188120" y="2211120"/>
                <a:ext cx="1454040" cy="91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637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Boggle as a graph</a:t>
            </a:r>
          </a:p>
        </p:txBody>
      </p:sp>
      <p:sp>
        <p:nvSpPr>
          <p:cNvPr id="69120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Vertex </a:t>
            </a:r>
            <a:r>
              <a:rPr lang="en-US" dirty="0"/>
              <a:t>= letter cube;  Edge = connection to neighboring cube</a:t>
            </a:r>
          </a:p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691204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872" y="1647824"/>
            <a:ext cx="2309813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1205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796" y="1821654"/>
            <a:ext cx="1985963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10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Maze as graph</a:t>
            </a:r>
          </a:p>
        </p:txBody>
      </p:sp>
      <p:sp>
        <p:nvSpPr>
          <p:cNvPr id="69222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If a maze is a graph, what is a vertex and what is an edge?</a:t>
            </a:r>
          </a:p>
          <a:p>
            <a:endParaRPr lang="en-US" dirty="0"/>
          </a:p>
        </p:txBody>
      </p:sp>
      <p:pic>
        <p:nvPicPr>
          <p:cNvPr id="692229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57350"/>
            <a:ext cx="240030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2230" name="AutoShape 6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>
            <a:off x="3257550" y="14859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0" name="Line 5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3257550" y="1485900"/>
            <a:ext cx="1191" cy="2743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1" name="Line 5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3257550" y="1485900"/>
            <a:ext cx="2743200" cy="1191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2" name="Line 5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6000750" y="2171700"/>
            <a:ext cx="1191" cy="20574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3" name="Line 5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3943350" y="4229100"/>
            <a:ext cx="2057400" cy="1191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4" name="Line 6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3943350" y="2171700"/>
            <a:ext cx="1191" cy="20574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5" name="Line 6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4629150" y="3543300"/>
            <a:ext cx="685800" cy="1191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6" name="Line 6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5314950" y="1485900"/>
            <a:ext cx="1191" cy="20574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7" name="Line 6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4629150" y="2171700"/>
            <a:ext cx="1191" cy="13716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64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>
            <p:custDataLst>
              <p:tags r:id="rId1"/>
            </p:custDataLst>
          </p:nvPr>
        </p:nvSpPr>
        <p:spPr>
          <a:xfrm>
            <a:off x="1908559" y="700267"/>
            <a:ext cx="45916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Diagrams each show a graph with four vertices: Apple, Banana, Pear, Plum. Each answer choice has different edge sets.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A: no edges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B: Apple to Plum directed, Apple to banana undirected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C: Apple and Banana point to each other. Two edges point from Plum to Pear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1517519" y="1207290"/>
            <a:ext cx="5446731" cy="2631733"/>
          </a:xfrm>
          <a:prstGeom prst="rect">
            <a:avLst/>
          </a:prstGeom>
        </p:spPr>
        <p:txBody>
          <a:bodyPr/>
          <a:lstStyle/>
          <a:p>
            <a:r>
              <a:rPr lang="en-US" u="sng" dirty="0" smtClean="0"/>
              <a:t>How many</a:t>
            </a:r>
            <a:r>
              <a:rPr lang="en-US" dirty="0" smtClean="0"/>
              <a:t> of the following are valid graphs?</a:t>
            </a:r>
            <a:endParaRPr lang="en-US" dirty="0"/>
          </a:p>
        </p:txBody>
      </p:sp>
      <p:pic>
        <p:nvPicPr>
          <p:cNvPr id="14" name="Picture 2" descr="https://encrypted-tbn3.gstatic.com/images?q=tbn:ANd9GcT4lmfM6p9KFwsefR9O2Kqp9GLkpDRwmCV0MSgiDQmZyb7dwPk2xQ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2025059" y="2034596"/>
            <a:ext cx="371475" cy="335272"/>
          </a:xfrm>
          <a:prstGeom prst="rect">
            <a:avLst/>
          </a:prstGeom>
          <a:noFill/>
        </p:spPr>
      </p:pic>
      <p:pic>
        <p:nvPicPr>
          <p:cNvPr id="15" name="Picture 4" descr="https://encrypted-tbn1.gstatic.com/images?q=tbn:ANd9GcSAUv8_U29YTlfHjGlMLegQH8YfQCozUGcVdqIqH3oxfDeSwucO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2682284" y="1955529"/>
            <a:ext cx="473529" cy="414338"/>
          </a:xfrm>
          <a:prstGeom prst="rect">
            <a:avLst/>
          </a:prstGeom>
          <a:noFill/>
        </p:spPr>
      </p:pic>
      <p:pic>
        <p:nvPicPr>
          <p:cNvPr id="16" name="Picture 15" descr="https://encrypted-tbn0.gstatic.com/images?q=tbn:ANd9GcRNsFlnHAe7nKiLeuUP4J1zsu03FIp0BNp4qlL1BOevuFMiaafRPQ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1996484" y="2541317"/>
            <a:ext cx="400050" cy="560070"/>
          </a:xfrm>
          <a:prstGeom prst="rect">
            <a:avLst/>
          </a:prstGeom>
          <a:noFill/>
        </p:spPr>
      </p:pic>
      <p:pic>
        <p:nvPicPr>
          <p:cNvPr id="17" name="Picture 8" descr="https://encrypted-tbn0.gstatic.com/images?q=tbn:ANd9GcRydykPEpp_mG9aglgIEhQgbTztXiC2_qAzJluSKcQ9nTWNrhf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2682284" y="2712767"/>
            <a:ext cx="457200" cy="342459"/>
          </a:xfrm>
          <a:prstGeom prst="rect">
            <a:avLst/>
          </a:prstGeom>
          <a:noFill/>
        </p:spPr>
      </p:pic>
      <p:pic>
        <p:nvPicPr>
          <p:cNvPr id="24" name="Picture 2" descr="https://encrypted-tbn3.gstatic.com/images?q=tbn:ANd9GcT4lmfM6p9KFwsefR9O2Kqp9GLkpDRwmCV0MSgiDQmZyb7dwPk2xQ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3939584" y="1866947"/>
            <a:ext cx="371475" cy="335272"/>
          </a:xfrm>
          <a:prstGeom prst="rect">
            <a:avLst/>
          </a:prstGeom>
          <a:noFill/>
        </p:spPr>
      </p:pic>
      <p:pic>
        <p:nvPicPr>
          <p:cNvPr id="25" name="Picture 4" descr="https://encrypted-tbn1.gstatic.com/images?q=tbn:ANd9GcSAUv8_U29YTlfHjGlMLegQH8YfQCozUGcVdqIqH3oxfDeSwucO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4837655" y="1795509"/>
            <a:ext cx="473529" cy="414338"/>
          </a:xfrm>
          <a:prstGeom prst="rect">
            <a:avLst/>
          </a:prstGeom>
          <a:noFill/>
        </p:spPr>
      </p:pic>
      <p:pic>
        <p:nvPicPr>
          <p:cNvPr id="26" name="Picture 25" descr="https://encrypted-tbn0.gstatic.com/images?q=tbn:ANd9GcRNsFlnHAe7nKiLeuUP4J1zsu03FIp0BNp4qlL1BOevuFMiaafRPQ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3939584" y="2609897"/>
            <a:ext cx="400050" cy="560070"/>
          </a:xfrm>
          <a:prstGeom prst="rect">
            <a:avLst/>
          </a:prstGeom>
          <a:noFill/>
        </p:spPr>
      </p:pic>
      <p:pic>
        <p:nvPicPr>
          <p:cNvPr id="27" name="Picture 8" descr="https://encrypted-tbn0.gstatic.com/images?q=tbn:ANd9GcRydykPEpp_mG9aglgIEhQgbTztXiC2_qAzJluSKcQ9nTWNrhfg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4853984" y="2724197"/>
            <a:ext cx="457200" cy="342459"/>
          </a:xfrm>
          <a:prstGeom prst="rect">
            <a:avLst/>
          </a:prstGeom>
          <a:noFill/>
        </p:spPr>
      </p:pic>
      <p:cxnSp>
        <p:nvCxnSpPr>
          <p:cNvPr id="29" name="Straight Arrow Connector 28"/>
          <p:cNvCxnSpPr/>
          <p:nvPr>
            <p:custDataLst>
              <p:tags r:id="rId12"/>
            </p:custDataLst>
          </p:nvPr>
        </p:nvCxnSpPr>
        <p:spPr>
          <a:xfrm>
            <a:off x="4282484" y="2255567"/>
            <a:ext cx="628650" cy="58293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6" idx="3"/>
          </p:cNvCxnSpPr>
          <p:nvPr>
            <p:custDataLst>
              <p:tags r:id="rId13"/>
            </p:custDataLst>
          </p:nvPr>
        </p:nvCxnSpPr>
        <p:spPr>
          <a:xfrm flipV="1">
            <a:off x="4339634" y="2152697"/>
            <a:ext cx="514350" cy="73723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2" descr="https://encrypted-tbn3.gstatic.com/images?q=tbn:ANd9GcT4lmfM6p9KFwsefR9O2Kqp9GLkpDRwmCV0MSgiDQmZyb7dwPk2xQ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5739956" y="1876478"/>
            <a:ext cx="371475" cy="335272"/>
          </a:xfrm>
          <a:prstGeom prst="rect">
            <a:avLst/>
          </a:prstGeom>
          <a:noFill/>
        </p:spPr>
      </p:pic>
      <p:pic>
        <p:nvPicPr>
          <p:cNvPr id="35" name="Picture 4" descr="https://encrypted-tbn1.gstatic.com/images?q=tbn:ANd9GcSAUv8_U29YTlfHjGlMLegQH8YfQCozUGcVdqIqH3oxfDeSwucO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6638027" y="1805040"/>
            <a:ext cx="473529" cy="414338"/>
          </a:xfrm>
          <a:prstGeom prst="rect">
            <a:avLst/>
          </a:prstGeom>
          <a:noFill/>
        </p:spPr>
      </p:pic>
      <p:pic>
        <p:nvPicPr>
          <p:cNvPr id="36" name="Picture 35" descr="https://encrypted-tbn0.gstatic.com/images?q=tbn:ANd9GcRNsFlnHAe7nKiLeuUP4J1zsu03FIp0BNp4qlL1BOevuFMiaafRPQ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5739956" y="2619428"/>
            <a:ext cx="400050" cy="560070"/>
          </a:xfrm>
          <a:prstGeom prst="rect">
            <a:avLst/>
          </a:prstGeom>
          <a:noFill/>
        </p:spPr>
      </p:pic>
      <p:pic>
        <p:nvPicPr>
          <p:cNvPr id="37" name="Picture 8" descr="https://encrypted-tbn0.gstatic.com/images?q=tbn:ANd9GcRydykPEpp_mG9aglgIEhQgbTztXiC2_qAzJluSKcQ9nTWNrhfg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6654356" y="2733728"/>
            <a:ext cx="457200" cy="342459"/>
          </a:xfrm>
          <a:prstGeom prst="rect">
            <a:avLst/>
          </a:prstGeom>
          <a:noFill/>
        </p:spPr>
      </p:pic>
      <p:cxnSp>
        <p:nvCxnSpPr>
          <p:cNvPr id="45" name="Straight Connector 44"/>
          <p:cNvCxnSpPr>
            <a:stCxn id="24" idx="3"/>
            <a:endCxn id="25" idx="1"/>
          </p:cNvCxnSpPr>
          <p:nvPr>
            <p:custDataLst>
              <p:tags r:id="rId18"/>
            </p:custDataLst>
          </p:nvPr>
        </p:nvCxnSpPr>
        <p:spPr>
          <a:xfrm flipV="1">
            <a:off x="4311059" y="2002678"/>
            <a:ext cx="526596" cy="319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>
            <p:custDataLst>
              <p:tags r:id="rId19"/>
            </p:custDataLst>
          </p:nvPr>
        </p:nvCxnSpPr>
        <p:spPr>
          <a:xfrm flipV="1">
            <a:off x="4339634" y="2966612"/>
            <a:ext cx="526596" cy="319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>
            <p:custDataLst>
              <p:tags r:id="rId20"/>
            </p:custDataLst>
          </p:nvPr>
        </p:nvCxnSpPr>
        <p:spPr>
          <a:xfrm flipH="1">
            <a:off x="6108505" y="2904957"/>
            <a:ext cx="60578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>
            <p:custDataLst>
              <p:tags r:id="rId21"/>
            </p:custDataLst>
          </p:nvPr>
        </p:nvCxnSpPr>
        <p:spPr>
          <a:xfrm flipH="1">
            <a:off x="6140006" y="2198417"/>
            <a:ext cx="542778" cy="38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>
            <p:custDataLst>
              <p:tags r:id="rId22"/>
            </p:custDataLst>
          </p:nvPr>
        </p:nvCxnSpPr>
        <p:spPr>
          <a:xfrm>
            <a:off x="6140006" y="1955529"/>
            <a:ext cx="599928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>
            <p:custDataLst>
              <p:tags r:id="rId23"/>
            </p:custDataLst>
          </p:nvPr>
        </p:nvSpPr>
        <p:spPr>
          <a:xfrm>
            <a:off x="1728520" y="3598342"/>
            <a:ext cx="30674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UcParenR"/>
            </a:pPr>
            <a:r>
              <a:rPr lang="en-US" b="1" dirty="0" smtClean="0">
                <a:solidFill>
                  <a:schemeClr val="accent1"/>
                </a:solidFill>
              </a:rPr>
              <a:t>0</a:t>
            </a:r>
          </a:p>
          <a:p>
            <a:pPr marL="342900" indent="-342900">
              <a:buAutoNum type="alphaUcParenR"/>
            </a:pPr>
            <a:r>
              <a:rPr lang="en-US" b="1" dirty="0" smtClean="0">
                <a:solidFill>
                  <a:schemeClr val="accent1"/>
                </a:solidFill>
              </a:rPr>
              <a:t>1</a:t>
            </a:r>
          </a:p>
          <a:p>
            <a:pPr marL="342900" indent="-342900">
              <a:buAutoNum type="alphaUcParenR"/>
            </a:pPr>
            <a:r>
              <a:rPr lang="en-US" b="1" dirty="0" smtClean="0">
                <a:solidFill>
                  <a:schemeClr val="accent1"/>
                </a:solidFill>
              </a:rPr>
              <a:t>2</a:t>
            </a:r>
          </a:p>
          <a:p>
            <a:pPr marL="342900" indent="-342900">
              <a:buAutoNum type="alphaUcParenR"/>
            </a:pPr>
            <a:r>
              <a:rPr lang="en-US" b="1" dirty="0" smtClean="0">
                <a:solidFill>
                  <a:schemeClr val="accent1"/>
                </a:solidFill>
              </a:rPr>
              <a:t>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" name="Ink 3"/>
              <p14:cNvContentPartPr/>
              <p14:nvPr>
                <p:custDataLst>
                  <p:tags r:id="rId24"/>
                </p:custDataLst>
              </p14:nvPr>
            </p14:nvContentPartPr>
            <p14:xfrm>
              <a:off x="1526040" y="1433880"/>
              <a:ext cx="5650920" cy="35593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519200" y="1431360"/>
                <a:ext cx="5660280" cy="356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022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Graph Terminology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72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4822" name="Group 6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5531644" y="2378869"/>
            <a:ext cx="2336006" cy="2050256"/>
            <a:chOff x="3654" y="2022"/>
            <a:chExt cx="1962" cy="1722"/>
          </a:xfrm>
        </p:grpSpPr>
        <p:sp>
          <p:nvSpPr>
            <p:cNvPr id="674823" name="Text Box 6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4720" y="2268"/>
              <a:ext cx="26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sz="1500" baseline="-25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674824" name="Oval 8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678" y="2514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X</a:t>
              </a:r>
            </a:p>
          </p:txBody>
        </p:sp>
        <p:sp>
          <p:nvSpPr>
            <p:cNvPr id="674825" name="Oval 9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654" y="2514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U</a:t>
              </a:r>
            </a:p>
          </p:txBody>
        </p:sp>
        <p:sp>
          <p:nvSpPr>
            <p:cNvPr id="674826" name="Oval 10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166" y="2022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V</a:t>
              </a:r>
            </a:p>
          </p:txBody>
        </p:sp>
        <p:sp>
          <p:nvSpPr>
            <p:cNvPr id="674827" name="Oval 1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166" y="3006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W</a:t>
              </a:r>
            </a:p>
          </p:txBody>
        </p:sp>
        <p:sp>
          <p:nvSpPr>
            <p:cNvPr id="674828" name="Oval 1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360" y="2514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Z</a:t>
              </a:r>
            </a:p>
          </p:txBody>
        </p:sp>
        <p:cxnSp>
          <p:nvCxnSpPr>
            <p:cNvPr id="674829" name="AutoShape 13"/>
            <p:cNvCxnSpPr>
              <a:cxnSpLocks noChangeShapeType="1"/>
              <a:stCxn id="674826" idx="3"/>
              <a:endCxn id="674825" idx="7"/>
            </p:cNvCxnSpPr>
            <p:nvPr>
              <p:custDataLst>
                <p:tags r:id="rId11"/>
              </p:custDataLst>
            </p:nvPr>
          </p:nvCxnSpPr>
          <p:spPr bwMode="auto">
            <a:xfrm flipH="1">
              <a:off x="3873" y="2237"/>
              <a:ext cx="330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4830" name="AutoShape 14"/>
            <p:cNvCxnSpPr>
              <a:cxnSpLocks noChangeShapeType="1"/>
              <a:stCxn id="674827" idx="1"/>
              <a:endCxn id="674825" idx="5"/>
            </p:cNvCxnSpPr>
            <p:nvPr>
              <p:custDataLst>
                <p:tags r:id="rId12"/>
              </p:custDataLst>
            </p:nvPr>
          </p:nvCxnSpPr>
          <p:spPr bwMode="auto">
            <a:xfrm flipH="1" flipV="1">
              <a:off x="3873" y="2729"/>
              <a:ext cx="330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4831" name="AutoShape 15"/>
            <p:cNvCxnSpPr>
              <a:cxnSpLocks noChangeShapeType="1"/>
              <a:stCxn id="674827" idx="7"/>
              <a:endCxn id="674824" idx="3"/>
            </p:cNvCxnSpPr>
            <p:nvPr>
              <p:custDataLst>
                <p:tags r:id="rId13"/>
              </p:custDataLst>
            </p:nvPr>
          </p:nvCxnSpPr>
          <p:spPr bwMode="auto">
            <a:xfrm flipV="1">
              <a:off x="4384" y="2729"/>
              <a:ext cx="331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4832" name="AutoShape 16"/>
            <p:cNvCxnSpPr>
              <a:cxnSpLocks noChangeShapeType="1"/>
              <a:stCxn id="674824" idx="6"/>
              <a:endCxn id="674828" idx="2"/>
            </p:cNvCxnSpPr>
            <p:nvPr>
              <p:custDataLst>
                <p:tags r:id="rId14"/>
              </p:custDataLst>
            </p:nvPr>
          </p:nvCxnSpPr>
          <p:spPr bwMode="auto">
            <a:xfrm>
              <a:off x="4939" y="2637"/>
              <a:ext cx="416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4833" name="AutoShape 17"/>
            <p:cNvCxnSpPr>
              <a:cxnSpLocks noChangeShapeType="1"/>
              <a:stCxn id="674826" idx="5"/>
              <a:endCxn id="674824" idx="1"/>
            </p:cNvCxnSpPr>
            <p:nvPr>
              <p:custDataLst>
                <p:tags r:id="rId15"/>
              </p:custDataLst>
            </p:nvPr>
          </p:nvCxnSpPr>
          <p:spPr bwMode="auto">
            <a:xfrm>
              <a:off x="4384" y="2237"/>
              <a:ext cx="331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4834" name="AutoShape 18"/>
            <p:cNvCxnSpPr>
              <a:cxnSpLocks noChangeShapeType="1"/>
              <a:stCxn id="674826" idx="4"/>
              <a:endCxn id="674827" idx="0"/>
            </p:cNvCxnSpPr>
            <p:nvPr>
              <p:custDataLst>
                <p:tags r:id="rId16"/>
              </p:custDataLst>
            </p:nvPr>
          </p:nvCxnSpPr>
          <p:spPr bwMode="auto">
            <a:xfrm>
              <a:off x="4294" y="2273"/>
              <a:ext cx="0" cy="72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4835" name="Oval 19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683" y="3498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Y</a:t>
              </a:r>
            </a:p>
          </p:txBody>
        </p:sp>
        <p:cxnSp>
          <p:nvCxnSpPr>
            <p:cNvPr id="674836" name="AutoShape 20"/>
            <p:cNvCxnSpPr>
              <a:cxnSpLocks noChangeShapeType="1"/>
              <a:stCxn id="674827" idx="5"/>
              <a:endCxn id="674835" idx="1"/>
            </p:cNvCxnSpPr>
            <p:nvPr>
              <p:custDataLst>
                <p:tags r:id="rId18"/>
              </p:custDataLst>
            </p:nvPr>
          </p:nvCxnSpPr>
          <p:spPr bwMode="auto">
            <a:xfrm>
              <a:off x="4384" y="3221"/>
              <a:ext cx="336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4837" name="AutoShape 21"/>
            <p:cNvCxnSpPr>
              <a:cxnSpLocks noChangeShapeType="1"/>
              <a:stCxn id="674824" idx="4"/>
              <a:endCxn id="674835" idx="0"/>
            </p:cNvCxnSpPr>
            <p:nvPr>
              <p:custDataLst>
                <p:tags r:id="rId19"/>
              </p:custDataLst>
            </p:nvPr>
          </p:nvCxnSpPr>
          <p:spPr bwMode="auto">
            <a:xfrm>
              <a:off x="4806" y="2765"/>
              <a:ext cx="5" cy="72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4838" name="Text Box 22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3873" y="2150"/>
              <a:ext cx="19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a</a:t>
              </a:r>
            </a:p>
          </p:txBody>
        </p:sp>
        <p:sp>
          <p:nvSpPr>
            <p:cNvPr id="674839" name="Text Box 23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865" y="2765"/>
              <a:ext cx="183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c</a:t>
              </a:r>
            </a:p>
          </p:txBody>
        </p:sp>
        <p:sp>
          <p:nvSpPr>
            <p:cNvPr id="674840" name="Text Box 24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550" y="2145"/>
              <a:ext cx="1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b</a:t>
              </a:r>
            </a:p>
          </p:txBody>
        </p:sp>
        <p:sp>
          <p:nvSpPr>
            <p:cNvPr id="674841" name="Text Box 25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507" y="2801"/>
              <a:ext cx="193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e</a:t>
              </a:r>
            </a:p>
          </p:txBody>
        </p:sp>
        <p:sp>
          <p:nvSpPr>
            <p:cNvPr id="674842" name="Text Box 2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123" y="2432"/>
              <a:ext cx="1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d</a:t>
              </a:r>
            </a:p>
          </p:txBody>
        </p:sp>
        <p:sp>
          <p:nvSpPr>
            <p:cNvPr id="674843" name="Text Box 27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425" y="3339"/>
              <a:ext cx="15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f</a:t>
              </a:r>
            </a:p>
          </p:txBody>
        </p:sp>
        <p:sp>
          <p:nvSpPr>
            <p:cNvPr id="674844" name="Text Box 28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4784" y="3037"/>
              <a:ext cx="19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g</a:t>
              </a:r>
            </a:p>
          </p:txBody>
        </p:sp>
        <p:sp>
          <p:nvSpPr>
            <p:cNvPr id="674845" name="Text Box 2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5067" y="2637"/>
              <a:ext cx="1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h</a:t>
              </a:r>
            </a:p>
          </p:txBody>
        </p:sp>
        <p:sp>
          <p:nvSpPr>
            <p:cNvPr id="674846" name="Text Box 30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038" y="2637"/>
              <a:ext cx="25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sz="1500" baseline="-25000">
                <a:solidFill>
                  <a:schemeClr val="accent2"/>
                </a:solidFill>
                <a:latin typeface="Calibri" panose="020F0502020204030204" pitchFamily="34" charset="0"/>
                <a:ea typeface="ＭＳ Ｐゴシック" panose="020B0600070205080204" pitchFamily="34" charset="-128"/>
              </a:endParaRPr>
            </a:p>
          </p:txBody>
        </p:sp>
      </p:grpSp>
      <p:sp>
        <p:nvSpPr>
          <p:cNvPr id="674818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Graph terminology: </a:t>
            </a:r>
            <a:r>
              <a:rPr lang="en-US" b="1" dirty="0" smtClean="0"/>
              <a:t>Paths</a:t>
            </a:r>
            <a:endParaRPr lang="en-US" b="1" dirty="0"/>
          </a:p>
        </p:txBody>
      </p:sp>
      <p:sp>
        <p:nvSpPr>
          <p:cNvPr id="674819" name="Rectangle 3"/>
          <p:cNvSpPr>
            <a:spLocks noGrp="1" noChangeArrowheads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path</a:t>
            </a:r>
            <a:r>
              <a:rPr lang="en-US" dirty="0"/>
              <a:t>: A path from vertex </a:t>
            </a:r>
            <a:r>
              <a:rPr lang="en-US" i="1" dirty="0"/>
              <a:t>a</a:t>
            </a:r>
            <a:r>
              <a:rPr lang="en-US" dirty="0"/>
              <a:t> to </a:t>
            </a:r>
            <a:r>
              <a:rPr lang="en-US" i="1" dirty="0"/>
              <a:t>b</a:t>
            </a:r>
            <a:r>
              <a:rPr lang="en-US" dirty="0"/>
              <a:t> is a sequence of edges that can be followed starting from </a:t>
            </a:r>
            <a:r>
              <a:rPr lang="en-US" i="1" dirty="0"/>
              <a:t>a</a:t>
            </a:r>
            <a:r>
              <a:rPr lang="en-US" dirty="0"/>
              <a:t> to reach </a:t>
            </a:r>
            <a:r>
              <a:rPr lang="en-US" i="1" dirty="0"/>
              <a:t>b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can be represented as vertices visited, or edges taken</a:t>
            </a:r>
          </a:p>
          <a:p>
            <a:pPr lvl="1"/>
            <a:r>
              <a:rPr lang="en-US" dirty="0" smtClean="0"/>
              <a:t>Example: one </a:t>
            </a:r>
            <a:r>
              <a:rPr lang="en-US" dirty="0"/>
              <a:t>path from </a:t>
            </a:r>
            <a:r>
              <a:rPr lang="en-US" i="1" dirty="0"/>
              <a:t>V</a:t>
            </a:r>
            <a:r>
              <a:rPr lang="en-US" dirty="0"/>
              <a:t> to </a:t>
            </a:r>
            <a:r>
              <a:rPr lang="en-US" i="1" dirty="0"/>
              <a:t>Z</a:t>
            </a:r>
            <a:r>
              <a:rPr lang="en-US" dirty="0"/>
              <a:t>: {b, h} or {V, X, Z}</a:t>
            </a:r>
          </a:p>
          <a:p>
            <a:pPr lvl="1"/>
            <a:endParaRPr lang="en-US" dirty="0"/>
          </a:p>
          <a:p>
            <a:r>
              <a:rPr lang="en-US" b="1" dirty="0"/>
              <a:t>path length</a:t>
            </a:r>
            <a:r>
              <a:rPr lang="en-US" dirty="0"/>
              <a:t>: Number of vertices</a:t>
            </a:r>
            <a:br>
              <a:rPr lang="en-US" dirty="0"/>
            </a:br>
            <a:r>
              <a:rPr lang="en-US" dirty="0"/>
              <a:t>or edges contained in the path.</a:t>
            </a:r>
          </a:p>
          <a:p>
            <a:pPr lvl="1"/>
            <a:endParaRPr lang="en-US" dirty="0"/>
          </a:p>
          <a:p>
            <a:r>
              <a:rPr lang="en-US" b="1" dirty="0"/>
              <a:t>neighbor</a:t>
            </a:r>
            <a:r>
              <a:rPr lang="en-US" i="1" dirty="0"/>
              <a:t> </a:t>
            </a:r>
            <a:r>
              <a:rPr lang="en-US" dirty="0"/>
              <a:t>or </a:t>
            </a:r>
            <a:r>
              <a:rPr lang="en-US" b="1" dirty="0"/>
              <a:t>adjacent</a:t>
            </a:r>
            <a:r>
              <a:rPr lang="en-US" i="1" dirty="0"/>
              <a:t>: </a:t>
            </a:r>
            <a:r>
              <a:rPr lang="en-US" dirty="0"/>
              <a:t>Two vertices</a:t>
            </a:r>
            <a:br>
              <a:rPr lang="en-US" dirty="0"/>
            </a:br>
            <a:r>
              <a:rPr lang="en-US" dirty="0"/>
              <a:t>connected directly by an edge.</a:t>
            </a:r>
          </a:p>
          <a:p>
            <a:pPr lvl="1"/>
            <a:r>
              <a:rPr lang="en-US" dirty="0"/>
              <a:t>example: V and X</a:t>
            </a:r>
            <a:endParaRPr lang="en-US" sz="9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4009680" y="2224440"/>
              <a:ext cx="3681720" cy="1172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005000" y="2221560"/>
                <a:ext cx="3693240" cy="118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947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4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Graph terminology</a:t>
            </a:r>
            <a:r>
              <a:rPr lang="en-US" dirty="0"/>
              <a:t>: </a:t>
            </a:r>
            <a:r>
              <a:rPr lang="en-US" b="1" dirty="0"/>
              <a:t>R</a:t>
            </a:r>
            <a:r>
              <a:rPr lang="en-US" b="1" dirty="0" smtClean="0"/>
              <a:t>eachability</a:t>
            </a:r>
            <a:r>
              <a:rPr lang="en-US" b="1" dirty="0"/>
              <a:t>, connectedness</a:t>
            </a:r>
          </a:p>
        </p:txBody>
      </p:sp>
      <p:sp>
        <p:nvSpPr>
          <p:cNvPr id="67584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reachable</a:t>
            </a:r>
            <a:r>
              <a:rPr lang="en-US" dirty="0"/>
              <a:t>: Vertex </a:t>
            </a:r>
            <a:r>
              <a:rPr lang="en-US" i="1" dirty="0"/>
              <a:t>a</a:t>
            </a:r>
            <a:r>
              <a:rPr lang="en-US" dirty="0"/>
              <a:t> is </a:t>
            </a:r>
            <a:r>
              <a:rPr lang="en-US" i="1" dirty="0"/>
              <a:t>reachable </a:t>
            </a:r>
            <a:r>
              <a:rPr lang="en-US" dirty="0"/>
              <a:t>from </a:t>
            </a:r>
            <a:r>
              <a:rPr lang="en-US" i="1" dirty="0"/>
              <a:t>b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if a path exists from </a:t>
            </a:r>
            <a:r>
              <a:rPr lang="en-US" i="1" dirty="0"/>
              <a:t>a</a:t>
            </a:r>
            <a:r>
              <a:rPr lang="en-US" dirty="0"/>
              <a:t> to </a:t>
            </a:r>
            <a:r>
              <a:rPr lang="en-US" i="1" dirty="0"/>
              <a:t>b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r>
              <a:rPr lang="en-US" b="1" dirty="0"/>
              <a:t>connected</a:t>
            </a:r>
            <a:r>
              <a:rPr lang="en-US" dirty="0"/>
              <a:t>: A graph is </a:t>
            </a:r>
            <a:r>
              <a:rPr lang="en-US" i="1" dirty="0"/>
              <a:t>connected</a:t>
            </a:r>
            <a:r>
              <a:rPr lang="en-US" dirty="0"/>
              <a:t> if every</a:t>
            </a:r>
            <a:br>
              <a:rPr lang="en-US" dirty="0"/>
            </a:br>
            <a:r>
              <a:rPr lang="en-US" dirty="0"/>
              <a:t>vertex is reachable from every other.</a:t>
            </a:r>
          </a:p>
          <a:p>
            <a:pPr lvl="1"/>
            <a:endParaRPr lang="en-US" dirty="0"/>
          </a:p>
          <a:p>
            <a:r>
              <a:rPr lang="en-US" b="1" dirty="0"/>
              <a:t>complete</a:t>
            </a:r>
            <a:r>
              <a:rPr lang="en-US" dirty="0"/>
              <a:t>: If every vertex has a direct</a:t>
            </a:r>
            <a:br>
              <a:rPr lang="en-US" dirty="0"/>
            </a:br>
            <a:r>
              <a:rPr lang="en-US" dirty="0"/>
              <a:t>edge to every other.</a:t>
            </a:r>
          </a:p>
        </p:txBody>
      </p:sp>
      <p:sp>
        <p:nvSpPr>
          <p:cNvPr id="675869" name="Oval 2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800350" y="3600450"/>
            <a:ext cx="285750" cy="285750"/>
          </a:xfrm>
          <a:prstGeom prst="ellipse">
            <a:avLst/>
          </a:prstGeom>
          <a:solidFill>
            <a:srgbClr val="E8E8E8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500"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675870" name="Oval 3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00350" y="4114800"/>
            <a:ext cx="285750" cy="285750"/>
          </a:xfrm>
          <a:prstGeom prst="ellipse">
            <a:avLst/>
          </a:prstGeom>
          <a:solidFill>
            <a:srgbClr val="E8E8E8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500">
                <a:latin typeface="Calibri" panose="020F0502020204030204" pitchFamily="34" charset="0"/>
              </a:rPr>
              <a:t>c</a:t>
            </a:r>
          </a:p>
        </p:txBody>
      </p:sp>
      <p:sp>
        <p:nvSpPr>
          <p:cNvPr id="675871" name="Oval 3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71850" y="3600450"/>
            <a:ext cx="285750" cy="285750"/>
          </a:xfrm>
          <a:prstGeom prst="ellipse">
            <a:avLst/>
          </a:prstGeom>
          <a:solidFill>
            <a:srgbClr val="E8E8E8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500">
                <a:latin typeface="Calibri" panose="020F0502020204030204" pitchFamily="34" charset="0"/>
              </a:rPr>
              <a:t>b</a:t>
            </a:r>
          </a:p>
        </p:txBody>
      </p:sp>
      <p:sp>
        <p:nvSpPr>
          <p:cNvPr id="675872" name="Oval 3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371850" y="4114800"/>
            <a:ext cx="285750" cy="285750"/>
          </a:xfrm>
          <a:prstGeom prst="ellipse">
            <a:avLst/>
          </a:prstGeom>
          <a:solidFill>
            <a:srgbClr val="E8E8E8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500">
                <a:latin typeface="Calibri" panose="020F0502020204030204" pitchFamily="34" charset="0"/>
              </a:rPr>
              <a:t>d</a:t>
            </a:r>
          </a:p>
        </p:txBody>
      </p:sp>
      <p:cxnSp>
        <p:nvCxnSpPr>
          <p:cNvPr id="675873" name="AutoShape 33"/>
          <p:cNvCxnSpPr>
            <a:cxnSpLocks noChangeShapeType="1"/>
            <a:stCxn id="675869" idx="4"/>
            <a:endCxn id="675870" idx="0"/>
          </p:cNvCxnSpPr>
          <p:nvPr>
            <p:custDataLst>
              <p:tags r:id="rId7"/>
            </p:custDataLst>
          </p:nvPr>
        </p:nvCxnSpPr>
        <p:spPr bwMode="auto">
          <a:xfrm>
            <a:off x="2943225" y="3893344"/>
            <a:ext cx="0" cy="21431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874" name="AutoShape 34"/>
          <p:cNvCxnSpPr>
            <a:cxnSpLocks noChangeShapeType="1"/>
            <a:stCxn id="675870" idx="6"/>
            <a:endCxn id="675872" idx="2"/>
          </p:cNvCxnSpPr>
          <p:nvPr>
            <p:custDataLst>
              <p:tags r:id="rId8"/>
            </p:custDataLst>
          </p:nvPr>
        </p:nvCxnSpPr>
        <p:spPr bwMode="auto">
          <a:xfrm>
            <a:off x="3093244" y="4257675"/>
            <a:ext cx="271463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875" name="AutoShape 35"/>
          <p:cNvCxnSpPr>
            <a:cxnSpLocks noChangeShapeType="1"/>
            <a:stCxn id="675872" idx="0"/>
            <a:endCxn id="675871" idx="4"/>
          </p:cNvCxnSpPr>
          <p:nvPr>
            <p:custDataLst>
              <p:tags r:id="rId9"/>
            </p:custDataLst>
          </p:nvPr>
        </p:nvCxnSpPr>
        <p:spPr bwMode="auto">
          <a:xfrm flipV="1">
            <a:off x="3514725" y="3893344"/>
            <a:ext cx="0" cy="21431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876" name="AutoShape 36"/>
          <p:cNvCxnSpPr>
            <a:cxnSpLocks noChangeShapeType="1"/>
            <a:stCxn id="675870" idx="7"/>
            <a:endCxn id="675871" idx="3"/>
          </p:cNvCxnSpPr>
          <p:nvPr>
            <p:custDataLst>
              <p:tags r:id="rId10"/>
            </p:custDataLst>
          </p:nvPr>
        </p:nvCxnSpPr>
        <p:spPr bwMode="auto">
          <a:xfrm flipV="1">
            <a:off x="3044429" y="3851673"/>
            <a:ext cx="369094" cy="29765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877" name="AutoShape 37"/>
          <p:cNvCxnSpPr>
            <a:cxnSpLocks noChangeShapeType="1"/>
            <a:stCxn id="675869" idx="5"/>
            <a:endCxn id="675872" idx="1"/>
          </p:cNvCxnSpPr>
          <p:nvPr>
            <p:custDataLst>
              <p:tags r:id="rId11"/>
            </p:custDataLst>
          </p:nvPr>
        </p:nvCxnSpPr>
        <p:spPr bwMode="auto">
          <a:xfrm>
            <a:off x="3044429" y="3851673"/>
            <a:ext cx="369094" cy="29765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878" name="AutoShape 38"/>
          <p:cNvCxnSpPr>
            <a:cxnSpLocks noChangeShapeType="1"/>
            <a:stCxn id="675869" idx="6"/>
            <a:endCxn id="675871" idx="2"/>
          </p:cNvCxnSpPr>
          <p:nvPr>
            <p:custDataLst>
              <p:tags r:id="rId12"/>
            </p:custDataLst>
          </p:nvPr>
        </p:nvCxnSpPr>
        <p:spPr bwMode="auto">
          <a:xfrm>
            <a:off x="3093244" y="3743325"/>
            <a:ext cx="271463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75879" name="Group 39"/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6115050" y="1224074"/>
            <a:ext cx="971550" cy="1028700"/>
            <a:chOff x="4416" y="2880"/>
            <a:chExt cx="816" cy="864"/>
          </a:xfrm>
        </p:grpSpPr>
        <p:sp>
          <p:nvSpPr>
            <p:cNvPr id="675880" name="Oval 40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416" y="2880"/>
              <a:ext cx="240" cy="240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500">
                  <a:latin typeface="Calibri" panose="020F0502020204030204" pitchFamily="34" charset="0"/>
                </a:rPr>
                <a:t>a</a:t>
              </a:r>
            </a:p>
          </p:txBody>
        </p:sp>
        <p:sp>
          <p:nvSpPr>
            <p:cNvPr id="675881" name="Oval 41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416" y="3312"/>
              <a:ext cx="240" cy="240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500">
                  <a:latin typeface="Calibri" panose="020F0502020204030204" pitchFamily="34" charset="0"/>
                </a:rPr>
                <a:t>c</a:t>
              </a:r>
            </a:p>
          </p:txBody>
        </p:sp>
        <p:sp>
          <p:nvSpPr>
            <p:cNvPr id="675882" name="Oval 42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896" y="2880"/>
              <a:ext cx="240" cy="240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500">
                  <a:latin typeface="Calibri" panose="020F0502020204030204" pitchFamily="34" charset="0"/>
                </a:rPr>
                <a:t>b</a:t>
              </a:r>
            </a:p>
          </p:txBody>
        </p:sp>
        <p:sp>
          <p:nvSpPr>
            <p:cNvPr id="675883" name="Oval 43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992" y="3216"/>
              <a:ext cx="240" cy="240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500">
                  <a:latin typeface="Calibri" panose="020F0502020204030204" pitchFamily="34" charset="0"/>
                </a:rPr>
                <a:t>d</a:t>
              </a:r>
            </a:p>
          </p:txBody>
        </p:sp>
        <p:cxnSp>
          <p:nvCxnSpPr>
            <p:cNvPr id="675884" name="AutoShape 44"/>
            <p:cNvCxnSpPr>
              <a:cxnSpLocks noChangeShapeType="1"/>
              <a:stCxn id="675880" idx="4"/>
              <a:endCxn id="675881" idx="0"/>
            </p:cNvCxnSpPr>
            <p:nvPr>
              <p:custDataLst>
                <p:tags r:id="rId19"/>
              </p:custDataLst>
            </p:nvPr>
          </p:nvCxnSpPr>
          <p:spPr bwMode="auto">
            <a:xfrm>
              <a:off x="4536" y="3126"/>
              <a:ext cx="0" cy="18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5885" name="AutoShape 45"/>
            <p:cNvCxnSpPr>
              <a:cxnSpLocks noChangeShapeType="1"/>
              <a:stCxn id="675888" idx="7"/>
              <a:endCxn id="675883" idx="3"/>
            </p:cNvCxnSpPr>
            <p:nvPr>
              <p:custDataLst>
                <p:tags r:id="rId20"/>
              </p:custDataLst>
            </p:nvPr>
          </p:nvCxnSpPr>
          <p:spPr bwMode="auto">
            <a:xfrm flipV="1">
              <a:off x="4957" y="3427"/>
              <a:ext cx="70" cy="1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5886" name="AutoShape 46"/>
            <p:cNvCxnSpPr>
              <a:cxnSpLocks noChangeShapeType="1"/>
              <a:stCxn id="675881" idx="7"/>
              <a:endCxn id="675882" idx="3"/>
            </p:cNvCxnSpPr>
            <p:nvPr>
              <p:custDataLst>
                <p:tags r:id="rId21"/>
              </p:custDataLst>
            </p:nvPr>
          </p:nvCxnSpPr>
          <p:spPr bwMode="auto">
            <a:xfrm flipV="1">
              <a:off x="4621" y="3091"/>
              <a:ext cx="310" cy="2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5887" name="AutoShape 47"/>
            <p:cNvCxnSpPr>
              <a:cxnSpLocks noChangeShapeType="1"/>
              <a:stCxn id="675880" idx="6"/>
              <a:endCxn id="675882" idx="2"/>
            </p:cNvCxnSpPr>
            <p:nvPr>
              <p:custDataLst>
                <p:tags r:id="rId22"/>
              </p:custDataLst>
            </p:nvPr>
          </p:nvCxnSpPr>
          <p:spPr bwMode="auto">
            <a:xfrm>
              <a:off x="4662" y="3000"/>
              <a:ext cx="22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75888" name="Oval 48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752" y="3504"/>
              <a:ext cx="240" cy="240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500">
                  <a:latin typeface="Calibri" panose="020F0502020204030204" pitchFamily="34" charset="0"/>
                </a:rPr>
                <a:t>e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" name="Ink 1"/>
              <p14:cNvContentPartPr/>
              <p14:nvPr>
                <p:custDataLst>
                  <p:tags r:id="rId14"/>
                </p:custDataLst>
              </p14:nvPr>
            </p14:nvContentPartPr>
            <p14:xfrm>
              <a:off x="2631600" y="1178280"/>
              <a:ext cx="4668120" cy="3445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625480" y="1175760"/>
                <a:ext cx="4676760" cy="345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624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6870" name="Group 6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5561410" y="2408635"/>
            <a:ext cx="2268140" cy="1991915"/>
            <a:chOff x="3711" y="2023"/>
            <a:chExt cx="1905" cy="1673"/>
          </a:xfrm>
        </p:grpSpPr>
        <p:sp>
          <p:nvSpPr>
            <p:cNvPr id="676871" name="Oval 8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705" y="2501"/>
              <a:ext cx="248" cy="239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X</a:t>
              </a:r>
            </a:p>
          </p:txBody>
        </p:sp>
        <p:sp>
          <p:nvSpPr>
            <p:cNvPr id="676872" name="Oval 9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711" y="2501"/>
              <a:ext cx="249" cy="239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U</a:t>
              </a:r>
            </a:p>
          </p:txBody>
        </p:sp>
        <p:sp>
          <p:nvSpPr>
            <p:cNvPr id="676873" name="Oval 10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208" y="2023"/>
              <a:ext cx="248" cy="239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V</a:t>
              </a:r>
            </a:p>
          </p:txBody>
        </p:sp>
        <p:sp>
          <p:nvSpPr>
            <p:cNvPr id="676874" name="Oval 1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208" y="2979"/>
              <a:ext cx="248" cy="239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W</a:t>
              </a:r>
            </a:p>
          </p:txBody>
        </p:sp>
        <p:sp>
          <p:nvSpPr>
            <p:cNvPr id="676875" name="Oval 1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367" y="2501"/>
              <a:ext cx="249" cy="239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Z</a:t>
              </a:r>
            </a:p>
          </p:txBody>
        </p:sp>
        <p:cxnSp>
          <p:nvCxnSpPr>
            <p:cNvPr id="676876" name="AutoShape 13"/>
            <p:cNvCxnSpPr>
              <a:cxnSpLocks noChangeShapeType="1"/>
              <a:stCxn id="676873" idx="3"/>
              <a:endCxn id="676872" idx="7"/>
            </p:cNvCxnSpPr>
            <p:nvPr>
              <p:custDataLst>
                <p:tags r:id="rId11"/>
              </p:custDataLst>
            </p:nvPr>
          </p:nvCxnSpPr>
          <p:spPr bwMode="auto">
            <a:xfrm flipH="1">
              <a:off x="3923" y="2232"/>
              <a:ext cx="321" cy="2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77" name="AutoShape 14"/>
            <p:cNvCxnSpPr>
              <a:cxnSpLocks noChangeShapeType="1"/>
              <a:stCxn id="676874" idx="1"/>
              <a:endCxn id="676872" idx="5"/>
            </p:cNvCxnSpPr>
            <p:nvPr>
              <p:custDataLst>
                <p:tags r:id="rId12"/>
              </p:custDataLst>
            </p:nvPr>
          </p:nvCxnSpPr>
          <p:spPr bwMode="auto">
            <a:xfrm flipH="1" flipV="1">
              <a:off x="3923" y="2710"/>
              <a:ext cx="321" cy="2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78" name="AutoShape 15"/>
            <p:cNvCxnSpPr>
              <a:cxnSpLocks noChangeShapeType="1"/>
              <a:stCxn id="676874" idx="7"/>
              <a:endCxn id="676871" idx="3"/>
            </p:cNvCxnSpPr>
            <p:nvPr>
              <p:custDataLst>
                <p:tags r:id="rId13"/>
              </p:custDataLst>
            </p:nvPr>
          </p:nvCxnSpPr>
          <p:spPr bwMode="auto">
            <a:xfrm flipV="1">
              <a:off x="4421" y="2710"/>
              <a:ext cx="320" cy="2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79" name="AutoShape 16"/>
            <p:cNvCxnSpPr>
              <a:cxnSpLocks noChangeShapeType="1"/>
              <a:stCxn id="676871" idx="6"/>
              <a:endCxn id="676875" idx="2"/>
            </p:cNvCxnSpPr>
            <p:nvPr>
              <p:custDataLst>
                <p:tags r:id="rId14"/>
              </p:custDataLst>
            </p:nvPr>
          </p:nvCxnSpPr>
          <p:spPr bwMode="auto">
            <a:xfrm>
              <a:off x="4958" y="2621"/>
              <a:ext cx="405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80" name="AutoShape 17"/>
            <p:cNvCxnSpPr>
              <a:cxnSpLocks noChangeShapeType="1"/>
              <a:stCxn id="676873" idx="5"/>
              <a:endCxn id="676871" idx="1"/>
            </p:cNvCxnSpPr>
            <p:nvPr>
              <p:custDataLst>
                <p:tags r:id="rId15"/>
              </p:custDataLst>
            </p:nvPr>
          </p:nvCxnSpPr>
          <p:spPr bwMode="auto">
            <a:xfrm>
              <a:off x="4421" y="2232"/>
              <a:ext cx="320" cy="2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81" name="AutoShape 18"/>
            <p:cNvCxnSpPr>
              <a:cxnSpLocks noChangeShapeType="1"/>
              <a:stCxn id="676873" idx="4"/>
              <a:endCxn id="676874" idx="0"/>
            </p:cNvCxnSpPr>
            <p:nvPr>
              <p:custDataLst>
                <p:tags r:id="rId16"/>
              </p:custDataLst>
            </p:nvPr>
          </p:nvCxnSpPr>
          <p:spPr bwMode="auto">
            <a:xfrm>
              <a:off x="4332" y="2267"/>
              <a:ext cx="0" cy="70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6882" name="Oval 19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711" y="3457"/>
              <a:ext cx="247" cy="239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Y</a:t>
              </a:r>
            </a:p>
          </p:txBody>
        </p:sp>
        <p:cxnSp>
          <p:nvCxnSpPr>
            <p:cNvPr id="676883" name="AutoShape 20"/>
            <p:cNvCxnSpPr>
              <a:cxnSpLocks noChangeShapeType="1"/>
              <a:stCxn id="676874" idx="5"/>
              <a:endCxn id="676882" idx="1"/>
            </p:cNvCxnSpPr>
            <p:nvPr>
              <p:custDataLst>
                <p:tags r:id="rId18"/>
              </p:custDataLst>
            </p:nvPr>
          </p:nvCxnSpPr>
          <p:spPr bwMode="auto">
            <a:xfrm>
              <a:off x="4421" y="3188"/>
              <a:ext cx="325" cy="2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84" name="AutoShape 21"/>
            <p:cNvCxnSpPr>
              <a:cxnSpLocks noChangeShapeType="1"/>
              <a:stCxn id="676871" idx="4"/>
              <a:endCxn id="676882" idx="0"/>
            </p:cNvCxnSpPr>
            <p:nvPr>
              <p:custDataLst>
                <p:tags r:id="rId19"/>
              </p:custDataLst>
            </p:nvPr>
          </p:nvCxnSpPr>
          <p:spPr bwMode="auto">
            <a:xfrm>
              <a:off x="4830" y="2745"/>
              <a:ext cx="4" cy="70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6885" name="Text Box 22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3835" y="2142"/>
              <a:ext cx="18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a</a:t>
              </a:r>
            </a:p>
          </p:txBody>
        </p:sp>
        <p:sp>
          <p:nvSpPr>
            <p:cNvPr id="676886" name="Text Box 23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835" y="2859"/>
              <a:ext cx="17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c</a:t>
              </a:r>
            </a:p>
          </p:txBody>
        </p:sp>
        <p:sp>
          <p:nvSpPr>
            <p:cNvPr id="676887" name="Text Box 24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622" y="2142"/>
              <a:ext cx="191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b</a:t>
              </a:r>
            </a:p>
          </p:txBody>
        </p:sp>
        <p:sp>
          <p:nvSpPr>
            <p:cNvPr id="676888" name="Text Box 25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540" y="2780"/>
              <a:ext cx="18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e</a:t>
              </a:r>
            </a:p>
          </p:txBody>
        </p:sp>
        <p:sp>
          <p:nvSpPr>
            <p:cNvPr id="676889" name="Text Box 2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166" y="2421"/>
              <a:ext cx="19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d</a:t>
              </a:r>
            </a:p>
          </p:txBody>
        </p:sp>
        <p:sp>
          <p:nvSpPr>
            <p:cNvPr id="676890" name="Text Box 27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369" y="3347"/>
              <a:ext cx="15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f</a:t>
              </a:r>
            </a:p>
          </p:txBody>
        </p:sp>
        <p:sp>
          <p:nvSpPr>
            <p:cNvPr id="676891" name="Text Box 28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4912" y="3019"/>
              <a:ext cx="191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g</a:t>
              </a:r>
            </a:p>
          </p:txBody>
        </p:sp>
        <p:sp>
          <p:nvSpPr>
            <p:cNvPr id="676892" name="Text Box 2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5083" y="2620"/>
              <a:ext cx="191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h</a:t>
              </a:r>
            </a:p>
          </p:txBody>
        </p:sp>
      </p:grpSp>
      <p:sp>
        <p:nvSpPr>
          <p:cNvPr id="676866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Graph terminology: </a:t>
            </a:r>
            <a:r>
              <a:rPr lang="en-US" b="1" dirty="0"/>
              <a:t>L</a:t>
            </a:r>
            <a:r>
              <a:rPr lang="en-US" b="1" dirty="0" smtClean="0"/>
              <a:t>oops </a:t>
            </a:r>
            <a:r>
              <a:rPr lang="en-US" b="1" dirty="0"/>
              <a:t>and cycles</a:t>
            </a:r>
          </a:p>
        </p:txBody>
      </p:sp>
      <p:sp>
        <p:nvSpPr>
          <p:cNvPr id="676867" name="Rectangle 3"/>
          <p:cNvSpPr>
            <a:spLocks noGrp="1" noChangeArrowheads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cycle</a:t>
            </a:r>
            <a:r>
              <a:rPr lang="en-US" dirty="0"/>
              <a:t>: A path that begins and ends at the same node.</a:t>
            </a:r>
          </a:p>
          <a:p>
            <a:pPr lvl="1"/>
            <a:r>
              <a:rPr lang="en-US" dirty="0"/>
              <a:t>example: </a:t>
            </a:r>
            <a:r>
              <a:rPr lang="en-US" dirty="0" smtClean="0"/>
              <a:t>{</a:t>
            </a:r>
            <a:r>
              <a:rPr lang="en-US" dirty="0"/>
              <a:t>V, X, Y, W, U, V}.</a:t>
            </a:r>
          </a:p>
          <a:p>
            <a:pPr lvl="1"/>
            <a:r>
              <a:rPr lang="en-US" dirty="0"/>
              <a:t>example: </a:t>
            </a:r>
            <a:r>
              <a:rPr lang="en-US" dirty="0" smtClean="0"/>
              <a:t>{</a:t>
            </a:r>
            <a:r>
              <a:rPr lang="en-US" dirty="0"/>
              <a:t>U, W, V, U}.</a:t>
            </a:r>
          </a:p>
          <a:p>
            <a:pPr lvl="1"/>
            <a:endParaRPr lang="en-US" sz="900" dirty="0"/>
          </a:p>
          <a:p>
            <a:pPr lvl="1"/>
            <a:r>
              <a:rPr lang="en-US" b="1" dirty="0"/>
              <a:t>acyclic graph</a:t>
            </a:r>
            <a:r>
              <a:rPr lang="en-US" dirty="0"/>
              <a:t>: One that does</a:t>
            </a:r>
            <a:br>
              <a:rPr lang="en-US" dirty="0"/>
            </a:br>
            <a:r>
              <a:rPr lang="en-US" dirty="0"/>
              <a:t>not contain any cycles.</a:t>
            </a:r>
          </a:p>
          <a:p>
            <a:pPr lvl="1"/>
            <a:endParaRPr lang="en-US" dirty="0"/>
          </a:p>
          <a:p>
            <a:r>
              <a:rPr lang="en-US" b="1" dirty="0"/>
              <a:t>loop</a:t>
            </a:r>
            <a:r>
              <a:rPr lang="en-US" dirty="0"/>
              <a:t>: An edge directly from</a:t>
            </a:r>
            <a:br>
              <a:rPr lang="en-US" dirty="0"/>
            </a:br>
            <a:r>
              <a:rPr lang="en-US" dirty="0"/>
              <a:t>a node to itself.</a:t>
            </a:r>
          </a:p>
          <a:p>
            <a:pPr lvl="1"/>
            <a:r>
              <a:rPr lang="en-US" dirty="0"/>
              <a:t>Many graphs don't allow loops.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6039360" y="1917720"/>
              <a:ext cx="471600" cy="500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031440" y="1909800"/>
                <a:ext cx="487440" cy="51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" name="Ink 2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5628240" y="1566360"/>
              <a:ext cx="1335240" cy="1432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620680" y="1560240"/>
                <a:ext cx="1348560" cy="144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21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89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882376" y="203247"/>
            <a:ext cx="7707862" cy="488024"/>
          </a:xfrm>
        </p:spPr>
        <p:txBody>
          <a:bodyPr/>
          <a:lstStyle/>
          <a:p>
            <a:r>
              <a:rPr lang="en-US" dirty="0"/>
              <a:t>Graph terminology: </a:t>
            </a:r>
            <a:r>
              <a:rPr lang="en-US" b="1" dirty="0" smtClean="0"/>
              <a:t>Weighted </a:t>
            </a:r>
            <a:r>
              <a:rPr lang="en-US" b="1" dirty="0"/>
              <a:t>graphs</a:t>
            </a:r>
          </a:p>
        </p:txBody>
      </p:sp>
      <p:sp>
        <p:nvSpPr>
          <p:cNvPr id="67789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174123" y="812566"/>
            <a:ext cx="7624430" cy="388620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weight</a:t>
            </a:r>
            <a:r>
              <a:rPr lang="en-US" dirty="0"/>
              <a:t>: Cost associated with a given edge.</a:t>
            </a:r>
          </a:p>
          <a:p>
            <a:pPr lvl="1"/>
            <a:r>
              <a:rPr lang="en-US" dirty="0"/>
              <a:t>Some graphs have weighted edges, and some are </a:t>
            </a:r>
            <a:r>
              <a:rPr lang="en-US" dirty="0" err="1"/>
              <a:t>unweighted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Edges in an </a:t>
            </a:r>
            <a:r>
              <a:rPr lang="en-US" dirty="0" err="1"/>
              <a:t>unweighted</a:t>
            </a:r>
            <a:r>
              <a:rPr lang="en-US" dirty="0"/>
              <a:t> graph can be thought of as having equal weight (e.g. all 0, or all 1, etc.)</a:t>
            </a:r>
          </a:p>
          <a:p>
            <a:pPr lvl="1"/>
            <a:r>
              <a:rPr lang="en-US" dirty="0"/>
              <a:t>Most graphs do not allow negative weights.</a:t>
            </a:r>
          </a:p>
          <a:p>
            <a:pPr lvl="1"/>
            <a:endParaRPr lang="en-US" sz="900" dirty="0"/>
          </a:p>
          <a:p>
            <a:r>
              <a:rPr lang="en-US" i="1" dirty="0"/>
              <a:t>example</a:t>
            </a:r>
            <a:r>
              <a:rPr lang="en-US" dirty="0"/>
              <a:t>: graph of airline flights, weighted by miles between cities:</a:t>
            </a:r>
          </a:p>
        </p:txBody>
      </p:sp>
      <p:grpSp>
        <p:nvGrpSpPr>
          <p:cNvPr id="677892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714500" y="2964657"/>
            <a:ext cx="5617369" cy="1835944"/>
            <a:chOff x="480" y="2490"/>
            <a:chExt cx="4718" cy="1542"/>
          </a:xfrm>
        </p:grpSpPr>
        <p:sp>
          <p:nvSpPr>
            <p:cNvPr id="677893" name="Oval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024" y="2640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ORD</a:t>
              </a:r>
            </a:p>
          </p:txBody>
        </p:sp>
        <p:sp>
          <p:nvSpPr>
            <p:cNvPr id="677894" name="Oval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4608" y="2542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PVD</a:t>
              </a:r>
            </a:p>
          </p:txBody>
        </p:sp>
        <p:sp>
          <p:nvSpPr>
            <p:cNvPr id="677895" name="Oval 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450" y="3744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MIA</a:t>
              </a:r>
            </a:p>
          </p:txBody>
        </p:sp>
        <p:sp>
          <p:nvSpPr>
            <p:cNvPr id="677896" name="Oval 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842" y="3594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DFW</a:t>
              </a:r>
            </a:p>
          </p:txBody>
        </p:sp>
        <p:sp>
          <p:nvSpPr>
            <p:cNvPr id="677897" name="Oval 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632" y="2784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SFO</a:t>
              </a:r>
            </a:p>
          </p:txBody>
        </p:sp>
        <p:sp>
          <p:nvSpPr>
            <p:cNvPr id="677898" name="Oval 10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728" y="3504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LAX</a:t>
              </a:r>
            </a:p>
          </p:txBody>
        </p:sp>
        <p:sp>
          <p:nvSpPr>
            <p:cNvPr id="677899" name="Oval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018" y="3024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LGA</a:t>
              </a:r>
            </a:p>
          </p:txBody>
        </p:sp>
        <p:sp>
          <p:nvSpPr>
            <p:cNvPr id="677900" name="Oval 1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80" y="3360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HNL</a:t>
              </a:r>
            </a:p>
          </p:txBody>
        </p:sp>
        <p:cxnSp>
          <p:nvCxnSpPr>
            <p:cNvPr id="677901" name="AutoShape 13"/>
            <p:cNvCxnSpPr>
              <a:cxnSpLocks noChangeShapeType="1"/>
              <a:stCxn id="677897" idx="6"/>
              <a:endCxn id="677893" idx="2"/>
            </p:cNvCxnSpPr>
            <p:nvPr>
              <p:custDataLst>
                <p:tags r:id="rId12"/>
              </p:custDataLst>
            </p:nvPr>
          </p:nvCxnSpPr>
          <p:spPr bwMode="auto">
            <a:xfrm flipV="1">
              <a:off x="2228" y="2784"/>
              <a:ext cx="790" cy="14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2" name="AutoShape 14"/>
            <p:cNvCxnSpPr>
              <a:cxnSpLocks noChangeShapeType="1"/>
              <a:stCxn id="677896" idx="0"/>
              <a:endCxn id="677893" idx="4"/>
            </p:cNvCxnSpPr>
            <p:nvPr>
              <p:custDataLst>
                <p:tags r:id="rId13"/>
              </p:custDataLst>
            </p:nvPr>
          </p:nvCxnSpPr>
          <p:spPr bwMode="auto">
            <a:xfrm flipV="1">
              <a:off x="3137" y="2934"/>
              <a:ext cx="182" cy="65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3" name="AutoShape 15"/>
            <p:cNvCxnSpPr>
              <a:cxnSpLocks noChangeShapeType="1"/>
              <a:stCxn id="677896" idx="7"/>
              <a:endCxn id="677899" idx="3"/>
            </p:cNvCxnSpPr>
            <p:nvPr>
              <p:custDataLst>
                <p:tags r:id="rId14"/>
              </p:custDataLst>
            </p:nvPr>
          </p:nvCxnSpPr>
          <p:spPr bwMode="auto">
            <a:xfrm flipV="1">
              <a:off x="3346" y="3276"/>
              <a:ext cx="758" cy="35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4" name="AutoShape 16"/>
            <p:cNvCxnSpPr>
              <a:cxnSpLocks noChangeShapeType="1"/>
              <a:stCxn id="677899" idx="0"/>
              <a:endCxn id="677894" idx="3"/>
            </p:cNvCxnSpPr>
            <p:nvPr>
              <p:custDataLst>
                <p:tags r:id="rId15"/>
              </p:custDataLst>
            </p:nvPr>
          </p:nvCxnSpPr>
          <p:spPr bwMode="auto">
            <a:xfrm flipV="1">
              <a:off x="4313" y="2794"/>
              <a:ext cx="381" cy="2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5" name="AutoShape 17"/>
            <p:cNvCxnSpPr>
              <a:cxnSpLocks noChangeShapeType="1"/>
              <a:stCxn id="677893" idx="6"/>
              <a:endCxn id="677894" idx="2"/>
            </p:cNvCxnSpPr>
            <p:nvPr>
              <p:custDataLst>
                <p:tags r:id="rId16"/>
              </p:custDataLst>
            </p:nvPr>
          </p:nvCxnSpPr>
          <p:spPr bwMode="auto">
            <a:xfrm flipV="1">
              <a:off x="3620" y="2686"/>
              <a:ext cx="982" cy="9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6" name="AutoShape 18"/>
            <p:cNvCxnSpPr>
              <a:cxnSpLocks noChangeShapeType="1"/>
              <a:stCxn id="677900" idx="6"/>
              <a:endCxn id="677898" idx="2"/>
            </p:cNvCxnSpPr>
            <p:nvPr>
              <p:custDataLst>
                <p:tags r:id="rId17"/>
              </p:custDataLst>
            </p:nvPr>
          </p:nvCxnSpPr>
          <p:spPr bwMode="auto">
            <a:xfrm>
              <a:off x="1076" y="3504"/>
              <a:ext cx="646" cy="14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7" name="AutoShape 19"/>
            <p:cNvCxnSpPr>
              <a:cxnSpLocks noChangeShapeType="1"/>
              <a:stCxn id="677897" idx="4"/>
              <a:endCxn id="677898" idx="0"/>
            </p:cNvCxnSpPr>
            <p:nvPr>
              <p:custDataLst>
                <p:tags r:id="rId18"/>
              </p:custDataLst>
            </p:nvPr>
          </p:nvCxnSpPr>
          <p:spPr bwMode="auto">
            <a:xfrm>
              <a:off x="1927" y="3078"/>
              <a:ext cx="96" cy="42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8" name="AutoShape 20"/>
            <p:cNvCxnSpPr>
              <a:cxnSpLocks noChangeShapeType="1"/>
              <a:stCxn id="677899" idx="4"/>
              <a:endCxn id="677895" idx="0"/>
            </p:cNvCxnSpPr>
            <p:nvPr>
              <p:custDataLst>
                <p:tags r:id="rId19"/>
              </p:custDataLst>
            </p:nvPr>
          </p:nvCxnSpPr>
          <p:spPr bwMode="auto">
            <a:xfrm>
              <a:off x="4313" y="3318"/>
              <a:ext cx="432" cy="42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9" name="AutoShape 21"/>
            <p:cNvCxnSpPr>
              <a:cxnSpLocks noChangeShapeType="1"/>
              <a:endCxn id="677896" idx="6"/>
            </p:cNvCxnSpPr>
            <p:nvPr>
              <p:custDataLst>
                <p:tags r:id="rId20"/>
              </p:custDataLst>
            </p:nvPr>
          </p:nvCxnSpPr>
          <p:spPr bwMode="auto">
            <a:xfrm flipH="1" flipV="1">
              <a:off x="3438" y="3738"/>
              <a:ext cx="1006" cy="1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10" name="AutoShape 22"/>
            <p:cNvCxnSpPr>
              <a:cxnSpLocks noChangeShapeType="1"/>
              <a:stCxn id="677898" idx="6"/>
              <a:endCxn id="677896" idx="2"/>
            </p:cNvCxnSpPr>
            <p:nvPr>
              <p:custDataLst>
                <p:tags r:id="rId21"/>
              </p:custDataLst>
            </p:nvPr>
          </p:nvCxnSpPr>
          <p:spPr bwMode="auto">
            <a:xfrm>
              <a:off x="2324" y="3648"/>
              <a:ext cx="512" cy="9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11" name="AutoShape 23"/>
            <p:cNvCxnSpPr>
              <a:cxnSpLocks noChangeShapeType="1"/>
              <a:stCxn id="677898" idx="7"/>
              <a:endCxn id="677893" idx="3"/>
            </p:cNvCxnSpPr>
            <p:nvPr>
              <p:custDataLst>
                <p:tags r:id="rId22"/>
              </p:custDataLst>
            </p:nvPr>
          </p:nvCxnSpPr>
          <p:spPr bwMode="auto">
            <a:xfrm flipV="1">
              <a:off x="2232" y="2892"/>
              <a:ext cx="878" cy="64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7912" name="Text Box 24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 rot="21252715">
              <a:off x="3793" y="2490"/>
              <a:ext cx="45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849</a:t>
              </a:r>
            </a:p>
          </p:txBody>
        </p:sp>
        <p:sp>
          <p:nvSpPr>
            <p:cNvPr id="677913" name="Text Box 25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rot="16937753">
              <a:off x="2954" y="2956"/>
              <a:ext cx="45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802</a:t>
              </a:r>
            </a:p>
          </p:txBody>
        </p:sp>
        <p:sp>
          <p:nvSpPr>
            <p:cNvPr id="677914" name="Text Box 26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rot="20055131">
              <a:off x="3377" y="3214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1387</a:t>
              </a:r>
            </a:p>
          </p:txBody>
        </p:sp>
        <p:sp>
          <p:nvSpPr>
            <p:cNvPr id="677915" name="Text Box 27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 rot="19463698">
              <a:off x="2234" y="3065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1743</a:t>
              </a:r>
            </a:p>
          </p:txBody>
        </p:sp>
        <p:sp>
          <p:nvSpPr>
            <p:cNvPr id="677916" name="Text Box 28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 rot="20910655">
              <a:off x="2308" y="2600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1843</a:t>
              </a:r>
            </a:p>
          </p:txBody>
        </p:sp>
        <p:sp>
          <p:nvSpPr>
            <p:cNvPr id="677917" name="Text Box 29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 rot="2626382">
              <a:off x="4393" y="3360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1099</a:t>
              </a:r>
            </a:p>
          </p:txBody>
        </p:sp>
        <p:sp>
          <p:nvSpPr>
            <p:cNvPr id="677918" name="Text Box 30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 rot="565849">
              <a:off x="3722" y="3550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1120</a:t>
              </a:r>
            </a:p>
          </p:txBody>
        </p:sp>
        <p:sp>
          <p:nvSpPr>
            <p:cNvPr id="677919" name="Text Box 31"/>
            <p:cNvSpPr txBox="1"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 rot="695916">
              <a:off x="2338" y="3436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1233</a:t>
              </a:r>
            </a:p>
          </p:txBody>
        </p:sp>
        <p:sp>
          <p:nvSpPr>
            <p:cNvPr id="677920" name="Text Box 32"/>
            <p:cNvSpPr txBox="1"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 rot="4665015">
              <a:off x="1860" y="3153"/>
              <a:ext cx="45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337</a:t>
              </a:r>
            </a:p>
          </p:txBody>
        </p:sp>
        <p:sp>
          <p:nvSpPr>
            <p:cNvPr id="677921" name="Text Box 33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 rot="832501">
              <a:off x="1174" y="3320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2555</a:t>
              </a:r>
            </a:p>
          </p:txBody>
        </p:sp>
        <p:sp>
          <p:nvSpPr>
            <p:cNvPr id="677922" name="Text Box 34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 rot="19708333">
              <a:off x="4231" y="2687"/>
              <a:ext cx="45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142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024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Representing Graphs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Ways we could implement a Graph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09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custDataLst>
              <p:tags r:id="rId1"/>
            </p:custDataLst>
            <p:extLst/>
          </p:nvPr>
        </p:nvGraphicFramePr>
        <p:xfrm>
          <a:off x="4987673" y="888370"/>
          <a:ext cx="3600989" cy="378844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14427"/>
                <a:gridCol w="514427"/>
                <a:gridCol w="514427"/>
                <a:gridCol w="514427"/>
                <a:gridCol w="514427"/>
                <a:gridCol w="514427"/>
                <a:gridCol w="514427"/>
              </a:tblGrid>
              <a:tr h="541206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  <a:tr h="541206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  <a:tr h="541206"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  <a:tr h="541206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  <a:tr h="541206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  <a:tr h="541206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  <a:tr h="541206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  <p:sp>
        <p:nvSpPr>
          <p:cNvPr id="19457" name="Rectangle 1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74625" y="-86783"/>
            <a:ext cx="6171120" cy="858600"/>
          </a:xfrm>
          <a:ln/>
        </p:spPr>
        <p:txBody>
          <a:bodyPr vert="horz" wrap="square" lIns="68580" tIns="7544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492488" algn="l"/>
                <a:tab pos="984974" algn="l"/>
                <a:tab pos="1477462" algn="l"/>
                <a:tab pos="1969949" algn="l"/>
                <a:tab pos="2462436" algn="l"/>
                <a:tab pos="2954924" algn="l"/>
                <a:tab pos="3447411" algn="l"/>
                <a:tab pos="3939899" algn="l"/>
                <a:tab pos="4432385" algn="l"/>
                <a:tab pos="4924873" algn="l"/>
                <a:tab pos="5417360" algn="l"/>
                <a:tab pos="5909847" algn="l"/>
              </a:tabLst>
            </a:pPr>
            <a:r>
              <a:rPr lang="en-US" dirty="0"/>
              <a:t>Representing Graphs: </a:t>
            </a:r>
            <a:r>
              <a:rPr lang="en-US" b="1" dirty="0"/>
              <a:t>Adjacency </a:t>
            </a:r>
            <a:r>
              <a:rPr lang="en-US" b="1" dirty="0" smtClean="0"/>
              <a:t>matrix</a:t>
            </a:r>
            <a:endParaRPr lang="en-US" b="1" dirty="0"/>
          </a:p>
        </p:txBody>
      </p:sp>
      <p:sp>
        <p:nvSpPr>
          <p:cNvPr id="19458" name="AutoShap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426281" y="2509929"/>
            <a:ext cx="436680" cy="416609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59" name="AutoShape 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47521" y="3431169"/>
            <a:ext cx="436680" cy="416609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0" name="AutoShape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268761" y="2509929"/>
            <a:ext cx="436680" cy="416609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1" name="AutoShape 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68761" y="4352409"/>
            <a:ext cx="436680" cy="416609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2" name="AutoShape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426281" y="4352409"/>
            <a:ext cx="436680" cy="416609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cxnSp>
        <p:nvCxnSpPr>
          <p:cNvPr id="19464" name="AutoShape 8"/>
          <p:cNvCxnSpPr>
            <a:cxnSpLocks noChangeShapeType="1"/>
            <a:endCxn id="19458" idx="3"/>
          </p:cNvCxnSpPr>
          <p:nvPr>
            <p:custDataLst>
              <p:tags r:id="rId8"/>
            </p:custDataLst>
          </p:nvPr>
        </p:nvCxnSpPr>
        <p:spPr bwMode="auto">
          <a:xfrm flipV="1">
            <a:off x="1160062" y="2865527"/>
            <a:ext cx="330170" cy="764005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5" name="AutoShape 9"/>
          <p:cNvCxnSpPr>
            <a:cxnSpLocks noChangeShapeType="1"/>
            <a:endCxn id="19462" idx="1"/>
          </p:cNvCxnSpPr>
          <p:nvPr>
            <p:custDataLst>
              <p:tags r:id="rId9"/>
            </p:custDataLst>
          </p:nvPr>
        </p:nvCxnSpPr>
        <p:spPr bwMode="auto">
          <a:xfrm>
            <a:off x="1160062" y="3719783"/>
            <a:ext cx="330170" cy="693638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6" name="AutoShape 10"/>
          <p:cNvCxnSpPr>
            <a:cxnSpLocks noChangeShapeType="1"/>
            <a:stCxn id="19458" idx="5"/>
            <a:endCxn id="19459" idx="1"/>
          </p:cNvCxnSpPr>
          <p:nvPr>
            <p:custDataLst>
              <p:tags r:id="rId10"/>
            </p:custDataLst>
          </p:nvPr>
        </p:nvCxnSpPr>
        <p:spPr bwMode="auto">
          <a:xfrm>
            <a:off x="1799011" y="2865527"/>
            <a:ext cx="612461" cy="626654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7" name="AutoShape 11"/>
          <p:cNvCxnSpPr>
            <a:cxnSpLocks noChangeShapeType="1"/>
            <a:stCxn id="19459" idx="3"/>
            <a:endCxn id="19462" idx="7"/>
          </p:cNvCxnSpPr>
          <p:nvPr>
            <p:custDataLst>
              <p:tags r:id="rId11"/>
            </p:custDataLst>
          </p:nvPr>
        </p:nvCxnSpPr>
        <p:spPr bwMode="auto">
          <a:xfrm flipH="1">
            <a:off x="1799011" y="3786767"/>
            <a:ext cx="612461" cy="626654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8" name="AutoShape 12"/>
          <p:cNvCxnSpPr>
            <a:cxnSpLocks noChangeShapeType="1"/>
            <a:stCxn id="19459" idx="7"/>
            <a:endCxn id="19460" idx="3"/>
          </p:cNvCxnSpPr>
          <p:nvPr>
            <p:custDataLst>
              <p:tags r:id="rId12"/>
            </p:custDataLst>
          </p:nvPr>
        </p:nvCxnSpPr>
        <p:spPr bwMode="auto">
          <a:xfrm flipV="1">
            <a:off x="2720251" y="2865527"/>
            <a:ext cx="612461" cy="626654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9" name="AutoShape 13"/>
          <p:cNvCxnSpPr>
            <a:cxnSpLocks noChangeShapeType="1"/>
            <a:stCxn id="19459" idx="5"/>
            <a:endCxn id="19461" idx="1"/>
          </p:cNvCxnSpPr>
          <p:nvPr>
            <p:custDataLst>
              <p:tags r:id="rId13"/>
            </p:custDataLst>
          </p:nvPr>
        </p:nvCxnSpPr>
        <p:spPr bwMode="auto">
          <a:xfrm>
            <a:off x="2720251" y="3786767"/>
            <a:ext cx="612461" cy="626654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0" name="AutoShape 14"/>
          <p:cNvCxnSpPr>
            <a:cxnSpLocks noChangeShapeType="1"/>
            <a:stCxn id="19462" idx="6"/>
            <a:endCxn id="19461" idx="2"/>
          </p:cNvCxnSpPr>
          <p:nvPr>
            <p:custDataLst>
              <p:tags r:id="rId14"/>
            </p:custDataLst>
          </p:nvPr>
        </p:nvCxnSpPr>
        <p:spPr bwMode="auto">
          <a:xfrm>
            <a:off x="1862961" y="4560714"/>
            <a:ext cx="1405800" cy="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1" name="AutoShape 15"/>
          <p:cNvCxnSpPr>
            <a:cxnSpLocks noChangeShapeType="1"/>
            <a:stCxn id="19460" idx="4"/>
            <a:endCxn id="19461" idx="0"/>
          </p:cNvCxnSpPr>
          <p:nvPr>
            <p:custDataLst>
              <p:tags r:id="rId15"/>
            </p:custDataLst>
          </p:nvPr>
        </p:nvCxnSpPr>
        <p:spPr bwMode="auto">
          <a:xfrm>
            <a:off x="3487101" y="2926538"/>
            <a:ext cx="0" cy="1425872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2" name="AutoShape 16"/>
          <p:cNvCxnSpPr>
            <a:cxnSpLocks noChangeShapeType="1"/>
            <a:stCxn id="19458" idx="6"/>
            <a:endCxn id="19460" idx="2"/>
          </p:cNvCxnSpPr>
          <p:nvPr>
            <p:custDataLst>
              <p:tags r:id="rId16"/>
            </p:custDataLst>
          </p:nvPr>
        </p:nvCxnSpPr>
        <p:spPr bwMode="auto">
          <a:xfrm>
            <a:off x="1862961" y="2718234"/>
            <a:ext cx="1405800" cy="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3" name="AutoShape 17"/>
          <p:cNvCxnSpPr>
            <a:cxnSpLocks noChangeShapeType="1"/>
            <a:stCxn id="19458" idx="4"/>
            <a:endCxn id="19462" idx="0"/>
          </p:cNvCxnSpPr>
          <p:nvPr>
            <p:custDataLst>
              <p:tags r:id="rId17"/>
            </p:custDataLst>
          </p:nvPr>
        </p:nvCxnSpPr>
        <p:spPr bwMode="auto">
          <a:xfrm>
            <a:off x="1644621" y="2926538"/>
            <a:ext cx="0" cy="1425872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9474" name="AutoShape 1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000269" y="150073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5" name="AutoShape 1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000269" y="196729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6" name="AutoShape 20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000269" y="255913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7" name="AutoShape 2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000950" y="3086895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8" name="AutoShape 22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000269" y="3643705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9" name="AutoShape 23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023761" y="4171467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2" name="AutoShape 26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035722" y="915669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4" name="AutoShape 28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569162" y="906494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507" name="Text Box 5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58986" y="881307"/>
            <a:ext cx="2838032" cy="11070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lIns="73719" tIns="43105" rIns="73719" bIns="43105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497" dirty="0">
                <a:latin typeface="Purisa" charset="0"/>
              </a:rPr>
              <a:t>We can represent a graph as a Grid&lt;</a:t>
            </a:r>
            <a:r>
              <a:rPr lang="en-US" sz="1497" dirty="0" err="1">
                <a:latin typeface="Purisa" charset="0"/>
              </a:rPr>
              <a:t>bool</a:t>
            </a:r>
            <a:r>
              <a:rPr lang="en-US" sz="1497" dirty="0">
                <a:latin typeface="Purisa" charset="0"/>
              </a:rPr>
              <a:t>&gt; (</a:t>
            </a:r>
            <a:r>
              <a:rPr lang="en-US" sz="1497" dirty="0" err="1">
                <a:latin typeface="Purisa" charset="0"/>
              </a:rPr>
              <a:t>unweighted</a:t>
            </a:r>
            <a:r>
              <a:rPr lang="en-US" sz="1497" dirty="0">
                <a:latin typeface="Purisa" charset="0"/>
              </a:rPr>
              <a:t>) </a:t>
            </a:r>
          </a:p>
          <a:p>
            <a:pPr algn="ctr">
              <a:lnSpc>
                <a:spcPct val="112000"/>
              </a:lnSpc>
            </a:pPr>
            <a:r>
              <a:rPr lang="en-US" sz="1497" dirty="0">
                <a:latin typeface="Purisa" charset="0"/>
              </a:rPr>
              <a:t>or </a:t>
            </a:r>
          </a:p>
          <a:p>
            <a:pPr algn="ctr">
              <a:lnSpc>
                <a:spcPct val="112000"/>
              </a:lnSpc>
            </a:pPr>
            <a:r>
              <a:rPr lang="en-US" sz="1497" dirty="0" smtClean="0">
                <a:latin typeface="Purisa" charset="0"/>
              </a:rPr>
              <a:t>Grid&lt;</a:t>
            </a:r>
            <a:r>
              <a:rPr lang="en-US" sz="1497" dirty="0" err="1" smtClean="0">
                <a:latin typeface="Purisa" charset="0"/>
              </a:rPr>
              <a:t>int</a:t>
            </a:r>
            <a:r>
              <a:rPr lang="en-US" sz="1497" dirty="0">
                <a:latin typeface="Purisa" charset="0"/>
              </a:rPr>
              <a:t>&gt; (weighted)</a:t>
            </a:r>
          </a:p>
        </p:txBody>
      </p:sp>
      <p:sp>
        <p:nvSpPr>
          <p:cNvPr id="54" name="AutoShape 20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6557952" y="906494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5" name="AutoShape 21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7080181" y="915669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6" name="AutoShape 22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7606925" y="926073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7" name="AutoShape 23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8124640" y="926073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3" name="AutoShape 7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941721" y="3431169"/>
            <a:ext cx="436680" cy="416609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" name="Ink 2"/>
              <p14:cNvContentPartPr/>
              <p14:nvPr>
                <p:custDataLst>
                  <p:tags r:id="rId32"/>
                </p:custDataLst>
              </p14:nvPr>
            </p14:nvContentPartPr>
            <p14:xfrm>
              <a:off x="1129320" y="1083960"/>
              <a:ext cx="5447160" cy="1422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125360" y="1077840"/>
                <a:ext cx="5457240" cy="143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639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88025" y="-193320"/>
            <a:ext cx="6171120" cy="858600"/>
          </a:xfrm>
          <a:ln/>
        </p:spPr>
        <p:txBody>
          <a:bodyPr vert="horz" wrap="square" lIns="68580" tIns="7544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492488" algn="l"/>
                <a:tab pos="984974" algn="l"/>
                <a:tab pos="1477462" algn="l"/>
                <a:tab pos="1969949" algn="l"/>
                <a:tab pos="2462436" algn="l"/>
                <a:tab pos="2954924" algn="l"/>
                <a:tab pos="3447411" algn="l"/>
                <a:tab pos="3939899" algn="l"/>
                <a:tab pos="4432385" algn="l"/>
                <a:tab pos="4924873" algn="l"/>
                <a:tab pos="5417360" algn="l"/>
                <a:tab pos="5909847" algn="l"/>
              </a:tabLst>
            </a:pPr>
            <a:r>
              <a:rPr lang="en-US" dirty="0"/>
              <a:t>Representing Graphs: </a:t>
            </a:r>
            <a:r>
              <a:rPr lang="en-US" b="1" dirty="0"/>
              <a:t>A</a:t>
            </a:r>
            <a:r>
              <a:rPr lang="en-US" b="1" dirty="0" smtClean="0"/>
              <a:t>djacency </a:t>
            </a:r>
            <a:r>
              <a:rPr lang="en-US" b="1" dirty="0"/>
              <a:t>list</a:t>
            </a:r>
          </a:p>
        </p:txBody>
      </p:sp>
      <p:sp>
        <p:nvSpPr>
          <p:cNvPr id="19458" name="AutoShap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658161" y="2334151"/>
            <a:ext cx="657720" cy="65772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59" name="AutoShap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79401" y="3255391"/>
            <a:ext cx="657720" cy="65772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0" name="AutoShap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00641" y="2334151"/>
            <a:ext cx="657720" cy="65772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1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500641" y="4176631"/>
            <a:ext cx="657720" cy="65772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2" name="AutoShap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58161" y="4176631"/>
            <a:ext cx="657720" cy="65772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3" name="AutoShape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36921" y="3255391"/>
            <a:ext cx="657720" cy="65772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cxnSp>
        <p:nvCxnSpPr>
          <p:cNvPr id="19464" name="AutoShape 8"/>
          <p:cNvCxnSpPr>
            <a:cxnSpLocks noChangeShapeType="1"/>
            <a:stCxn id="19463" idx="7"/>
            <a:endCxn id="19458" idx="3"/>
          </p:cNvCxnSpPr>
          <p:nvPr>
            <p:custDataLst>
              <p:tags r:id="rId8"/>
            </p:custDataLst>
          </p:nvPr>
        </p:nvCxnSpPr>
        <p:spPr bwMode="auto">
          <a:xfrm flipV="1">
            <a:off x="1298521" y="2895751"/>
            <a:ext cx="455760" cy="455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5" name="AutoShape 9"/>
          <p:cNvCxnSpPr>
            <a:cxnSpLocks noChangeShapeType="1"/>
            <a:stCxn id="19463" idx="5"/>
            <a:endCxn id="19462" idx="1"/>
          </p:cNvCxnSpPr>
          <p:nvPr>
            <p:custDataLst>
              <p:tags r:id="rId9"/>
            </p:custDataLst>
          </p:nvPr>
        </p:nvCxnSpPr>
        <p:spPr bwMode="auto">
          <a:xfrm>
            <a:off x="1298521" y="3816991"/>
            <a:ext cx="455760" cy="455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6" name="AutoShape 10"/>
          <p:cNvCxnSpPr>
            <a:cxnSpLocks noChangeShapeType="1"/>
            <a:stCxn id="19458" idx="5"/>
            <a:endCxn id="19459" idx="1"/>
          </p:cNvCxnSpPr>
          <p:nvPr>
            <p:custDataLst>
              <p:tags r:id="rId10"/>
            </p:custDataLst>
          </p:nvPr>
        </p:nvCxnSpPr>
        <p:spPr bwMode="auto">
          <a:xfrm>
            <a:off x="2219761" y="2895751"/>
            <a:ext cx="455760" cy="455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7" name="AutoShape 11"/>
          <p:cNvCxnSpPr>
            <a:cxnSpLocks noChangeShapeType="1"/>
            <a:stCxn id="19459" idx="3"/>
            <a:endCxn id="19462" idx="7"/>
          </p:cNvCxnSpPr>
          <p:nvPr>
            <p:custDataLst>
              <p:tags r:id="rId11"/>
            </p:custDataLst>
          </p:nvPr>
        </p:nvCxnSpPr>
        <p:spPr bwMode="auto">
          <a:xfrm flipH="1">
            <a:off x="2219761" y="3816991"/>
            <a:ext cx="455760" cy="455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8" name="AutoShape 12"/>
          <p:cNvCxnSpPr>
            <a:cxnSpLocks noChangeShapeType="1"/>
            <a:stCxn id="19459" idx="7"/>
            <a:endCxn id="19460" idx="3"/>
          </p:cNvCxnSpPr>
          <p:nvPr>
            <p:custDataLst>
              <p:tags r:id="rId12"/>
            </p:custDataLst>
          </p:nvPr>
        </p:nvCxnSpPr>
        <p:spPr bwMode="auto">
          <a:xfrm flipV="1">
            <a:off x="3141001" y="2895751"/>
            <a:ext cx="455760" cy="455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9" name="AutoShape 13"/>
          <p:cNvCxnSpPr>
            <a:cxnSpLocks noChangeShapeType="1"/>
            <a:stCxn id="19459" idx="5"/>
            <a:endCxn id="19461" idx="1"/>
          </p:cNvCxnSpPr>
          <p:nvPr>
            <p:custDataLst>
              <p:tags r:id="rId13"/>
            </p:custDataLst>
          </p:nvPr>
        </p:nvCxnSpPr>
        <p:spPr bwMode="auto">
          <a:xfrm>
            <a:off x="3141001" y="3816991"/>
            <a:ext cx="455760" cy="455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0" name="AutoShape 14"/>
          <p:cNvCxnSpPr>
            <a:cxnSpLocks noChangeShapeType="1"/>
            <a:stCxn id="19462" idx="6"/>
            <a:endCxn id="19461" idx="2"/>
          </p:cNvCxnSpPr>
          <p:nvPr>
            <p:custDataLst>
              <p:tags r:id="rId14"/>
            </p:custDataLst>
          </p:nvPr>
        </p:nvCxnSpPr>
        <p:spPr bwMode="auto">
          <a:xfrm>
            <a:off x="2315881" y="4506031"/>
            <a:ext cx="1184760" cy="108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1" name="AutoShape 15"/>
          <p:cNvCxnSpPr>
            <a:cxnSpLocks noChangeShapeType="1"/>
          </p:cNvCxnSpPr>
          <p:nvPr>
            <p:custDataLst>
              <p:tags r:id="rId15"/>
            </p:custDataLst>
          </p:nvPr>
        </p:nvCxnSpPr>
        <p:spPr bwMode="auto">
          <a:xfrm>
            <a:off x="3811810" y="2991871"/>
            <a:ext cx="1080" cy="1184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2" name="AutoShape 16"/>
          <p:cNvCxnSpPr>
            <a:cxnSpLocks noChangeShapeType="1"/>
            <a:stCxn id="19458" idx="6"/>
            <a:endCxn id="19460" idx="2"/>
          </p:cNvCxnSpPr>
          <p:nvPr>
            <p:custDataLst>
              <p:tags r:id="rId16"/>
            </p:custDataLst>
          </p:nvPr>
        </p:nvCxnSpPr>
        <p:spPr bwMode="auto">
          <a:xfrm>
            <a:off x="2315881" y="2663551"/>
            <a:ext cx="1184760" cy="108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3" name="AutoShape 17"/>
          <p:cNvCxnSpPr>
            <a:cxnSpLocks noChangeShapeType="1"/>
            <a:stCxn id="19458" idx="4"/>
            <a:endCxn id="19462" idx="0"/>
          </p:cNvCxnSpPr>
          <p:nvPr>
            <p:custDataLst>
              <p:tags r:id="rId17"/>
            </p:custDataLst>
          </p:nvPr>
        </p:nvCxnSpPr>
        <p:spPr bwMode="auto">
          <a:xfrm>
            <a:off x="1987561" y="2991871"/>
            <a:ext cx="1080" cy="1184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9474" name="AutoShape 1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519381" y="153981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5" name="AutoShape 1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519381" y="20549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6" name="AutoShape 20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519381" y="257121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7" name="AutoShape 2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519381" y="308637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8" name="AutoShape 22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519381" y="360153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9" name="AutoShape 23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519381" y="41177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0" name="Freeform 24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363861" y="1482572"/>
            <a:ext cx="2954880" cy="1080"/>
          </a:xfrm>
          <a:custGeom>
            <a:avLst/>
            <a:gdLst>
              <a:gd name="T0" fmla="*/ 0 w 12066"/>
              <a:gd name="T1" fmla="*/ 0 h 1"/>
              <a:gd name="T2" fmla="*/ 12065 w 12066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066" h="1">
                <a:moveTo>
                  <a:pt x="0" y="0"/>
                </a:moveTo>
                <a:lnTo>
                  <a:pt x="12065" y="0"/>
                </a:lnTo>
              </a:path>
            </a:pathLst>
          </a:cu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225"/>
          </a:p>
        </p:txBody>
      </p:sp>
      <p:sp>
        <p:nvSpPr>
          <p:cNvPr id="19481" name="Freeform 25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141462" y="1228771"/>
            <a:ext cx="1080" cy="3421440"/>
          </a:xfrm>
          <a:custGeom>
            <a:avLst/>
            <a:gdLst>
              <a:gd name="T0" fmla="*/ 0 w 1"/>
              <a:gd name="T1" fmla="*/ 0 h 13971"/>
              <a:gd name="T2" fmla="*/ 0 w 1"/>
              <a:gd name="T3" fmla="*/ 13970 h 1397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3971">
                <a:moveTo>
                  <a:pt x="0" y="0"/>
                </a:moveTo>
                <a:lnTo>
                  <a:pt x="0" y="13970"/>
                </a:lnTo>
              </a:path>
            </a:pathLst>
          </a:cu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225"/>
          </a:p>
        </p:txBody>
      </p:sp>
      <p:sp>
        <p:nvSpPr>
          <p:cNvPr id="19482" name="AutoShape 26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6296981" y="153981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3" name="AutoShape 27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6813221" y="153981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4" name="AutoShape 28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6296981" y="20549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5" name="AutoShape 29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6813221" y="20549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6" name="AutoShape 30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7328382" y="20549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7" name="AutoShape 31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7843541" y="20549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8" name="AutoShape 32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6296981" y="257121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9" name="AutoShape 33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6813221" y="257121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0" name="AutoShape 34"/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7328382" y="257121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1" name="AutoShape 35"/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7843541" y="257121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2" name="AutoShape 36"/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6296981" y="308637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3" name="AutoShape 37"/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6813221" y="308637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4" name="AutoShape 38"/>
          <p:cNvSpPr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7328382" y="308637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5" name="AutoShape 39"/>
          <p:cNvSpPr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7843541" y="308637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6" name="AutoShape 40"/>
          <p:cNvSpPr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6296981" y="360153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7" name="AutoShape 41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6813221" y="360153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8" name="AutoShape 42"/>
          <p:cNvSpPr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7328382" y="360153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9" name="AutoShape 43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6296981" y="41177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500" name="AutoShape 44"/>
          <p:cNvSpPr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6813221" y="41177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501" name="AutoShape 45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7328382" y="41177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502" name="Rectangle 46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5363861" y="1171532"/>
            <a:ext cx="777600" cy="31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29" tIns="43815" rIns="61229" bIns="30614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497" b="1"/>
              <a:t>Node</a:t>
            </a:r>
          </a:p>
        </p:txBody>
      </p:sp>
      <p:sp>
        <p:nvSpPr>
          <p:cNvPr id="19503" name="Rectangle 47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6141462" y="1171532"/>
            <a:ext cx="2192400" cy="31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29" tIns="43815" rIns="61229" bIns="30614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497" b="1"/>
              <a:t>Connected To            </a:t>
            </a:r>
          </a:p>
        </p:txBody>
      </p:sp>
      <p:sp>
        <p:nvSpPr>
          <p:cNvPr id="19506" name="Rectangle 50"/>
          <p:cNvSpPr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5246951" y="905311"/>
            <a:ext cx="2799360" cy="31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29" tIns="51359" rIns="61229" bIns="30614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9000"/>
              </a:lnSpc>
            </a:pPr>
            <a:r>
              <a:rPr lang="en-US" sz="1497" b="1" dirty="0">
                <a:latin typeface="Courier New" panose="02070309020205020404" pitchFamily="49" charset="0"/>
              </a:rPr>
              <a:t>Map&lt;</a:t>
            </a:r>
            <a:r>
              <a:rPr lang="en-US" sz="1497" b="1" i="1" dirty="0">
                <a:solidFill>
                  <a:srgbClr val="0000FF"/>
                </a:solidFill>
              </a:rPr>
              <a:t>Node*</a:t>
            </a:r>
            <a:r>
              <a:rPr lang="en-US" sz="1497" b="1" dirty="0">
                <a:latin typeface="Courier New" panose="02070309020205020404" pitchFamily="49" charset="0"/>
              </a:rPr>
              <a:t>, Set&lt;</a:t>
            </a:r>
            <a:r>
              <a:rPr lang="en-US" sz="1497" b="1" i="1" dirty="0">
                <a:solidFill>
                  <a:srgbClr val="0000FF"/>
                </a:solidFill>
              </a:rPr>
              <a:t>Node*</a:t>
            </a:r>
            <a:r>
              <a:rPr lang="en-US" sz="1497" b="1" dirty="0">
                <a:latin typeface="Courier New" panose="02070309020205020404" pitchFamily="49" charset="0"/>
              </a:rPr>
              <a:t>&gt;&gt;   </a:t>
            </a:r>
          </a:p>
        </p:txBody>
      </p:sp>
      <p:sp>
        <p:nvSpPr>
          <p:cNvPr id="19507" name="Text Box 51"/>
          <p:cNvSpPr txBox="1"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1130040" y="905311"/>
            <a:ext cx="2572561" cy="11070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lIns="73719" tIns="43105" rIns="73719" bIns="43105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497" dirty="0">
                <a:latin typeface="Purisa" charset="0"/>
              </a:rPr>
              <a:t>We can represent a graph as a map from nodes to the set of nodes each node is connected to.</a:t>
            </a:r>
          </a:p>
        </p:txBody>
      </p:sp>
      <p:sp>
        <p:nvSpPr>
          <p:cNvPr id="53" name="Rectangle 52"/>
          <p:cNvSpPr/>
          <p:nvPr>
            <p:custDataLst>
              <p:tags r:id="rId50"/>
            </p:custDataLst>
          </p:nvPr>
        </p:nvSpPr>
        <p:spPr>
          <a:xfrm>
            <a:off x="6229351" y="4972050"/>
            <a:ext cx="97494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/>
              <a:t>Slide by Keith Schwarz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" name="Ink 1"/>
              <p14:cNvContentPartPr/>
              <p14:nvPr>
                <p:custDataLst>
                  <p:tags r:id="rId51"/>
                </p:custDataLst>
              </p14:nvPr>
            </p14:nvContentPartPr>
            <p14:xfrm>
              <a:off x="546480" y="1504440"/>
              <a:ext cx="5956560" cy="2464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40720" y="1497960"/>
                <a:ext cx="5968440" cy="247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37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21774" y="-140110"/>
            <a:ext cx="5829300" cy="914400"/>
          </a:xfrm>
        </p:spPr>
        <p:txBody>
          <a:bodyPr>
            <a:normAutofit/>
          </a:bodyPr>
          <a:lstStyle/>
          <a:p>
            <a:r>
              <a:rPr lang="en-US" dirty="0"/>
              <a:t>Common ways of representing graphs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18535" y="943897"/>
            <a:ext cx="6782415" cy="379955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 smtClean="0"/>
              <a:t>Adjacency list:</a:t>
            </a:r>
          </a:p>
          <a:p>
            <a:pPr lvl="1"/>
            <a:r>
              <a:rPr lang="en-US" dirty="0" smtClean="0"/>
              <a:t>Map&lt;Node*, Set&lt;Node*&gt;&gt;</a:t>
            </a:r>
          </a:p>
          <a:p>
            <a:r>
              <a:rPr lang="en-US" dirty="0" smtClean="0"/>
              <a:t>Adjacency matrix:</a:t>
            </a:r>
          </a:p>
          <a:p>
            <a:pPr lvl="1"/>
            <a:r>
              <a:rPr lang="en-US" dirty="0" smtClean="0"/>
              <a:t>Grid&lt;</a:t>
            </a:r>
            <a:r>
              <a:rPr lang="en-US" dirty="0" err="1" smtClean="0"/>
              <a:t>bool</a:t>
            </a:r>
            <a:r>
              <a:rPr lang="en-US" dirty="0" smtClean="0"/>
              <a:t>&gt; </a:t>
            </a:r>
            <a:r>
              <a:rPr lang="en-US" dirty="0" err="1" smtClean="0"/>
              <a:t>unweighted</a:t>
            </a:r>
            <a:endParaRPr lang="en-US" dirty="0" smtClean="0"/>
          </a:p>
          <a:p>
            <a:pPr lvl="1"/>
            <a:r>
              <a:rPr lang="en-US" dirty="0" smtClean="0"/>
              <a:t>Grid&lt;</a:t>
            </a:r>
            <a:r>
              <a:rPr lang="en-US" dirty="0" err="1" smtClean="0"/>
              <a:t>int</a:t>
            </a:r>
            <a:r>
              <a:rPr lang="en-US" dirty="0" smtClean="0"/>
              <a:t>&gt; weighted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How many of the following are true?</a:t>
            </a:r>
          </a:p>
          <a:p>
            <a:pPr lvl="1"/>
            <a:r>
              <a:rPr lang="en-US" dirty="0" smtClean="0"/>
              <a:t>Adjacency </a:t>
            </a:r>
            <a:r>
              <a:rPr lang="en-US" b="1" u="sng" dirty="0" smtClean="0"/>
              <a:t>list</a:t>
            </a:r>
            <a:r>
              <a:rPr lang="en-US" dirty="0" smtClean="0"/>
              <a:t> can be used for </a:t>
            </a:r>
            <a:r>
              <a:rPr lang="en-US" b="1" u="sng" dirty="0" smtClean="0"/>
              <a:t>directed</a:t>
            </a:r>
            <a:r>
              <a:rPr lang="en-US" dirty="0" smtClean="0"/>
              <a:t> graphs</a:t>
            </a:r>
          </a:p>
          <a:p>
            <a:pPr lvl="1"/>
            <a:r>
              <a:rPr lang="en-US" dirty="0" smtClean="0"/>
              <a:t>Adjacency </a:t>
            </a:r>
            <a:r>
              <a:rPr lang="en-US" b="1" u="sng" dirty="0" smtClean="0"/>
              <a:t>list</a:t>
            </a:r>
            <a:r>
              <a:rPr lang="en-US" dirty="0" smtClean="0"/>
              <a:t> can be used for </a:t>
            </a:r>
            <a:r>
              <a:rPr lang="en-US" b="1" u="sng" dirty="0" smtClean="0"/>
              <a:t>undirected</a:t>
            </a:r>
            <a:r>
              <a:rPr lang="en-US" dirty="0" smtClean="0"/>
              <a:t> graphs</a:t>
            </a:r>
          </a:p>
          <a:p>
            <a:pPr lvl="1"/>
            <a:r>
              <a:rPr lang="en-US" dirty="0" smtClean="0"/>
              <a:t>Adjacency </a:t>
            </a:r>
            <a:r>
              <a:rPr lang="en-US" b="1" u="sng" dirty="0" smtClean="0"/>
              <a:t>matrix</a:t>
            </a:r>
            <a:r>
              <a:rPr lang="en-US" dirty="0" smtClean="0"/>
              <a:t> can be used for </a:t>
            </a:r>
            <a:r>
              <a:rPr lang="en-US" b="1" u="sng" dirty="0" smtClean="0"/>
              <a:t>directed</a:t>
            </a:r>
            <a:r>
              <a:rPr lang="en-US" dirty="0" smtClean="0"/>
              <a:t> graphs</a:t>
            </a:r>
          </a:p>
          <a:p>
            <a:pPr lvl="1"/>
            <a:r>
              <a:rPr lang="en-US" dirty="0" smtClean="0"/>
              <a:t>Adjacency </a:t>
            </a:r>
            <a:r>
              <a:rPr lang="en-US" b="1" u="sng" dirty="0" smtClean="0"/>
              <a:t>matrix</a:t>
            </a:r>
            <a:r>
              <a:rPr lang="en-US" dirty="0" smtClean="0"/>
              <a:t> can be used for </a:t>
            </a:r>
            <a:r>
              <a:rPr lang="en-US" b="1" u="sng" dirty="0" smtClean="0"/>
              <a:t>undirected</a:t>
            </a:r>
            <a:r>
              <a:rPr lang="en-US" dirty="0" smtClean="0"/>
              <a:t> graphs</a:t>
            </a:r>
          </a:p>
          <a:p>
            <a:pPr marL="274320" lvl="1" indent="0">
              <a:buNone/>
            </a:pPr>
            <a:r>
              <a:rPr lang="en-US" dirty="0" smtClean="0"/>
              <a:t>(A) 0    (B) 1    (C) 2    (D) 3    (E) 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4086000" y="4212000"/>
              <a:ext cx="956160" cy="525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76640" y="4202640"/>
                <a:ext cx="974880" cy="54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473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Graph Theory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Just a little taste of theorems about graphs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72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0200" y="772111"/>
            <a:ext cx="5916879" cy="857250"/>
          </a:xfrm>
        </p:spPr>
        <p:txBody>
          <a:bodyPr>
            <a:noAutofit/>
          </a:bodyPr>
          <a:lstStyle/>
          <a:p>
            <a:r>
              <a:rPr lang="en-US" dirty="0"/>
              <a:t>Graphs lend themselves to fun theorems and proofs of said theorems!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742739"/>
            <a:ext cx="5082988" cy="263173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Any graph with 6 vertices contains either a </a:t>
            </a:r>
            <a:r>
              <a:rPr lang="en-US" dirty="0" smtClean="0">
                <a:solidFill>
                  <a:srgbClr val="FF0000"/>
                </a:solidFill>
              </a:rPr>
              <a:t>triangle</a:t>
            </a:r>
            <a:r>
              <a:rPr lang="en-US" dirty="0" smtClean="0"/>
              <a:t> (3 vertices with all pairs having an edge) or an </a:t>
            </a:r>
            <a:r>
              <a:rPr lang="en-US" dirty="0" smtClean="0">
                <a:solidFill>
                  <a:srgbClr val="0070C0"/>
                </a:solidFill>
              </a:rPr>
              <a:t>empty triangle </a:t>
            </a:r>
            <a:r>
              <a:rPr lang="en-US" dirty="0" smtClean="0"/>
              <a:t>(3 vertices no two pairs having an edge)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3599011" y="2584875"/>
              <a:ext cx="1531710" cy="6993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90012" y="2575910"/>
                <a:ext cx="1551509" cy="900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7" name="Ink 26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4980097" y="2654805"/>
              <a:ext cx="2028510" cy="103194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72897" y="2644367"/>
                <a:ext cx="2042549" cy="10538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9" name="Ink 48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6348997" y="3325215"/>
              <a:ext cx="467640" cy="38259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342877" y="3319096"/>
                <a:ext cx="482760" cy="4002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1" name="Ink 50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2468349" y="2294800"/>
              <a:ext cx="882630" cy="7209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57910" y="2287986"/>
                <a:ext cx="904228" cy="903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7" name="Ink 56"/>
              <p14:cNvContentPartPr/>
              <p14:nvPr>
                <p:custDataLst>
                  <p:tags r:id="rId7"/>
                </p:custDataLst>
              </p14:nvPr>
            </p14:nvContentPartPr>
            <p14:xfrm>
              <a:off x="2766009" y="2366890"/>
              <a:ext cx="138240" cy="137673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754489" y="2355372"/>
                <a:ext cx="156240" cy="13979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2" name="Ink 61"/>
              <p14:cNvContentPartPr/>
              <p14:nvPr>
                <p:custDataLst>
                  <p:tags r:id="rId8"/>
                </p:custDataLst>
              </p14:nvPr>
            </p14:nvContentPartPr>
            <p14:xfrm>
              <a:off x="2071247" y="3684760"/>
              <a:ext cx="2353590" cy="54918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61167" y="3675403"/>
                <a:ext cx="2367629" cy="5736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568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>
            <p:custDataLst>
              <p:tags r:id="rId1"/>
            </p:custDataLst>
          </p:nvPr>
        </p:nvSpPr>
        <p:spPr>
          <a:xfrm>
            <a:off x="2743200" y="2158554"/>
            <a:ext cx="4591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Diagram shows a graph with four vertices, which are all fully connected with each other by undirected edges (6 edges in total).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err="1" smtClean="0"/>
              <a:t>Eulerian</a:t>
            </a:r>
            <a:r>
              <a:rPr lang="en-US" dirty="0" smtClean="0"/>
              <a:t>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1374962" y="1159842"/>
            <a:ext cx="5082988" cy="282926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Let G be an </a:t>
            </a:r>
            <a:r>
              <a:rPr lang="en-US" b="1" dirty="0" smtClean="0">
                <a:solidFill>
                  <a:srgbClr val="FF0000"/>
                </a:solidFill>
              </a:rPr>
              <a:t>undirected graph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 graph is </a:t>
            </a:r>
            <a:r>
              <a:rPr lang="en-US" b="1" dirty="0" err="1" smtClean="0">
                <a:solidFill>
                  <a:srgbClr val="FF0000"/>
                </a:solidFill>
              </a:rPr>
              <a:t>Eulerian</a:t>
            </a:r>
            <a:r>
              <a:rPr lang="en-US" dirty="0" smtClean="0">
                <a:solidFill>
                  <a:schemeClr val="tx1"/>
                </a:solidFill>
              </a:rPr>
              <a:t> if it can 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	drawn without lifting the pen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	and without repeating edges</a:t>
            </a:r>
          </a:p>
          <a:p>
            <a:pPr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Is this graph </a:t>
            </a:r>
            <a:r>
              <a:rPr lang="en-US" dirty="0" err="1" smtClean="0">
                <a:solidFill>
                  <a:schemeClr val="tx1"/>
                </a:solidFill>
              </a:rPr>
              <a:t>Eulerian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>
            <p:custDataLst>
              <p:tags r:id="rId4"/>
            </p:custDataLst>
          </p:nvPr>
        </p:nvSpPr>
        <p:spPr>
          <a:xfrm>
            <a:off x="4616245" y="3040012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>
            <p:custDataLst>
              <p:tags r:id="rId5"/>
            </p:custDataLst>
          </p:nvPr>
        </p:nvSpPr>
        <p:spPr>
          <a:xfrm>
            <a:off x="5244895" y="3040012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>
            <p:custDataLst>
              <p:tags r:id="rId6"/>
            </p:custDataLst>
          </p:nvPr>
        </p:nvSpPr>
        <p:spPr>
          <a:xfrm>
            <a:off x="4616245" y="3668662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>
            <p:custDataLst>
              <p:tags r:id="rId7"/>
            </p:custDataLst>
          </p:nvPr>
        </p:nvSpPr>
        <p:spPr>
          <a:xfrm>
            <a:off x="5244895" y="3668662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5" idx="4"/>
            <a:endCxn id="7" idx="0"/>
          </p:cNvCxnSpPr>
          <p:nvPr>
            <p:custDataLst>
              <p:tags r:id="rId8"/>
            </p:custDataLst>
          </p:nvPr>
        </p:nvCxnSpPr>
        <p:spPr>
          <a:xfrm>
            <a:off x="4673395" y="3154312"/>
            <a:ext cx="0" cy="5143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>
            <p:custDataLst>
              <p:tags r:id="rId9"/>
            </p:custDataLst>
          </p:nvPr>
        </p:nvCxnSpPr>
        <p:spPr>
          <a:xfrm>
            <a:off x="5302045" y="3154312"/>
            <a:ext cx="0" cy="5143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2"/>
            <a:endCxn id="5" idx="6"/>
          </p:cNvCxnSpPr>
          <p:nvPr>
            <p:custDataLst>
              <p:tags r:id="rId10"/>
            </p:custDataLst>
          </p:nvPr>
        </p:nvCxnSpPr>
        <p:spPr>
          <a:xfrm flipH="1">
            <a:off x="4730545" y="3097162"/>
            <a:ext cx="51435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7" idx="6"/>
            <a:endCxn id="8" idx="2"/>
          </p:cNvCxnSpPr>
          <p:nvPr>
            <p:custDataLst>
              <p:tags r:id="rId11"/>
            </p:custDataLst>
          </p:nvPr>
        </p:nvCxnSpPr>
        <p:spPr>
          <a:xfrm>
            <a:off x="4730545" y="3725812"/>
            <a:ext cx="51435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3"/>
            <a:endCxn id="7" idx="7"/>
          </p:cNvCxnSpPr>
          <p:nvPr>
            <p:custDataLst>
              <p:tags r:id="rId12"/>
            </p:custDataLst>
          </p:nvPr>
        </p:nvCxnSpPr>
        <p:spPr>
          <a:xfrm flipH="1">
            <a:off x="4713807" y="3137574"/>
            <a:ext cx="547827" cy="54782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5" idx="5"/>
            <a:endCxn id="8" idx="1"/>
          </p:cNvCxnSpPr>
          <p:nvPr>
            <p:custDataLst>
              <p:tags r:id="rId13"/>
            </p:custDataLst>
          </p:nvPr>
        </p:nvCxnSpPr>
        <p:spPr>
          <a:xfrm>
            <a:off x="4713807" y="3137574"/>
            <a:ext cx="547827" cy="54782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51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>
            <p:custDataLst>
              <p:tags r:id="rId1"/>
            </p:custDataLst>
          </p:nvPr>
        </p:nvSpPr>
        <p:spPr>
          <a:xfrm>
            <a:off x="2334004" y="617827"/>
            <a:ext cx="45916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Diagram shows a graph with five vertices, four of which are all fully connected with each other by undirected edges (6 edges in total). The 5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 vertex is connected to two of the remaining four vertices by an edge. (6 + 2  = 8 edges in total)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err="1" smtClean="0"/>
              <a:t>Eulerian</a:t>
            </a:r>
            <a:r>
              <a:rPr lang="en-US" dirty="0" smtClean="0"/>
              <a:t>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1326182" y="1105851"/>
            <a:ext cx="5082988" cy="282926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Let G be an </a:t>
            </a:r>
            <a:r>
              <a:rPr lang="en-US" b="1" dirty="0" smtClean="0">
                <a:solidFill>
                  <a:srgbClr val="FF0000"/>
                </a:solidFill>
              </a:rPr>
              <a:t>undirected graph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 graph is </a:t>
            </a:r>
            <a:r>
              <a:rPr lang="en-US" b="1" dirty="0" err="1" smtClean="0">
                <a:solidFill>
                  <a:srgbClr val="FF0000"/>
                </a:solidFill>
              </a:rPr>
              <a:t>Eulerian</a:t>
            </a:r>
            <a:r>
              <a:rPr lang="en-US" dirty="0" smtClean="0">
                <a:solidFill>
                  <a:schemeClr val="tx1"/>
                </a:solidFill>
              </a:rPr>
              <a:t> if it can 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	drawn without lifting the pen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	and without repeating edges</a:t>
            </a:r>
          </a:p>
          <a:p>
            <a:pPr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What about this graph?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>
            <p:custDataLst>
              <p:tags r:id="rId4"/>
            </p:custDataLst>
          </p:nvPr>
        </p:nvSpPr>
        <p:spPr>
          <a:xfrm>
            <a:off x="4800746" y="3240811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>
            <p:custDataLst>
              <p:tags r:id="rId5"/>
            </p:custDataLst>
          </p:nvPr>
        </p:nvSpPr>
        <p:spPr>
          <a:xfrm>
            <a:off x="5429396" y="3240811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>
            <p:custDataLst>
              <p:tags r:id="rId6"/>
            </p:custDataLst>
          </p:nvPr>
        </p:nvSpPr>
        <p:spPr>
          <a:xfrm>
            <a:off x="4800746" y="3869461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>
            <p:custDataLst>
              <p:tags r:id="rId7"/>
            </p:custDataLst>
          </p:nvPr>
        </p:nvSpPr>
        <p:spPr>
          <a:xfrm>
            <a:off x="5429396" y="3869461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5" idx="4"/>
            <a:endCxn id="7" idx="0"/>
          </p:cNvCxnSpPr>
          <p:nvPr>
            <p:custDataLst>
              <p:tags r:id="rId8"/>
            </p:custDataLst>
          </p:nvPr>
        </p:nvCxnSpPr>
        <p:spPr>
          <a:xfrm>
            <a:off x="4857896" y="3355111"/>
            <a:ext cx="0" cy="5143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>
            <p:custDataLst>
              <p:tags r:id="rId9"/>
            </p:custDataLst>
          </p:nvPr>
        </p:nvCxnSpPr>
        <p:spPr>
          <a:xfrm>
            <a:off x="5486546" y="3355111"/>
            <a:ext cx="0" cy="5143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2"/>
            <a:endCxn id="5" idx="6"/>
          </p:cNvCxnSpPr>
          <p:nvPr>
            <p:custDataLst>
              <p:tags r:id="rId10"/>
            </p:custDataLst>
          </p:nvPr>
        </p:nvCxnSpPr>
        <p:spPr>
          <a:xfrm flipH="1">
            <a:off x="4915046" y="3297961"/>
            <a:ext cx="51435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7" idx="6"/>
            <a:endCxn id="8" idx="2"/>
          </p:cNvCxnSpPr>
          <p:nvPr>
            <p:custDataLst>
              <p:tags r:id="rId11"/>
            </p:custDataLst>
          </p:nvPr>
        </p:nvCxnSpPr>
        <p:spPr>
          <a:xfrm>
            <a:off x="4915046" y="3926611"/>
            <a:ext cx="51435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3"/>
            <a:endCxn id="7" idx="7"/>
          </p:cNvCxnSpPr>
          <p:nvPr>
            <p:custDataLst>
              <p:tags r:id="rId12"/>
            </p:custDataLst>
          </p:nvPr>
        </p:nvCxnSpPr>
        <p:spPr>
          <a:xfrm flipH="1">
            <a:off x="4898308" y="3338373"/>
            <a:ext cx="547827" cy="54782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5" idx="5"/>
            <a:endCxn id="8" idx="1"/>
          </p:cNvCxnSpPr>
          <p:nvPr>
            <p:custDataLst>
              <p:tags r:id="rId13"/>
            </p:custDataLst>
          </p:nvPr>
        </p:nvCxnSpPr>
        <p:spPr>
          <a:xfrm>
            <a:off x="4898308" y="3338373"/>
            <a:ext cx="547827" cy="54782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7" idx="3"/>
            <a:endCxn id="5" idx="7"/>
          </p:cNvCxnSpPr>
          <p:nvPr>
            <p:custDataLst>
              <p:tags r:id="rId14"/>
            </p:custDataLst>
          </p:nvPr>
        </p:nvCxnSpPr>
        <p:spPr>
          <a:xfrm flipH="1">
            <a:off x="4898308" y="2881173"/>
            <a:ext cx="204927" cy="37637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val 26"/>
          <p:cNvSpPr/>
          <p:nvPr>
            <p:custDataLst>
              <p:tags r:id="rId15"/>
            </p:custDataLst>
          </p:nvPr>
        </p:nvSpPr>
        <p:spPr>
          <a:xfrm>
            <a:off x="5086496" y="2783611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stCxn id="27" idx="5"/>
            <a:endCxn id="6" idx="1"/>
          </p:cNvCxnSpPr>
          <p:nvPr>
            <p:custDataLst>
              <p:tags r:id="rId16"/>
            </p:custDataLst>
          </p:nvPr>
        </p:nvCxnSpPr>
        <p:spPr>
          <a:xfrm>
            <a:off x="5184058" y="2881173"/>
            <a:ext cx="262077" cy="37637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" name="Ink 3"/>
              <p14:cNvContentPartPr/>
              <p14:nvPr>
                <p:custDataLst>
                  <p:tags r:id="rId17"/>
                </p:custDataLst>
              </p14:nvPr>
            </p14:nvContentPartPr>
            <p14:xfrm>
              <a:off x="6668280" y="2618640"/>
              <a:ext cx="1216080" cy="1636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659640" y="2611800"/>
                <a:ext cx="1233360" cy="165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156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58702" y="80146"/>
            <a:ext cx="5268558" cy="857250"/>
          </a:xfrm>
        </p:spPr>
        <p:txBody>
          <a:bodyPr/>
          <a:lstStyle/>
          <a:p>
            <a:r>
              <a:rPr lang="en-US" dirty="0" smtClean="0"/>
              <a:t>Our second graph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32387" y="1098755"/>
            <a:ext cx="7241458" cy="313753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Definition: </a:t>
            </a:r>
            <a:r>
              <a:rPr lang="en-US" b="1" dirty="0" smtClean="0">
                <a:solidFill>
                  <a:schemeClr val="accent1"/>
                </a:solidFill>
              </a:rPr>
              <a:t>Degree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of a vertex: number of edges adjacent to it</a:t>
            </a:r>
          </a:p>
          <a:p>
            <a:endParaRPr lang="en-US" dirty="0" smtClean="0"/>
          </a:p>
          <a:p>
            <a:r>
              <a:rPr lang="en-US" b="1" dirty="0" smtClean="0"/>
              <a:t>Euler’s theorem:</a:t>
            </a:r>
            <a:r>
              <a:rPr lang="en-US" dirty="0" smtClean="0"/>
              <a:t> a connected graph is </a:t>
            </a:r>
            <a:r>
              <a:rPr lang="en-US" dirty="0" err="1" smtClean="0"/>
              <a:t>Eulerian</a:t>
            </a:r>
            <a:r>
              <a:rPr lang="en-US" dirty="0" smtClean="0"/>
              <a:t> </a:t>
            </a:r>
            <a:r>
              <a:rPr lang="en-US" dirty="0" err="1" smtClean="0"/>
              <a:t>iff</a:t>
            </a:r>
            <a:r>
              <a:rPr lang="en-US" dirty="0" smtClean="0"/>
              <a:t> the number of vertices with odd degrees is either 0 or 2 (</a:t>
            </a:r>
            <a:r>
              <a:rPr lang="en-US" dirty="0" err="1" smtClean="0"/>
              <a:t>eg</a:t>
            </a:r>
            <a:r>
              <a:rPr lang="en-US" dirty="0" smtClean="0"/>
              <a:t> all vertices or all but two have even degrees)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Does it work for                and              ? </a:t>
            </a:r>
            <a:endParaRPr lang="en-US" dirty="0"/>
          </a:p>
        </p:txBody>
      </p:sp>
      <p:grpSp>
        <p:nvGrpSpPr>
          <p:cNvPr id="30" name="Group 29"/>
          <p:cNvGrpSpPr/>
          <p:nvPr>
            <p:custDataLst>
              <p:tags r:id="rId3"/>
            </p:custDataLst>
          </p:nvPr>
        </p:nvGrpSpPr>
        <p:grpSpPr>
          <a:xfrm>
            <a:off x="4367366" y="2678584"/>
            <a:ext cx="571500" cy="800100"/>
            <a:chOff x="5943600" y="4800600"/>
            <a:chExt cx="990600" cy="1600200"/>
          </a:xfrm>
        </p:grpSpPr>
        <p:sp>
          <p:nvSpPr>
            <p:cNvPr id="5" name="Oval 4"/>
            <p:cNvSpPr/>
            <p:nvPr>
              <p:custDataLst>
                <p:tags r:id="rId16"/>
              </p:custDataLst>
            </p:nvPr>
          </p:nvSpPr>
          <p:spPr>
            <a:xfrm>
              <a:off x="5943600" y="54102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>
              <p:custDataLst>
                <p:tags r:id="rId17"/>
              </p:custDataLst>
            </p:nvPr>
          </p:nvSpPr>
          <p:spPr>
            <a:xfrm>
              <a:off x="6781800" y="54102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>
              <p:custDataLst>
                <p:tags r:id="rId18"/>
              </p:custDataLst>
            </p:nvPr>
          </p:nvSpPr>
          <p:spPr>
            <a:xfrm>
              <a:off x="5943600" y="62484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>
              <p:custDataLst>
                <p:tags r:id="rId19"/>
              </p:custDataLst>
            </p:nvPr>
          </p:nvSpPr>
          <p:spPr>
            <a:xfrm>
              <a:off x="6781800" y="62484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5" idx="4"/>
              <a:endCxn id="7" idx="0"/>
            </p:cNvCxnSpPr>
            <p:nvPr>
              <p:custDataLst>
                <p:tags r:id="rId20"/>
              </p:custDataLst>
            </p:nvPr>
          </p:nvCxnSpPr>
          <p:spPr>
            <a:xfrm>
              <a:off x="6019800" y="5562600"/>
              <a:ext cx="0" cy="685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>
              <p:custDataLst>
                <p:tags r:id="rId21"/>
              </p:custDataLst>
            </p:nvPr>
          </p:nvCxnSpPr>
          <p:spPr>
            <a:xfrm>
              <a:off x="6858000" y="5562600"/>
              <a:ext cx="0" cy="685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6" idx="2"/>
              <a:endCxn id="5" idx="6"/>
            </p:cNvCxnSpPr>
            <p:nvPr>
              <p:custDataLst>
                <p:tags r:id="rId22"/>
              </p:custDataLst>
            </p:nvPr>
          </p:nvCxnSpPr>
          <p:spPr>
            <a:xfrm flipH="1">
              <a:off x="6096000" y="5486400"/>
              <a:ext cx="6858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7" idx="6"/>
              <a:endCxn id="8" idx="2"/>
            </p:cNvCxnSpPr>
            <p:nvPr>
              <p:custDataLst>
                <p:tags r:id="rId23"/>
              </p:custDataLst>
            </p:nvPr>
          </p:nvCxnSpPr>
          <p:spPr>
            <a:xfrm>
              <a:off x="6096000" y="6324600"/>
              <a:ext cx="6858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6" idx="3"/>
              <a:endCxn id="7" idx="7"/>
            </p:cNvCxnSpPr>
            <p:nvPr>
              <p:custDataLst>
                <p:tags r:id="rId24"/>
              </p:custDataLst>
            </p:nvPr>
          </p:nvCxnSpPr>
          <p:spPr>
            <a:xfrm flipH="1">
              <a:off x="6073682" y="5540282"/>
              <a:ext cx="730436" cy="7304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5" idx="5"/>
              <a:endCxn id="8" idx="1"/>
            </p:cNvCxnSpPr>
            <p:nvPr>
              <p:custDataLst>
                <p:tags r:id="rId25"/>
              </p:custDataLst>
            </p:nvPr>
          </p:nvCxnSpPr>
          <p:spPr>
            <a:xfrm>
              <a:off x="6073682" y="5540282"/>
              <a:ext cx="730436" cy="7304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16" idx="3"/>
              <a:endCxn id="5" idx="7"/>
            </p:cNvCxnSpPr>
            <p:nvPr>
              <p:custDataLst>
                <p:tags r:id="rId26"/>
              </p:custDataLst>
            </p:nvPr>
          </p:nvCxnSpPr>
          <p:spPr>
            <a:xfrm flipH="1">
              <a:off x="6073682" y="4930682"/>
              <a:ext cx="273236" cy="5018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>
              <p:custDataLst>
                <p:tags r:id="rId27"/>
              </p:custDataLst>
            </p:nvPr>
          </p:nvSpPr>
          <p:spPr>
            <a:xfrm>
              <a:off x="6324600" y="48006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6" idx="5"/>
              <a:endCxn id="6" idx="1"/>
            </p:cNvCxnSpPr>
            <p:nvPr>
              <p:custDataLst>
                <p:tags r:id="rId28"/>
              </p:custDataLst>
            </p:nvPr>
          </p:nvCxnSpPr>
          <p:spPr>
            <a:xfrm>
              <a:off x="6454682" y="4930682"/>
              <a:ext cx="349436" cy="5018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>
            <p:custDataLst>
              <p:tags r:id="rId4"/>
            </p:custDataLst>
          </p:nvPr>
        </p:nvGrpSpPr>
        <p:grpSpPr>
          <a:xfrm>
            <a:off x="2973643" y="2936773"/>
            <a:ext cx="514350" cy="514350"/>
            <a:chOff x="3657600" y="5105400"/>
            <a:chExt cx="990600" cy="990600"/>
          </a:xfrm>
        </p:grpSpPr>
        <p:sp>
          <p:nvSpPr>
            <p:cNvPr id="18" name="Oval 17"/>
            <p:cNvSpPr/>
            <p:nvPr>
              <p:custDataLst>
                <p:tags r:id="rId6"/>
              </p:custDataLst>
            </p:nvPr>
          </p:nvSpPr>
          <p:spPr>
            <a:xfrm>
              <a:off x="3657600" y="51054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>
              <p:custDataLst>
                <p:tags r:id="rId7"/>
              </p:custDataLst>
            </p:nvPr>
          </p:nvSpPr>
          <p:spPr>
            <a:xfrm>
              <a:off x="4495800" y="51054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>
              <p:custDataLst>
                <p:tags r:id="rId8"/>
              </p:custDataLst>
            </p:nvPr>
          </p:nvSpPr>
          <p:spPr>
            <a:xfrm>
              <a:off x="3657600" y="59436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>
              <p:custDataLst>
                <p:tags r:id="rId9"/>
              </p:custDataLst>
            </p:nvPr>
          </p:nvSpPr>
          <p:spPr>
            <a:xfrm>
              <a:off x="4495800" y="59436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>
              <a:stCxn id="18" idx="4"/>
              <a:endCxn id="20" idx="0"/>
            </p:cNvCxnSpPr>
            <p:nvPr>
              <p:custDataLst>
                <p:tags r:id="rId10"/>
              </p:custDataLst>
            </p:nvPr>
          </p:nvCxnSpPr>
          <p:spPr>
            <a:xfrm>
              <a:off x="3733800" y="5257800"/>
              <a:ext cx="0" cy="685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>
              <p:custDataLst>
                <p:tags r:id="rId11"/>
              </p:custDataLst>
            </p:nvPr>
          </p:nvCxnSpPr>
          <p:spPr>
            <a:xfrm>
              <a:off x="4572000" y="5257800"/>
              <a:ext cx="0" cy="685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9" idx="2"/>
              <a:endCxn id="18" idx="6"/>
            </p:cNvCxnSpPr>
            <p:nvPr>
              <p:custDataLst>
                <p:tags r:id="rId12"/>
              </p:custDataLst>
            </p:nvPr>
          </p:nvCxnSpPr>
          <p:spPr>
            <a:xfrm flipH="1">
              <a:off x="3810000" y="5181600"/>
              <a:ext cx="6858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20" idx="6"/>
              <a:endCxn id="21" idx="2"/>
            </p:cNvCxnSpPr>
            <p:nvPr>
              <p:custDataLst>
                <p:tags r:id="rId13"/>
              </p:custDataLst>
            </p:nvPr>
          </p:nvCxnSpPr>
          <p:spPr>
            <a:xfrm>
              <a:off x="3810000" y="6019800"/>
              <a:ext cx="6858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9" idx="3"/>
              <a:endCxn id="20" idx="7"/>
            </p:cNvCxnSpPr>
            <p:nvPr>
              <p:custDataLst>
                <p:tags r:id="rId14"/>
              </p:custDataLst>
            </p:nvPr>
          </p:nvCxnSpPr>
          <p:spPr>
            <a:xfrm flipH="1">
              <a:off x="3787682" y="5235482"/>
              <a:ext cx="730436" cy="7304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8" idx="5"/>
              <a:endCxn id="21" idx="1"/>
            </p:cNvCxnSpPr>
            <p:nvPr>
              <p:custDataLst>
                <p:tags r:id="rId15"/>
              </p:custDataLst>
            </p:nvPr>
          </p:nvCxnSpPr>
          <p:spPr>
            <a:xfrm>
              <a:off x="3787682" y="5235482"/>
              <a:ext cx="730436" cy="7304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" name="Ink 3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633400" y="2036880"/>
              <a:ext cx="2593800" cy="1887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630880" y="2029680"/>
                <a:ext cx="2603160" cy="190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390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12655</TotalTime>
  <Words>1041</Words>
  <Application>Microsoft Office PowerPoint</Application>
  <PresentationFormat>On-screen Show (16:9)</PresentationFormat>
  <Paragraphs>240</Paragraphs>
  <Slides>27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ＭＳ Ｐゴシック</vt:lpstr>
      <vt:lpstr>ＭＳ Ｐゴシック</vt:lpstr>
      <vt:lpstr>Arial</vt:lpstr>
      <vt:lpstr>Calibri</vt:lpstr>
      <vt:lpstr>Courier New</vt:lpstr>
      <vt:lpstr>Droid Sans Fallback</vt:lpstr>
      <vt:lpstr>Purisa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Upcoming Topics</vt:lpstr>
      <vt:lpstr>Graphs</vt:lpstr>
      <vt:lpstr>Graph</vt:lpstr>
      <vt:lpstr>Graphs in Computer Science</vt:lpstr>
      <vt:lpstr>A Social Network</vt:lpstr>
      <vt:lpstr>Chemical Bonds</vt:lpstr>
      <vt:lpstr>PowerPoint Presentation</vt:lpstr>
      <vt:lpstr>Internet</vt:lpstr>
      <vt:lpstr>A graph is a mathematical structure for representing relationships</vt:lpstr>
      <vt:lpstr>Boggle as a graph</vt:lpstr>
      <vt:lpstr>Maze as graph</vt:lpstr>
      <vt:lpstr>Graphs</vt:lpstr>
      <vt:lpstr>Graph Terminology</vt:lpstr>
      <vt:lpstr>Graph terminology: Paths</vt:lpstr>
      <vt:lpstr>Graph terminology: Reachability, connectedness</vt:lpstr>
      <vt:lpstr>Graph terminology: Loops and cycles</vt:lpstr>
      <vt:lpstr>Graph terminology: Weighted graphs</vt:lpstr>
      <vt:lpstr>Representing Graphs</vt:lpstr>
      <vt:lpstr>Representing Graphs: Adjacency matrix</vt:lpstr>
      <vt:lpstr>Representing Graphs: Adjacency list</vt:lpstr>
      <vt:lpstr>Common ways of representing graphs</vt:lpstr>
      <vt:lpstr>Graph Theory</vt:lpstr>
      <vt:lpstr>Graphs lend themselves to fun theorems and proofs of said theorems!</vt:lpstr>
      <vt:lpstr>Eulerian graphs</vt:lpstr>
      <vt:lpstr>Eulerian graphs</vt:lpstr>
      <vt:lpstr>Our second graph theorem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283</cp:revision>
  <dcterms:created xsi:type="dcterms:W3CDTF">2014-04-02T04:36:08Z</dcterms:created>
  <dcterms:modified xsi:type="dcterms:W3CDTF">2016-05-13T22:33:11Z</dcterms:modified>
</cp:coreProperties>
</file>