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ink/ink1.xml" ContentType="application/inkml+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xml" ContentType="application/vnd.openxmlformats-officedocument.presentationml.notesSlide+xml"/>
  <Override PartName="/ppt/ink/ink2.xml" ContentType="application/inkml+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3.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4.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5.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6.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7.xml" ContentType="application/vnd.openxmlformats-officedocument.presentationml.notesSlid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notesSlides/notesSlide8.xml" ContentType="application/vnd.openxmlformats-officedocument.presentationml.notesSlide+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9.xml" ContentType="application/vnd.openxmlformats-officedocument.presentationml.notesSlid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10.xml" ContentType="application/vnd.openxmlformats-officedocument.presentationml.notesSlide+xml"/>
  <Override PartName="/ppt/ink/ink3.xml" ContentType="application/inkml+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11.xml" ContentType="application/vnd.openxmlformats-officedocument.presentationml.notesSlid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notesSlides/notesSlide12.xml" ContentType="application/vnd.openxmlformats-officedocument.presentationml.notesSlide+xml"/>
  <Override PartName="/ppt/ink/ink4.xml" ContentType="application/inkml+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notesSlides/notesSlide13.xml" ContentType="application/vnd.openxmlformats-officedocument.presentationml.notesSlide+xml"/>
  <Override PartName="/ppt/ink/ink5.xml" ContentType="application/inkml+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notesSlides/notesSlide14.xml" ContentType="application/vnd.openxmlformats-officedocument.presentationml.notesSlide+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notesSlides/notesSlide15.xml" ContentType="application/vnd.openxmlformats-officedocument.presentationml.notesSlide+xml"/>
  <Override PartName="/ppt/ink/ink6.xml" ContentType="application/inkml+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notesSlides/notesSlide16.xml" ContentType="application/vnd.openxmlformats-officedocument.presentationml.notesSlide+xml"/>
  <Override PartName="/ppt/ink/ink7.xml" ContentType="application/inkml+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notesSlides/notesSlide17.xml" ContentType="application/vnd.openxmlformats-officedocument.presentationml.notesSlide+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notesSlides/notesSlide18.xml" ContentType="application/vnd.openxmlformats-officedocument.presentationml.notesSlide+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notesSlides/notesSlide19.xml" ContentType="application/vnd.openxmlformats-officedocument.presentationml.notesSlide+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notesSlides/notesSlide20.xml" ContentType="application/vnd.openxmlformats-officedocument.presentationml.notesSlide+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notesSlides/notesSlide21.xml" ContentType="application/vnd.openxmlformats-officedocument.presentationml.notesSlide+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notesSlides/notesSlide22.xml" ContentType="application/vnd.openxmlformats-officedocument.presentationml.notesSlide+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notesSlides/notesSlide23.xml" ContentType="application/vnd.openxmlformats-officedocument.presentationml.notesSlide+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notesSlides/notesSlide24.xml" ContentType="application/vnd.openxmlformats-officedocument.presentationml.notesSlide+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notesSlides/notesSlide25.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notesSlides/notesSlide26.xml" ContentType="application/vnd.openxmlformats-officedocument.presentationml.notesSlide+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notesSlides/notesSlide27.xml" ContentType="application/vnd.openxmlformats-officedocument.presentationml.notesSlide+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notesSlides/notesSlide28.xml" ContentType="application/vnd.openxmlformats-officedocument.presentationml.notesSlide+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notesSlides/notesSlide29.xml" ContentType="application/vnd.openxmlformats-officedocument.presentationml.notesSlide+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notesSlides/notesSlide30.xml" ContentType="application/vnd.openxmlformats-officedocument.presentationml.notesSlide+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notesSlides/notesSlide31.xml" ContentType="application/vnd.openxmlformats-officedocument.presentationml.notesSlide+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notesSlides/notesSlide32.xml" ContentType="application/vnd.openxmlformats-officedocument.presentationml.notesSlide+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notesSlides/notesSlide33.xml" ContentType="application/vnd.openxmlformats-officedocument.presentationml.notesSlide+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notesSlides/notesSlide34.xml" ContentType="application/vnd.openxmlformats-officedocument.presentationml.notesSlide+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notesSlides/notesSlide35.xml" ContentType="application/vnd.openxmlformats-officedocument.presentationml.notesSlide+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notesSlides/notesSlide36.xml" ContentType="application/vnd.openxmlformats-officedocument.presentationml.notesSlide+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notesSlides/notesSlide37.xml" ContentType="application/vnd.openxmlformats-officedocument.presentationml.notesSlide+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notesSlides/notesSlide38.xml" ContentType="application/vnd.openxmlformats-officedocument.presentationml.notesSlide+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notesSlides/notesSlide39.xml" ContentType="application/vnd.openxmlformats-officedocument.presentationml.notesSlide+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0.xml" ContentType="application/vnd.openxmlformats-officedocument.presentationml.tags+xml"/>
  <Override PartName="/ppt/notesSlides/notesSlide40.xml" ContentType="application/vnd.openxmlformats-officedocument.presentationml.notesSlide+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notesSlides/notesSlide41.xml" ContentType="application/vnd.openxmlformats-officedocument.presentationml.notesSlide+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notesSlides/notesSlide42.xml" ContentType="application/vnd.openxmlformats-officedocument.presentationml.notesSlide+xml"/>
  <Override PartName="/ppt/tags/tag1899.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notesSlides/notesSlide43.xml" ContentType="application/vnd.openxmlformats-officedocument.presentationml.notesSlide+xml"/>
  <Override PartName="/ppt/ink/ink13.xml" ContentType="application/inkml+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notesSlides/notesSlide44.xml" ContentType="application/vnd.openxmlformats-officedocument.presentationml.notesSlide+xml"/>
  <Override PartName="/ppt/ink/ink14.xml" ContentType="application/inkml+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ink/ink15.xml" ContentType="application/inkml+xml"/>
  <Override PartName="/ppt/tags/tag1999.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notesSlides/notesSlide45.xml" ContentType="application/vnd.openxmlformats-officedocument.presentationml.notesSlide+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0.xml" ContentType="application/vnd.openxmlformats-officedocument.presentationml.tags+xml"/>
  <Override PartName="/ppt/ink/ink16.xml" ContentType="application/inkml+xml"/>
  <Override PartName="/ppt/tags/tag2051.xml" ContentType="application/vnd.openxmlformats-officedocument.presentationml.tags+xml"/>
  <Override PartName="/ppt/tags/tag2052.xml" ContentType="application/vnd.openxmlformats-officedocument.presentationml.tags+xml"/>
  <Override PartName="/ppt/ink/ink17.xml" ContentType="application/inkml+xml"/>
  <Override PartName="/ppt/tags/tag2053.xml" ContentType="application/vnd.openxmlformats-officedocument.presentationml.tags+xml"/>
  <Override PartName="/ppt/tags/tag2054.xml" ContentType="application/vnd.openxmlformats-officedocument.presentationml.tags+xml"/>
  <Override PartName="/ppt/tags/tag2055.xml" ContentType="application/vnd.openxmlformats-officedocument.presentationml.tags+xml"/>
  <Override PartName="/ppt/notesSlides/notesSlide46.xml" ContentType="application/vnd.openxmlformats-officedocument.presentationml.notesSlide+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notesSlides/notesSlide47.xml" ContentType="application/vnd.openxmlformats-officedocument.presentationml.notesSlide+xml"/>
  <Override PartName="/ppt/tags/tag2099.xml" ContentType="application/vnd.openxmlformats-officedocument.presentationml.tags+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notesSlides/notesSlide48.xml" ContentType="application/vnd.openxmlformats-officedocument.presentationml.notesSlide+xml"/>
  <Override PartName="/ppt/ink/ink1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64"/>
  </p:notesMasterIdLst>
  <p:handoutMasterIdLst>
    <p:handoutMasterId r:id="rId65"/>
  </p:handoutMasterIdLst>
  <p:sldIdLst>
    <p:sldId id="304" r:id="rId3"/>
    <p:sldId id="312" r:id="rId4"/>
    <p:sldId id="468" r:id="rId5"/>
    <p:sldId id="518" r:id="rId6"/>
    <p:sldId id="519" r:id="rId7"/>
    <p:sldId id="517" r:id="rId8"/>
    <p:sldId id="469" r:id="rId9"/>
    <p:sldId id="470" r:id="rId10"/>
    <p:sldId id="471" r:id="rId11"/>
    <p:sldId id="472" r:id="rId12"/>
    <p:sldId id="473" r:id="rId13"/>
    <p:sldId id="474" r:id="rId14"/>
    <p:sldId id="475" r:id="rId15"/>
    <p:sldId id="476" r:id="rId16"/>
    <p:sldId id="477" r:id="rId17"/>
    <p:sldId id="478" r:id="rId18"/>
    <p:sldId id="479" r:id="rId19"/>
    <p:sldId id="480" r:id="rId20"/>
    <p:sldId id="481" r:id="rId21"/>
    <p:sldId id="482" r:id="rId22"/>
    <p:sldId id="483" r:id="rId23"/>
    <p:sldId id="484" r:id="rId24"/>
    <p:sldId id="485" r:id="rId25"/>
    <p:sldId id="486" r:id="rId26"/>
    <p:sldId id="487" r:id="rId27"/>
    <p:sldId id="488" r:id="rId28"/>
    <p:sldId id="489" r:id="rId29"/>
    <p:sldId id="490" r:id="rId30"/>
    <p:sldId id="491" r:id="rId31"/>
    <p:sldId id="492" r:id="rId32"/>
    <p:sldId id="493" r:id="rId33"/>
    <p:sldId id="494" r:id="rId34"/>
    <p:sldId id="495" r:id="rId35"/>
    <p:sldId id="496" r:id="rId36"/>
    <p:sldId id="497" r:id="rId37"/>
    <p:sldId id="498" r:id="rId38"/>
    <p:sldId id="499" r:id="rId39"/>
    <p:sldId id="500" r:id="rId40"/>
    <p:sldId id="501" r:id="rId41"/>
    <p:sldId id="502" r:id="rId42"/>
    <p:sldId id="503" r:id="rId43"/>
    <p:sldId id="504" r:id="rId44"/>
    <p:sldId id="505" r:id="rId45"/>
    <p:sldId id="506" r:id="rId46"/>
    <p:sldId id="507" r:id="rId47"/>
    <p:sldId id="508" r:id="rId48"/>
    <p:sldId id="509" r:id="rId49"/>
    <p:sldId id="510" r:id="rId50"/>
    <p:sldId id="511" r:id="rId51"/>
    <p:sldId id="512" r:id="rId52"/>
    <p:sldId id="513" r:id="rId53"/>
    <p:sldId id="514" r:id="rId54"/>
    <p:sldId id="515" r:id="rId55"/>
    <p:sldId id="516" r:id="rId56"/>
    <p:sldId id="386" r:id="rId57"/>
    <p:sldId id="387" r:id="rId58"/>
    <p:sldId id="388" r:id="rId59"/>
    <p:sldId id="389" r:id="rId60"/>
    <p:sldId id="390" r:id="rId61"/>
    <p:sldId id="391" r:id="rId62"/>
    <p:sldId id="392" r:id="rId63"/>
  </p:sldIdLst>
  <p:sldSz cx="9144000" cy="5143500" type="screen16x9"/>
  <p:notesSz cx="6858000" cy="9144000"/>
  <p:custDataLst>
    <p:tags r:id="rId6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623"/>
    <a:srgbClr val="8C1515"/>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2572" autoAdjust="0"/>
  </p:normalViewPr>
  <p:slideViewPr>
    <p:cSldViewPr snapToGrid="0" snapToObjects="1">
      <p:cViewPr varScale="1">
        <p:scale>
          <a:sx n="100" d="100"/>
          <a:sy n="100" d="100"/>
        </p:scale>
        <p:origin x="989"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5/16/2016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0:56:41.253"/>
    </inkml:context>
    <inkml:brush xml:id="br0">
      <inkml:brushProperty name="width" value="0.05292" units="cm"/>
      <inkml:brushProperty name="height" value="0.05292" units="cm"/>
      <inkml:brushProperty name="color" value="#FF0000"/>
    </inkml:brush>
  </inkml:definitions>
  <inkml:trace contextRef="#ctx0" brushRef="#br0">18037 2381 11 0,'-18'-17'5'0,"14"17"6"16,4 0-6-16,0 0-2 16,0 0 0-16,0 0-1 15,0 7 1-15,-5 3-1 0,1 0 0 16,-5 3-1-16,0 4 0 16,-13 6 0-16,0 7 1 15,4-1-1-15,0 1 1 16,5 0-1-16,4 0 0 15,5 0 1-15,-1 3 1 16,14 0-3-16,4-6 0 16,5-1 2-16,4-2 0 15,5-5-2-15,4 1 1 16,9-3 0-16,-1 0 0 16,6-1-1-16,-5-3 1 0,4 1 0 15,0-4 0-15,0 0 0 16,1 0 1-16,3-4-1 15,5-3 1-15,0 1-1 16,5-1 0-16,-1-3-1 16,1 0 1-16,8 0 0 15,-4 0 1-15,5 7-2 16,-1-14 0-16,5 7-1 16,-5 0 1-16,1 7-1 15,-1-1 1-15,-4-2 0 16,9 2 0-16,8 4 0 15,-8 0 1-15,0-3-1 16,0-1 0-16,-5 1 0 16,1 0 1-16,-1-4-2 15,0 4 0-15,5-1 2 0,9 1 1 16,-5-7-4-16,0 3 1 16,-4-3 1-16,-5 0 1 15,-4 0-1-15,-4 0 0 16,-5 0 1-16,-4 0 0 15,-5 0-2-15,0 0 0 16,-4 0 0-16,0 0 0 16,-5-3 2-16,5 0 1 15,4-1-3-15,1-2 1 16,-1-1 0-16,-4 4 1 16,-5-4-2-16,-4-3 0 15,-4 4 1-15,-5-1 0 16,-5 0 0-16,1 4 1 0,-5-4-2 15,1 1 1-15,-6 2 0 16,1-2 1-16,-4-4-2 16,-1 3 1-16,1-3 0 15,-5 0 0-15,-5 0 0 16,1 0 0-16,-5-3 0 16,0 0 0-16,0 3-2 15,0-3 1-15,1-1 2 16,-1 8 0-16,4-1-3 15,1 4 1-15,4-1-1 16,0-2 0-16,4 2 1 16,1 8 1-16,8 2-1 15,0-2 0-15,5-1-1 16,4 4 0-16,0-1 1 0,0 1 1 16,5 0-1-16,-9 3 0 15,-5-1 3-15,-4 8 0 16,0 3-2-16,-5 7 0 15,-4 2-1-15,0-2 1 16,0-1 0-16,0-2 0 16,-4-4 0-16,-1-4 1 15,1 1-2-15,-5-4 1 16,4-3-19-16,1 3 0 16,0-3 5-16,-1 0 0 15</inkml:trace>
  <inkml:trace contextRef="#ctx0" brushRef="#br0" timeOffset="1">17683 3436 16 0,'17'-4'8'0,"5"11"2"0,-17 0-9 16,-1-1-1-16,-4-2 1 0,0-4 0 16,0 10 1-16,-4 3 0 15,-5 10 0-15,0 7-2 16,-4 3 0-16,-5 7 1 16,-4 6 1-16,4-3-2 15,1 7 1-15,3-3 1 16,1-1 0-16,4-6 0 15,5 0 1-15,-1-7-1 16,5 0 0-16,0-3-1 16,5 3 0-16,4-10-1 15,0 1 1-15,4 2-1 16,5-3 1-16,8 1 0 16,9-5 1-16,5 1-4 0,13-6 1 15,1-8 2-15,-1 1 1 16,4 0-2-16,5-4 0 15,0 3 1-15,9-2 1 16,-5 2-1-16,5-2 1 16,9-4-2-16,-5 3 0 15,5 0 0-15,-1 4 1 16,5-4-1-16,9-3 1 16,-4 4-1-16,8-4 0 15,0 0-1-15,1-4 1 16,-1 4 0-16,9 0 1 0,-4 0-1 15,0 0 0-15,0 0 0 16,-1 0 0-16,6 7 0 16,8-4 0-16,-5-3-1 15,1 0 0-15,0 0 0 16,-1 4 1-16,5-1 0 16,0 0 0-16,-8-3 0 15,-6 4 0-15,-3-1 0 16,-1 4 0-16,-9-4-1 15,1 0 1-15,-9 4 0 16,-10-4 1-16,-8 0-2 16,-4-9 1-16,-5-1 0 15,-9 1 1-15,-4-1-2 16,-4 0 1-16,-10-3-1 16,1 0 1-16,-5 0 0 0,-5 0 1 15,-3-3-2-15,-1-3 0 16,0-1 0-16,1 4 0 15,-1 3 1-15,5 0 1 16,-5 0-2-16,0 3 1 16,-4 1 0-16,0-1 0 15,-5 0 1-15,-4 1 0 16,-4-1-2-16,-1-3 1 16,-4-3-1-16,-4 0 1 15,0-4 1-15,-5-3 0 16,5-3 0-16,0 10 0 15,4-4 1-15,0 4 0 16,5 3-2-16,4 10 0 0,0 0 0 16,13 6 1-16,5 1-2 15,4 3 1-15,9 0 0 16,0 0 0-16,0 3-1 16,0 0 1-16,0 1 1 15,-5-4 1-15,-8 3 0 16,-1 4 1-16,-3 6-1 15,-10 0 0-15,1 3-3 16,-1 1 0-16,0 0 2 16,1-1 0-16,-5-3-1 15,0-3 0-15,-5-3-9 16,-3 6 0-16,-6-6-1 16,-8-4 1-16,0-3-6 15,-4-10 0-15,-1 6 6 16,-4 4 0-16</inkml:trace>
  <inkml:trace contextRef="#ctx0" brushRef="#br0" timeOffset="2">17006 4955 29 0,'0'7'14'0,"0"39"3"0,0-33-16 16,0 7-1-16,-5 4 0 15,-4 9 1-15,-4 7 0 16,-5 9-1-16,-4 4 1 16,-4 7-2-16,-1 0 0 15,5 6 2-15,-5 4 1 16,5-4 2-16,5-6 1 15,3-4-2-15,10-3 0 16,0-3-1-16,8-10 1 16,5-4-5-16,4 1 1 0,5-4 1 15,8-3 1-15,10 0 0 16,-1 0 0-16,18-7-2 16,9 0 1-16,9-6 0 15,9-7 1-15,13-4 0 16,8 1 1-16,19-4-2 15,4-3 1-15,0 0-1 16,0 0 0-16,4 4 0 16,5-4 0-16,-5 3-1 15,-4-3 0-15,4 7 2 16,9-1 0-16,9-2-1 16,0-1 0-16,5 0-1 15,-1-3 1-15,5 0 0 16,-13 0 0-16,-9 0 0 0,-1 0 1 15,-3 0-1-15,-1-3 1 16,-9 0-2-16,1 3 0 16,-1 3 1-16,5 0 0 15,5 4 1-15,-10-4 0 16,1 0-2-16,3 7 1 16,1-3 0-16,9 0 1 15,-9-1-1-15,-5-2 1 16,5 9-1-16,-4-10 0 15,4 4 2-15,-14-7 0 16,-8 0-4-16,0-3 0 16,-5 6 2-16,-4-3 0 0,0 3 0 15,-9-3 1-15,-9 0-2 16,-4-10 1-16,-13-3-1 16,-14-4 1-16,-9-3-1 15,-8-6 0-15,-9-4 0 16,-9 0 0-16,-9-3 2 15,-9-4 0-15,0 1-2 16,-4 3 1-16,-10 3 0 16,1 0 0-16,-4 4 0 15,4-1 1-15,-1 4-2 16,1 6 1-16,5 1 0 16,3 2 0-16,6 11-1 15,12-4 1-15,9 4 0 16,14 10 0-16,13 3 1 0,8 3 1 15,5 4-3-15,5 2 0 16,-5 1 0-16,0 4 1 16,-4-5 0-16,-9 1 1 15,-14 0-1-15,-8 0 0 16,-14 3 2-16,-8 4 0 16,-9 3-2-16,-10-4 0 15,-3 4-1-15,-9-3 0 16,4-1-3-16,-5 1 0 15,-4-4-10-15,5 4 1 16,4-4-14-16,4 3 1 0</inkml:trace>
</inkml:ink>
</file>

<file path=ppt/ink/ink2.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16T21:36:34.266"/>
    </inkml:context>
    <inkml:brush xml:id="br0">
      <inkml:brushProperty name="width" value="0.05292" units="cm"/>
      <inkml:brushProperty name="height" value="0.05292" units="cm"/>
      <inkml:brushProperty name="color" value="#FFC000"/>
    </inkml:brush>
  </inkml:definitions>
  <inkml:trace contextRef="#ctx0" brushRef="#br0">8917 6369 0,'0'-22'15,"0"0"-15,0 0 16,0 0 15,22 0-31,0 0 0,-22 0 16,0-23-16,0 1 15,22 22-15,-22-44 16,0-1-16,0 23 16,-44 0-16,22-22 15,-45 43-15,45 1 16,-22 0-16,-23 0 15,1 22-15,0-22 16,-1 22-16,-21 0 16,21 0-16,1 0 15,-45 0-15,-21 22 16,43 22-16,1-44 16,21 22-1,1 23-15,-23-45 16,45 0-16,22 22 15,-44-22-15,21 22 0,23 0 16,-44 0-16,22 22 16,-23-22-16,-21 23 0,21-1 15,23 0-15,-89 67 16,45-1-16,-1-21 16,-21 44-1,-1-1-15,45 1 16,-45 22-16,23-45 15,43-21-15</inkml:trace>
  <inkml:trace contextRef="#ctx0" brushRef="#br0" timeOffset="1420.9777">6350 7188 0,'0'0'0,"22"0"0,0 0 16,0 0-1,-22-22 1,45 22-16,-23-22 16,-22-1-16,44 1 15,-22 0 1,-22-22-16,0 22 0,22-22 0,-22-1 16,22 23-1,-22 0-15,23-44 16,-1-1-1,0 45-15,-22-44 0,0 0 16,0 21 0,0 1-16,0-22 15,0 44-15,22-23 0,-22 1 16,0 22 0,22-22-16,-22 22 15,22 0-15,0-23 16,0 1-16,1 22 31,-1 0-31,0 0 0,22 0 16,0 0-1,-22-1-15,45 23 16,21-44-16,-21 22 16,43-22-16,-21 22 15,-1-22-15,-21-1 16,-1 45-16,23-22 15,-1 0-15,1 22 16,-1 0-16,-44 0 16,23 0-1,-23 0-15,-22 0 16,44-22-16,1 22 16,-23 0-1,22-22-15,23 0 0,-45 0 16,0 22-16,1 0 15,21-22-15,-22 22 16,1 0-16,21 0 16,-44 0-16,22 0 15,23 0-15,-23 22 16,22 22-16,1-22 16,21 22-16,-66-22 15,45-22 1,-1 22-16,-22 1 15,-22-1-15,1 22 16,21-22-16,0 0 16,-22 22-16,0 1 15,23-23-15,-23 0 16,22 22-16,-22 0 16,0 1-16,0-23 15,23 66-15,-23-22 16,22 23-16,-44-1 15,22-21 1,-22-23-16,0 0 16,0-22-16,0 23 15,0-1-15,0-22 16,0 44-16,-44-21 16,0 21-16,-1-22 15,1 22-15,-44 1 16,21-23-16,1 0 15,-1-22-15,23-22 16,0 23-16,-45-23 0,23 22 16,0-22-16,-23 22 15,1-22-15,-1 0 16,-44 22-16,23-22 16,21 0-16,-21 0 15,-1 0-15,0 0 16,-43 0-1,43 0-15,-22-22 16,45 0-16,-1 0 16,-21-1-16,21-43 15,-44 44-15,45-22 16,21-1-16,-21 1 0,44 0 16,-23 0-16,1-23 15,0 23-15,21-22 16,-21-23-16,22 23 15,22 22-15,-23-23 16,45 23-16,0-22 16,0 44-16,0-45 15,0 1-15,45-22 16,21 21-16,45 23 16,-67 0-1,66-1-15,-43 1 16,-1 44-16,23-22 15,-67 22 1,44 0-16,-44 0 0,45 0 16</inkml:trace>
  <inkml:trace contextRef="#ctx0" brushRef="#br0" timeOffset="3405.3097">13231 5861 0,'0'-22'0,"-44"22"31,22 0-15,-23 0-16,1 0 16,22 0-16,-22 0 15,0 0-15,-1 0 16,1 0-16,-22 0 16,-1 0-16,1 0 15,-23 0-15,1-22 16,21 22-16,-21 0 15,-1 0-15,1 0 16,44 0-16,-45 0 16,23 0-16,-1 0 15,1 0 1,22 0-16,22 0 0,0 22 16,-23-22-16,23 0 15,-22 22-15,0 0 16,-45 0-16,45 0 15,-45 22-15,23-22 16,0 1-16,21-1 16,1 0-16,-22 0 15,22 0-15,44 0 16,-23 0-16,-21 0 16,22 23-16,22-1 15,-22-22-15,0 0 16,0 22-16,0 1 31,22-1-31,-23-44 16,23 44-16,-22 0 15,0-44-15,22 67 16,0-45-16,0 44 16,0-22-16,0-22 15,0 1-15,0-1 16,0 0-16,0 0 15,0 22-15,22-44 16,23 44-16,-23-21 16,44 21-16,0-44 15,23 44-15,-1-22 16,1 22-16,22-44 16,43 45-1,-43-23-15,44 0 16,-44-22-16,43 0 15,-65 0-15,-1 0 16,-43 0-16,43 0 16,1 0-16,-67 0 15,22 0-15,0 0 16,1-22-16,-45 0 16,44-1-16,-22-21 15,0-22-15,-22 22 16,0 22-1,22-1-15,0 1 16,-22 0-16,0 0 16,0 0-1,0 0-15,0-45 16,0 23-16,0 0 16,0 0-16,0 0 15,0-1-15,0-21 16,-22 22-16,22-1 15,-22 23-15,22-22 16,-22 44-16,0-22 16,22 0-16,-22 22 15,0-22-15,-1 0 16,-21 0-16,0 22 16,0-23-16,22 1 15,-23 22-15,23 0 16,-22-22-16,0 22 15,22 0-15,-23 0 16,1 0-16,0 0 16,-23 0-16,1 0 15,0 0-15,-23 0 16,1 0 0,43 0-16,-43 0 15,44 0-15,-1 0 16,1 0-16,-44 0 15,43-22-15,23 22 16,-22 0-16,22 0 16,-22 0-16,22 0 15,-23 0-15,1 44 16,0-22-16,22 23 0,-23-1 16,1-22-16,22 0 15,22 0-15,-22 0 16,-22-22-16,44 22 15,-22 1-15,-1-23 16,23 22-16,-22 22 16,22-22-16,0 0 15,-22 22-15,22 1 16,0-23 0,-22-22-16,22 22 15,0 0 1</inkml:trace>
</inkml:ink>
</file>

<file path=ppt/ink/ink3.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16T21:41:48.466"/>
    </inkml:context>
    <inkml:brush xml:id="br0">
      <inkml:brushProperty name="width" value="0.05292" units="cm"/>
      <inkml:brushProperty name="height" value="0.05292" units="cm"/>
      <inkml:brushProperty name="color" value="#FFC000"/>
    </inkml:brush>
  </inkml:definitions>
  <inkml:trace contextRef="#ctx0" brushRef="#br0">11461 13734 0,'44'0'47,"-22"0"-47,0 0 16,1 0-16,-1 0 16,0 0-16,0 0 15,0 0 1,22 0-16,-22 0 15,23 0-15,21 0 16,-22 0 0,-22 0-1,1 0-15,-1 0 0,0 0 16,0 0 0,22 0-16,-22 0 15,23 0-15,-1 23 16,-22-23-1,0 0 17,0 0-17,0 0 32,0 0-31,1 0-16,-68 0 109,1 0-109,-22 0 16,-1-23-16,23 23 15,0-22 1,22 22 0,-23 0-16,1 0 15,0 0 1,0 0-16,22 0 16,-1 0-16,1 0 15,0 0-15,0 0 0,0 0 31,0 0-31,0 0 16,0 0-16,-1 0 16,1 0-16,-22 0 15,22 0 1,0 0-16,44 0 109,22 0-93,0 0-16,1-22 16,-23 22-16,0 0 15,22 0-15,-22 0 31,0 0-31,1 0 16,21 0 0,-22 0-1,-22-22-15,22 22 16,0 0-16,-66 0 187,0 0-171,-23 0-16,1-22 16,22 22-1,-1-22-15,23 22 16,0 0 0,0 0-1,0 0-15,0 0 16,88 0 109,23 0-110,-45 0-15,22 0 16,23 0-16,-1 0 16,-43 0-16,21 0 15,-22 0-15,-22 0 16,23 0-16,-23 0 16,0 0 15,-66 0 125,-23 0-156,-43 0 16,21 0-16,-22 0 15,45 0-15,22 0 16,0 0-16,21 0 16,46 0 155,43 0-171,-22-22 16,23 22-16,-1 0 16,0 0-16,-44 0 15,45 0-15,-23 0 16,0 0-16,1 0 31,-23 0-31,0 0 16,-22-22-16,44 22 15,-22 0 1,0 0 0,-44 0 124,-44 0-140,-23-23 16,1 23-16,66-22 16,-45 22-16,45 0 15,-44 0-15,22-22 16,21 22-16,1 0 15,0 0 1,0 0 15,0 0 16,0 0-31,0 0 15,0 0-31,-1 0 47</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42:29.105"/>
    </inkml:context>
    <inkml:brush xml:id="br0">
      <inkml:brushProperty name="width" value="0.05292" units="cm"/>
      <inkml:brushProperty name="height" value="0.05292" units="cm"/>
      <inkml:brushProperty name="color" value="#FFC000"/>
    </inkml:brush>
  </inkml:definitions>
  <inkml:trace contextRef="#ctx0" brushRef="#br0">11678 2882 13 0,'-18'-7'6'0,"-13"-3"6"0,18 7-7 15,-5-7-3-15,-8 0 1 16,-10-3 1-16,-4-1 0 16,-8-2-2-16,-5-1 0 15,-9 10-4-15,-5 4 1 16,-8 6 6-16,9 4 0 15,-1 6-2-15,1 7 1 0,0 10-5 16,4 13 1-16,8 10 0 16,6 17 1-16,8 10-1 15,5 9 0-15,12 7 0 16,10 1 1-16,13 5-1 16,18 8 0-1,17-7 0-15,27-4 0 0,22-12-1 16,18-14 1-16,18-7 0 15,17-13 1-15,18-23 1 16,0-20 1-16,4-13-1 16,5-21 0-16,-10-16-2 15,-21-16 1-15,-13-20-1 16,-23-14 0-16,-17-23 0 16,-14-3 1-16,-26-13-2 15,-27 6 1-15,-22 10 0 16,-26 11 1-16,-27 12-1 15,-22 7 0-15,-14 3-3 16,-8 14 0-16,-9 13-12 16,-9 10 0-16,5 6-6 15,17 14 0-15</inkml:trace>
  <inkml:trace contextRef="#ctx0" brushRef="#br0" timeOffset="740.666">11970 5944 33 0,'-18'-50'16'0,"-8"0"3"0,17 37-17 16,-5 0 0-16,-3-14 1 0,-14-6-1 0,-9 0 0 15,-13-4-1-15,-9-3 1 16,-9 4-2-16,-13-4 1 16,-9 4 0-16,-9 3 0 15,-8 6 5 1,-10 7 0-16,5 7-5 0,0 9 0 0,5 14 0 16,-6 14 1-16,1 6-3 15,14 13 0-15,8 16 2 16,4 21 0-16,14 13-2 15,13 10 1-15,18 19 0 16,13-5 0-16,18 5 0 16,21 4 0-16,19-6 1 15,26 3 0-15,13-7 0 16,23-4 0-16,4-12-1 16,13-7 0-16,14-7 1 15,21-20 1-15,5-12-2 16,13-25 0-16,18-25 0 15,5-18 0 1,-14-19-6-16,-13-16 0 0,-9-18 6 16,-31-32 0-16,-27-17 0 15,-17-24 1-15,-26-16-1 16,-28-16 1-16,-26-7-2 16,-22-17 0-16,-17 0 1 15,-19 27 0-15,-12 30-1 0,-14 23 0 16,-22 26-8-16,-9 24 0 15,-13 16-28-15,-9 20 0 16,-9 10 36-16,18-6 1 16</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1-06T20:16:09.014"/>
    </inkml:context>
    <inkml:brush xml:id="br0">
      <inkml:brushProperty name="width" value="0.05292" units="cm"/>
      <inkml:brushProperty name="height" value="0.05292" units="cm"/>
      <inkml:brushProperty name="color" value="#00B0F0"/>
    </inkml:brush>
  </inkml:definitions>
  <inkml:trace contextRef="#ctx0" brushRef="#br0">11881 12009 0,'0'22'15,"0"1"32,-22-23-31,0 22-16,0-22 15,0 22 1,0 0-16,0 0 16,-23 0-16,1 0 15,0 22-15,0 23 16,21-1-16,-43-22 16,44 1-16,-22 43 15,22 1-15,22-23 16,-23 0-16,1 1 15,0-23-15,0 22 16,0-44-16,22 23 16,0-23-16,-22 0 15,0 0-15,22 0 16,-22 0-16,22 22 16,0 1-16,0-23 15,-23 44-15,23-44 16,0 22-16,0-21 15,0-1-15,0 0 16,0 0-16,0 0 16,0 22-1,67-22 1,-1 0-16,23 23 16,-45-1-16,22 0 15,1-22 1,-1 0-16,-44-22 15,22 23-15,-21-23 16,-1 0-16,0 0 16,0 0-16,0 0 31,0 0-31,0 0 16,0 0-16,1-23 15,21-21-15,-22 22 16,0-44-16,22 21 15,-22 1-15,-22 22 16,23-22-16,-23 0 16,22-1-16,-22 1 15,0 0-15,0 0 16,0-23-16,0 1 16,0 22-16,0 0 15,0-23-15,-22 45 16,22-22-16,0 22 15,-23 22-15,23-22 16,0-1 0,0 1-16,0-22 15,0 22 1,-22 22-16,22-22 16,0 0-16,-22 22 15,0-22-15,22-23 16,-22 23-1,0-22-15,0 44 16,22-22-16,-22-22 16,-1 44-16,23-44 15,-22-1-15,-22 23 16,22 22 0,22-22-1,-22 22 16,0 0 16,0 0-31</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44:35.768"/>
    </inkml:context>
    <inkml:brush xml:id="br0">
      <inkml:brushProperty name="width" value="0.05292" units="cm"/>
      <inkml:brushProperty name="height" value="0.05292" units="cm"/>
      <inkml:brushProperty name="color" value="#FFC000"/>
    </inkml:brush>
  </inkml:definitions>
  <inkml:trace contextRef="#ctx0" brushRef="#br0">9253 2746 26 0,'-27'0'13'0,"5"-10"3"16,18 6-13-16,-5-2-3 15,-4-4 1-15,-5 0 0 16,-4-7 1-16,-5-6-2 0,-13-4 0 15,-4-2 0-15,-13 2 0 16,-10 7 0-16,-17 0 0 16,-18 7 3-16,-13 0 0 15,-4 6-2-15,-14 17 1 16,-8 13-1-16,-5 20 0 0,13 10 1 0,0 17 0 16,14 13-2-16,8 13 1 15,14 27-1-15,21 0 1 16,28 23-2-16,30 0 1 15,27-4-1-15,35-16 1 16,22-13-1-16,36-13 0 16,27-17 1-16,17-20 0 15,31-23 0-15,22-30 0 16,9-30 0-16,8-30 1 16,-8-30 0-16,-26-16 0 15,-14-23-5-15,-31-7 0 0,-31-20 2 16,-39-4 1-16,-41 1 1 31,-39 20 0-31,-40 16 3 0,-49 27 1 16,-44 29-6-16,-49 34 1 15,-35 26 1-15,-17 20 1 0,16 11-32 16,28 9 1-16,48 0 25 16,36-10 0-16</inkml:trace>
  <inkml:trace contextRef="#ctx0" brushRef="#br0" timeOffset="862.5354">12218 5685 31 0,'-18'-33'15'0,"-9"-7"4"0,14 30-15 0,-18-10-3 16,-9-6 1-1,-13-4-1-15,-13-3 1 16,-14-1-1-16,-26-2 0 16,-5 9-2-16,-8 1 1 0,-14 13 1 15,-13 16 1-15,-9 23-1 16,9 34 0-16,0 20 0 16,9 16 0-16,0 40-2 15,17 27 1-15,23 19 0 16,26 27 1-16,31-7-2 15,32-6 1-15,39-7 0 16,35-20 0-16,36-13 0 16,39-16 1-16,32-28-1 15,26-32 1-15,22-33-1 16,5-31 0-16,-9-42-1 0,-9-31 0 0,-27-26 1 16,-26-23 0-16,-31-30-2 15,-27-20 1-15,-26-13 1 16,-31-20 0-16,-31-4 1 15,-23 14 1-15,-21 20 0 16,-14 20 0-16,-13 29-6 16,-8 21 0-16,-1 22-9 15,0 14 0-15,0 20-13 16,0-3 1-16</inkml:trace>
  <inkml:trace contextRef="#ctx0" brushRef="#br0" timeOffset="1321.9177">7908 2888 21 0,'-53'-40'10'0,"-32"-6"11"0,72 43-11 16,4-4-8-16,0 10 1 16,9-3-3-16,14 7 1 0,8 10 0 15,13 12 1-15,14 15-1 16,8 19 0-16,14 23 0 16,18 13 0-16,26 27-1 15,13 11 0-15,5-1 0 16,13-7 1-16,4 0-4 15,-8-9 1-15,-18-17-7 16,-13-7 0-16,-14-20-17 16,-17-23 0-1</inkml:trace>
  <inkml:trace contextRef="#ctx0" brushRef="#br0" timeOffset="1584.4232">9664 2762 30 0,'-39'-73'15'0,"-6"20"3"15,36 50-14-15,-4 3 0 16,-5 6 0-16,-4 21-3 0,-9 10 0 16,-8 9-1-16,-15 24 0 15,-21 19 1-15,-18 27 1 16,-13 7-5-1,-5 16 1-15,-8-3-2 16,-5-3 0-16,-9-13-5 0,9-8 0 16,5-12-15-16,-1-7 0 15</inkml:trace>
  <inkml:trace contextRef="#ctx0" brushRef="#br0" timeOffset="2106.2711">10483 5267 39 0,'-66'-33'19'0,"66"49"1"15,13-9-19-15,13 10 2 16,10 16 0-16,21 20-2 16,32 26 1-16,17 28-3 15,18 19 1-15,13 30-6 16,18 13 0-16,9 0-2 15,-5 4 0-15,0-8-4 16,-17-9 1-16,-18-20-1 16,-22-23 1-16,-23-23 11 15,-21-21 0-15,-14-16-6 0,-13-26 0 16</inkml:trace>
  <inkml:trace contextRef="#ctx0" brushRef="#br0" timeOffset="2384.4052">12386 5018 33 0,'-44'-53'16'0,"4"60"4"0,31-1-16 16,-13 18-2-16,-14 22 1 15,-17 20-2-15,-13 37 1 16,-18 43-3-16,-22 37 1 15,-32 49-1-15,-12 23 1 16,-14 27-2-16,-13-3 0 16,-4-17 1-1,17-33 0-15,14-33 0 0,26-44 0 16,18-39-7-16,26-23 0 16,27-24-19-16,22-33 1 15</inkml:trace>
  <inkml:trace contextRef="#ctx0" brushRef="#br0" timeOffset="5816.138">14470 2633 22 0,'-31'-27'11'0,"0"-3"4"16,22 27-11-1,-4-10-5-15,-5 0 1 0,-8-1 0 16,-5 8 1-16,-9-1 0 15,-9 7 1-15,-8 13-3 16,-14 11 1-16,-4 12-1 16,-5 17 1-16,0 7 3 15,1 6 0-15,-1 14-1 16,9 13 1-16,14 10 0 0,17 16 1 16,22 17-5-16,27 10 1 15,18 3 0-15,26-16 0 16,18-10 0-16,35-17 0 15,13-17 0-15,14-26 0 16,13-19 0-16,9-25 0 16,0-25-2-1,-18-17 1-15,-18-24-1 0,-8-29 1 16,-18-17 2-16,-13-16 1 16,-27-18-3-16,-22-5 1 15,-27-18 0-15,-17 11 0 16,-23-4 4-16,-17 14 0 15,-22 10-3-15,-9 12 1 16,-13 15-1-16,-10 12 0 16,1 20-2-16,-4 17 0 15,-10 13 2-15,14 14 0 16,4 12-1-16,9 14 1 16,9 33-3-16,0 24 1 0,9 22 1 15,4 24 1-15,27 17-2 16,17 16 1-1,27 6-1-15,18 7 0 16,26 1 1-16,27-24 0 16,18-10 0-16,17-27 0 0,4-16-1 15,19-20 1-15,3-13-1 16,10-23 0-16,-14-18-2 16,-8-15 0-16,-10-11 2 15,-12-26 0-15,-5-27 2 16,-22-19 0-16,-10-21-1 15,-16-29 1-15,-14-20-2 16,-22-4 1-16,-18 1 0 16,-22 2 0-16,-18 21 2 15,-13 33 1-15,-18 23-3 16,-26 17 1-16,-4 26-1 0,-10 17 0 0,-4 16-1 16,-8 20 0-16,3 14 2 15,10 19 0-15,4 27-2 16,4 37 1-16,9 39-6 15,14 43 1-15,21 41-25 16,36 15 1-16</inkml:trace>
  <inkml:trace contextRef="#ctx0" brushRef="#br0" timeOffset="6831.3449">18116 5887 39 0,'5'-30'19'0,"4"11"1"16,-5 12-20-16,-4 4 1 15,-4-11 1-15,-5 4-4 16,-13-13 1-16,-1 0 1 16,-3-10 0-1,-23 0-4-15,-17 6 0 0,-14 4 4 16,-8 3 1-16,-5 13 3 16,-9 11 0-16,-13 9 0 15,4 20 0-15,1 10-3 16,-1 24 1-16,14 6-3 15,4 6 1-15,9 14 0 16,22 7 1-16,18-1-1 16,13 7 0-16,17 4-1 15,19 6 1-15,12-10 0 0,19-6 0 16,12 2 0-16,28-19 0 16,8-6 0-16,18-14 0 15,4-7 0-15,13-23 1 16,10-13-1-1,8-17 0-15,-5-26 0 0,1-17 0 16,0-26-4-16,-14-20 0 16,-3-24 0-16,-19-22 1 15,-17-11 3-15,-19-13 1 16,-21 17 0-16,-22-7 1 16,-18 16-1-16,-22 8 1 15,-18 9 0-15,-17 13 0 16,-23 21-1-16,-17 16 1 15,-19 13-2-15,-12 17 0 16,0 16 1-16,-9 24 1 16,-18 19-3-16,9 21 0 15,0 26 1-15,9 16 1 0,4 27-2 16,9 17 1-16,22 6 1 0,18-6 0 16,27 13-2-16,30 0 1 15,31-3 2-15,27-21 1 16,22-9-3-16,32-13 1 15,38-14-1-15,28-23 0 0,39-33-5 16,23-23 0-16,17-34-38 16,0-33 0-16</inkml:trace>
</inkml:ink>
</file>

<file path=ppt/ink/ink7.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16T21:44:56.921"/>
    </inkml:context>
    <inkml:brush xml:id="br0">
      <inkml:brushProperty name="width" value="0.05292" units="cm"/>
      <inkml:brushProperty name="height" value="0.05292" units="cm"/>
      <inkml:brushProperty name="color" value="#FFC000"/>
    </inkml:brush>
  </inkml:definitions>
  <inkml:trace contextRef="#ctx0" brushRef="#br0">13828 13580 0,'0'0'0,"0"22"16,23-22 46,87 0-62,45 0 16,0 0-16,22-45 15,22 23-15,-44 22 16,66 0-16,-44 0 16,-22 0-16,-44 0 15,-23 0-15,-44 0 16,1 0-16,-112 0 203,23 0-203,-67 0 16,23 0-16,-23 0 15,23 22-15,-23 1 16,67-23-16,-22 0 16,110 0 155,111 0-155,44 0-16,22 0 16,-110 0-16,-45 0 15,-88 0 32,-67 0-47,-21 0 16,-45 44-16,0-44 15,22 0-15,-88 0 16,22 0-16,88 0 16,23 0-1,21 0-15,1 0 16,22 22-16,-23 0 16,23 0-1,44 0-15,-22-22 16,44 0 31,89 0-32,-1 0-15,45 0 16,-44 0-16,-23 0 16,-43 0-16,-178 0 93,-88 0-77,66 0-16,-22 0 16,0 0-16,44 0 15,111 22-15,0-22 16,44 0 15,66 0-31,89 0 16,0 0-16,23 0 15,43 0-15,0-22 16,-21 22-16,-90 0 0,-43 0 16,-45-22-16,-44 0 46,-22 22-46,-44 0 16,-23 0-16,-44 0 16,23 0-16,21 0 15,-21 0-15,21 0 16,67 0-16,22-22 47,88 22-47,45-22 31,22 0-31,-22 22 0,44-22 16,-44-1-16,-89 23 15,-22 0-15,-44 0 47,-45 0-47,1 0 16,-67 23-16,1-1 15,87-22-15,-21 22 16,0-22-16,110 0 78,22-22-78,-22 22 16,-21 0 15</inkml:trace>
  <inkml:trace contextRef="#ctx0" brushRef="#br0" timeOffset="182077.9374">12080 13867 0,'0'22'15,"-22"22"48,22-21-63,-22-23 31,22 22-31,0-44 110,0-23-95,0-21-15,0 0 16,0-1-1,0 45-15,0-22 16,0 22-16,0 0 16,0-23-1,0 23 1,0 0-16,0 0 16,-22 0-1,22 0 1,0 0-1,0 0 1,0 0 15,-22-1 1,22 1-1,-22 22-16,22-22 1,0 0 0,0 0-1,-22 22 126,22 22-125,-22 22-16,-1-44 15,23 45-15,-22-23 16,0-22-16,22 22 15,0 0-15,0 0 16,0-44 156,0 0-172,22 0 16,0 0-1,-22-1-15,0 1 16,0 0-1,23 0-15,-1 0 16,-22 0 0,22 0-1,-22 0 1,0-1-16,22 23 31,0 0 32,0 0-48,22 0-15,-21 0 16,21 0 0,-22 0-16,22 0 15,-22 23 1,-22-1-16,45 0 15,-23-22-15,0 22 16,-22 0-16,22-22 16,0 22-16,0-22 15,-22 22 1,22-22-16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0" timeString="2014-02-24T21:56:46.727"/>
    </inkml:context>
    <inkml:brush xml:id="br0">
      <inkml:brushProperty name="width" value="0.05292" units="cm"/>
      <inkml:brushProperty name="height" value="0.05292" units="cm"/>
      <inkml:brushProperty name="color" value="#FF0000"/>
    </inkml:brush>
  </inkml:definitions>
  <inkml:trace contextRef="#ctx0" brushRef="#br0">23289 15494 0,'0'0'16,"0"0"-16,0 0 16,0 0-1,0 0-15,0 0 16,0 0-1,0 0-15,0 0 16,0 0-16,0 0 16,0 0-1,0 0-15</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2:09.70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11390 6232 19 0,'-9'-20'9'0,"5"17"4"16,4 3-10-16,0 0-2 15,-5 0 1-15,1-3-2 16,-9 3 0-16,-5 0 2 15,-4 0 1-15,0 0-1 16,-5 3 1-16,1 4-2 16,4 3 1-16,8-4-1 15,5-2 1-15,5-11-1 0,4 0 0 16,9 1-2-16,9-4 1 16,8 0 1-16,1 0 0 15,4 0-1-15,4 3 1 16,9-3 2-16,-4 0 0 15,4 0-2-15,-4 1 0 16,-9 2-1-16,-9 0 0 16,-8 4 1-16,-14 3 0 15,-9 3-1-15,-9 4 1 16,-13 0-1-16,-4 2 0 16,-5 1 0-16,0 0 1 15,0 0-1-15,5 0 0 0,4-3 1 16,0 6 1-16,0 0-4 15,13-3 1-15,5 4 1 16,8-4 1-16,5 0-2 16,5-4 1-16,8 4 0 15,14-10 1-15,4 0-2 16,0 3 1-16,4-3 1 16,0 0 0-16,-4 0-2 15,-8 0 1-15,-6 4 2 16,-3-1 0-16,-14 4-1 15,-9-4 0-15,-13 10-2 16,-14 4 1-16,-8 0 1 16,-5 6 1-16,-4 3-2 15,0-9 0-15,13 3 0 16,9 0 0-16,9-10 1 0,9 3 0 16,8-3-1-16,19-4 0 15,8-2 1-15,9-8 0 16,9-2-2-16,4-4 0 15,9 3 0-15,-4-3 1 16,-5 0-1-16,-9 7 1 16,-8-4 0-16,-9 4 1 15,-10 3-1-15,-12 3 1 16,-9 1-2-16,-5-4 1 16,-9 3 0-16,-4 4 0 15,0 3 0-15,-4 3 1 16,4 0-2-16,5-3 0 0,-5 0 1 15,13-3 0-15,9 3 0 16,9 0 1-16,9-10-1 16,9-4 0-16,17 1 0 15,5-4 0-15,4-3 0 16,9 0 0-16,0 0 0 16,-4 1 0-16,-9-5 1 15,-9 11 1-15,-5-4-4 16,-8 7 1-16,-5-3 1 15,-13 3 0-15,-4 0 0 16,-9 3 0-16,-14 1 0 16,-8-1 0-16,-10 4 0 15,-3 9 0-15,-1-6 0 16,5 3 1-16,8 1-2 0,10-1 1 16,4-3 2-16,8 0 0 15,10-4-4-15,4-6 1 16,13 0 0-16,9 0 1 15,9-3 0-15,9-3 0 16,4-1 0-16,5 4 0 16,0-7 0-16,-1 0 1 15,-8 3-1-15,-13 0 0 16,-9 4-1-16,-10 0 1 16,-12 6 0-16,-14 4 1 15,-13-1-2-15,-9 4 0 16,-8 0 2-16,-5 7 0 0,-5-4-2 15,5 0 1-15,0 1 0 16,13 2 0-16,0-2 0 16,14-5 1-16,8-2-2 15,18 0 1-15,9-7 0 16,13-4 1-16,13 1-1 16,19-7 1-16,7 4-3 15,10-1 1-15,0-3 1 16,0 3 1-16,-5 1-1 15,-8-1 1-15,-14 4-2 16,-9-4 1-16,-8 4 0 16,-14 3 0-16,-13 0 0 15,-13 3 0-15,-14 7 0 16,-17 0 0-16,-9 0 0 0,-4 3 1 16,-1 4-1-16,9-1 0 15,5 1-1-15,9-4 1 16,8 0 1-16,14-3 0 15,13-3-2-15,13-4 1 16,14-3-1-16,13 0 1 16,13-3 0-16,0-7 1 15,0 3-2-15,-4 1 0 16,-10-1 2-16,-8 1 1 16,-9 2-3-16,-8 4 0 15,-14 7 1-15,-22 3 0 16,-18 6 1-16,-18 1 0 15,-4-4-1-15,-8 4 1 0,3-4-2 16,10-3 0-16,8 3 0 16,14-6 1-16,4 0 0 15,13-4 0-15,9-3 0 16,13 0 1-16,14-3-1 16,9-4 0-16,12 0 0 15,10 1 0-15,4-1-1 16,5-3 1-16,-1 0 0 15,-8-3 0-15,-9 3 1 16,-9-3 0-16,-9 3-2 16,-13-4 0-16,-9 5 1 15,-13-5 0-15,-10 1 1 16,-12-4 0-16,-5 1-2 16,5 3 0-16,4-1 1 0,4-2 0 15,10-1 0-15,12 4 1 16,14-10-2-16,13 9 0 15,9-9 1-15,9 10 0 16,9-10 2-16,-1 6 0 16,-4 0-4-16,-4 4 1 15,-9 3 1-15,-13 4 0 16,-18-1-1-16,-13 7 1 16,-14 3 0-16,-8-3 1 15,-5-6-2-15,5 2 1 16,4-2-3-16,8-4 0 15,6 0-11-15,-1 0 0 0,5 0-13 16,4 0 1-16</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2:14.918"/>
    </inkml:context>
    <inkml:brush xml:id="br0">
      <inkml:brushProperty name="width" value="0.08819" units="cm"/>
      <inkml:brushProperty name="height" value="0.35278" units="cm"/>
      <inkml:brushProperty name="tip" value="rectangle"/>
      <inkml:brushProperty name="rasterOp" value="maskPen"/>
    </inkml:brush>
  </inkml:definitions>
  <inkml:trace contextRef="#ctx0" brushRef="#br0">11399 6839 29 0,'4'-3'14'0,"1"3"8"0,-5 0-15 16,0 0-4-16,0 0 1 16,0 0-2-16,0 0 1 15,4-3-3-15,-4 3 1 16,0 0 1-16,0 0 1 16,0 0 2-16,0 0 0 15,0 0-3-15,0 10 0 16,0 0 0-16,0 6 1 0,0 4-2 15,0 10 0-15,0 7-1 16,0 12 0-16,0 11 0 16,-4 16 0-16,-1 4 0 15,1 6 0-15,0 17-1 16,-1-7 1-16,-4 4 1 16,0 6 1-16,1-3-3 15,3 0 1-15,5-10 0 16,0-11 1-16,0-5-2 15,5-8 1-15,-5-9-1 16,0-7 0-16,0-6 1 16,0-11 1-16,0-6-1 15,0-7 1-15,0-3-1 16,0-13 0-16,0-14 0 0,4-13 1 16,0-13-3-16,1-23 1 15,-1-24 1-15,5-16 1 16,0-10-3-16,0-4 1 15,0-3 0-15,-5 14 1 16,1-1 0-16,-1 8 1 16,-4 12-2-16,0 10 1 15,0 10 0-15,-4 14 1 16,4 10-1-16,0 6 0 16,-5 3-1-16,5 11 1 15,0 2 1-15,-4 4 0 16,4 4-1-16,-5 2 0 0,5 4-1 15,-4 0 0-15,-1 4 2 16,5 2 0-16,0 1-1 16,0 6 0-16,0 1 0 15,0-1 1-15,0 3-1 16,0 1 0-16,-4 0 1 16,0-1 0-16,-1-3-1 15,1 4 1-15,-1 0-1 16,1 6 0-16,-1 7 0 15,1 3 1-15,0 10-2 16,-5 7 1-16,0 3-1 16,0 3 0-16,0 4 1 15,5 0 1-15,-1-1-3 16,1 4 0-16,0-6-3 16,-1-11 1-16,1-6-6 0,4-3 0 15,0-14-29-15,0-7 0 16</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2:15.684"/>
    </inkml:context>
    <inkml:brush xml:id="br0">
      <inkml:brushProperty name="width" value="0.08819" units="cm"/>
      <inkml:brushProperty name="height" value="0.35278" units="cm"/>
      <inkml:brushProperty name="tip" value="rectangle"/>
      <inkml:brushProperty name="rasterOp" value="maskPen"/>
    </inkml:brush>
  </inkml:definitions>
  <inkml:trace contextRef="#ctx0" brushRef="#br0">11010 8293 9 0,'0'0'4'0,"8"0"8"16,-3 3-6-16,-5-3 1 15,9 3 0-15,0-6-2 16,-1 6 1-16,1-6-2 16,-4 6 0-16,-1 0 1 15,1 1 0-15,-5-4-2 16,4 3 1-16,0 4-1 16,-4-7 0-16,9 0-2 0,0 10 1 15,-4-7 1-15,3 7 0 16,1 7-2-16,5 2 0 15,-1 1-2-15,0 4 1 16,0 2 0-16,1 1 0 16,3 3 0-16,-3-7 0 15,-1-3 0-15,5-4 0 16,-10 1 0-16,1-4 1 16,0-3 0-16,-4-3 0 15,-1-1 0-15,0 1 1 16,-4-7-1-16,0 0 0 15,0 0 1-15,0 0 1 0,0 0-4 16,0 0 1-16,5-3 1 16,-1-4 0-16,5-6-1 15,0-7 0-15,4-3 0 16,9-7 1-16,9-13-3 16,5 3 1-16,4 3 0 15,-1-6 0-15,-3 7 0 16,-5 9 0-16,-5 1 2 15,-4 6 1-15,1 13-2 16,-6-6 0-16,-3 6 0 16,-1 4 1-16,-4 0-1 15,-5-1 0-15,1-2-3 16,-1 6 0-16,-4 0 0 16,4-4 1-16,1 1-3 0,-5 3 0 15,0-3-6-15,-5 3 0 16,1-4-22-16,4-2 1 15</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3:27.522"/>
    </inkml:context>
    <inkml:brush xml:id="br0">
      <inkml:brushProperty name="width" value="0.05292" units="cm"/>
      <inkml:brushProperty name="height" value="0.05292" units="cm"/>
      <inkml:brushProperty name="color" value="#FF0000"/>
    </inkml:brush>
  </inkml:definitions>
  <inkml:trace contextRef="#ctx0" brushRef="#br0">16258 9785 25 0,'9'-3'12'0,"26"-4"1"15,-26 4-12-15,0 3 0 16,0-3 1-16,-1 0 2 16,1-1 0-16,-4 1-1 15,-1 0 0-15,-4 3 0 16,0 0 1-16,0 0 1 15,9 0 1-15,9 3-3 16,-1 0 0-16,10 1-1 16,8 2 1-16,10-3-3 15,8-3 0-15,9 0 1 0,8 4 1 16,6-1-1-16,8 0 0 16,13 4 1-16,5-4 0 15,4 1-1-15,9-1 1 16,13 0 0-16,14 1 0 15,0-4-1-15,4 3 0 16,9 0 1-16,17-6 0 16,-4-4-3-16,5 1 0 15,13-4 3-15,0 0 0 16,-1-3-3-16,-3-1 1 16,-1 4 0-16,-13 4 1 15,1-1 1-15,-1 0 0 16,4 4-1-16,-8 0 0 0,-5 9-1 15,-4-2 0-15,-4-1 2 16,-14 0 1-16,-9 1-5 16,-4 2 1-16,-13-2 2 15,-5-4 0-15,-13 0-1 16,-18 0 0-16,-9 0 0 16,-8 0 1-16,-9 0-2 15,-10 0 1-15,-8 0 0 16,-8 0 1-16,-6 0-2 15,1 0 1-15,-5 0 1 16,1 0 1-16,-1 3-4 16,5 0 0-16,-1 4 2 15,-4-4 0-15,1 1 0 16,-1-1 0-16,-4 0-1 0,0-3 1 16,-5 3 0-16,-4-3 0 15,0 0 1-15,5 0 0 16,-5 0-2-16,4 0 1 15,0 0 0-15,1-3 1 16,-5 0-4-16,0 3 0 16,0-3-3-16,0-1 0 15,-5-2-4-15,-3-4 0 16,-6 0-8-16,5 0 1 16,1-4-12-16,3 1 1 15</inkml:trace>
  <inkml:trace contextRef="#ctx0" brushRef="#br0" timeOffset="7671.4421">21125 9152 27 0,'-8'-4'13'0,"12"4"9"16,0 4-15-16,10-4-1 15,3 0 0-15,5 0-3 16,5 0 0-16,4 0-2 15,-4 0 0-15,-1-4 1 16,1 4 1-16,-5 4 0 16,0-1 0-16,0 0-1 15,0 1 0-15,9 2 0 16,9-2 1-16,13-1-3 16,13-6 1-16,10-1-1 15,12 1 0-15,10 3-1 0,-6-3 1 16,-3-1-1-16,-5 1 1 15,-4 0 0-15,-10-1 1 16,-8 4-1-16,-8 0 0 16,-10 0 2-16,-9 4 1 15,1-4-4-15,-14 3 0 16,-5 0 2-16,1-3 1 16,-5 0-5-16,-8 0 1 15,-5 0-6-15,-5-3 0 16,-3 0-20-16,-6-4 1 15,-3 4 8-15,3 0 0 16</inkml:trace>
  <inkml:trace contextRef="#ctx0" brushRef="#br0" timeOffset="12535.8942">16076 9669 27 0,'9'-33'13'0,"-13"20"10"16,-5 13-15-16,-9-7-4 0,-8 4 1 15,-10 0-3-15,-12-1 1 16,-10 8-3-16,-8 6 0 15,-5 6 1-15,-13 7 0 16,-9 17 0-16,0 17 0 16,4 16-1-16,5 19 0 15,14 5 0-15,12 6 1 16,23 9-2-16,17-9 1 16,22-3 0-16,32-7 0 15,26-20 1-15,22-14 0 16,18-2-2-16,17-18 1 15,14-22 1-15,0-7 0 0,-5-17-2 16,0-16 0-16,-8-20 2 16,-10-3 1-16,-17-14-3 15,-13-10 0-15,-18 1 1 16,-18-21 1-16,-17-6-2 16,-23-4 1-16,-26-13-1 15,-27 11 1-15,-22 5-1 16,-30 21 1-16,-32 20 0 15,-18 19 1-15,-12 27-1 16,-14 17 1-16,-5 29-1 16,14 31 0-16,4 26-1 15,10 13 0-15,12 23 2 16,31 30 0-16,32 4-2 16,30-10 0-16,49-11 2 0,53-22 0 15,49-24-9-15,79-23 1 16,80-27-31-16,89-49 1 15</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4:57.542"/>
    </inkml:context>
    <inkml:brush xml:id="br0">
      <inkml:brushProperty name="width" value="0.05292" units="cm"/>
      <inkml:brushProperty name="height" value="0.05292" units="cm"/>
      <inkml:brushProperty name="color" value="#FF0000"/>
    </inkml:brush>
  </inkml:definitions>
  <inkml:trace contextRef="#ctx0" brushRef="#br0">5456 6919 19 0,'-9'-7'9'0,"5"21"8"0,4-11-11 16,0-10-5-16,0 7 1 15,0-3-1-15,0 0 0 16,0-1 0-16,0-2 0 16,0-1-1-16,0 4 0 15,0-4 1-15,0 7 1 0,0 0 1 16,0 0 1-16,0 0-1 15,4 10 0-15,-4-3-1 16,9 3 1-16,0 3-1 16,4 0 0-16,1 4 0 15,8 9 0-15,0 1-1 16,0 0 0-16,4-1-1 16,-3-3 1-16,8 1 4 15,-9-11 0-15,4 0-2 16,1-6 0-16,-1-11 1 15,5-2 0-15,0-4-4 16,-4-17 1-16,-1 4-1 16,-3-4 0-16,-1-6 0 15,-5-7 0-15,-3-6-7 0,-1-4 0 16,0 4-4-16,-4-1 0 16,0 8-2-16,0 12 0 15,0 14-13-15,4 9 0 16</inkml:trace>
  <inkml:trace contextRef="#ctx0" brushRef="#br0" timeOffset="360.256">5943 7145 27 0,'-9'-4'13'0,"18"-9"2"15,-9 16-13-15,-5-6 0 16,1 3 1-16,4 0 0 16,-4-3 0-16,4 3-4 15,0 6 1-15,-5 4 4 16,1 4 1-16,-1 12 0 15,1 14 0-15,-1 6-4 16,5 1 1-16,0 6-2 16,0-3 0-16,0-7-1 15,0-3 1-15,0-4-8 16,0-3 1-16,-4-3-8 0,4-13 0 16,0-7-6-16,9-7 0 15</inkml:trace>
  <inkml:trace contextRef="#ctx0" brushRef="#br0" timeOffset="975.6926">6279 7175 36 0,'-9'-4'18'0,"5"4"0"0,4 0-18 0,-5 4 1 15,1-4 1-15,0 0-3 16,-1 0 0-16,5 3 1 16,0 3 0-16,0 1 0 15,0 3 0-15,0 3 0 16,5 1 1-16,3-1-1 16,1-3 0-16,5 0 0 15,3 0 1-15,1-4-1 16,0-2 0-16,-1-1 0 15,1-3 0-15,-5 3 0 16,1-3 0-16,-5 0-2 16,-5 0 0-16,0-3 3 15,1 0 1-15,-1-1-1 16,-4 1 0-16,0 3-2 0,0 0 1 16,5-3 0-16,-1-1 1 15,-4 4-2-15,5-3 1 16,-1-4 0-16,0 1 1 15,5-4-1-15,0-3 1 16,0-1-1-16,0 1 1 16,-5-4-1-16,1 1 0 15,-1-1 2-15,-4-6 0 16,-4-7-3-16,-5 10 1 16,0-6 0-16,-4-4 0 15,-1 3 0-15,1 7 1 16,-5 7 0-16,1 3 0 15,-5 7 0-15,-1 13 0 0,1 0-3 16,0 3 0-16,0 10 0 16,0 4 0-16,4-4-8 15,-4 0 0-15,9-6-10 16,4 0 0-16,9-11 11 16,13 7 1-16</inkml:trace>
  <inkml:trace contextRef="#ctx0" brushRef="#br0" timeOffset="1395.9916">6837 6886 33 0,'-22'0'16'0,"0"23"1"0,17-20-17 16,-8 4 0-16,0 0 1 16,-1 3-1-16,1 0 0 15,0 0 0-15,4 3 0 16,4 0-1-16,5-3 1 16,0 7 0-16,9-4 0 15,5 4 2-15,3-4 1 16,5 3-4-16,1 1 0 15,-1 6 1-15,0-6 0 0,-5 3 0 16,1-4 1-16,-9 4 1 16,-5 0 0-16,-4 0-4 15,-4 0 1-15,-9 0 1 16,-9 3 1-16,-5 0-2 16,-4-9 1-16,0-5-6 15,0-5 1-15,0-8-14 16,9-5 1-16,9-11 7 15,13-4 0-15</inkml:trace>
  <inkml:trace contextRef="#ctx0" brushRef="#br0" timeOffset="1786.2668">7009 7131 28 0,'0'20'14'0,"18"-16"3"0,-14-1-13 16,5-3-2-16,5-3 0 15,3 3-2-15,1-7 0 16,4 4 0-16,0-1 1 16,0-2 0-16,0-4 0 15,-4 3 1-15,0-13 1 16,-9 4 0-16,-5 2 1 15,-8-9-4-15,-5 10 0 16,-9 0 0-16,-4 6 1 0,-4 4 0 16,-5 9 0-16,0 4 0 15,4 10 1-15,0 7-4 16,5 6 1-16,5-3 1 16,8 3 1-16,4-3-1 15,14-4 0-15,4-2-6 16,10-8 1-16,16-6-8 15,6-7 1-15,3-9-13 16,5-8 1-16</inkml:trace>
  <inkml:trace contextRef="#ctx0" brushRef="#br0" timeOffset="2327.653">7527 7009 31 0,'-9'6'15'0,"-4"47"5"0,13-39-16 16,0 2-3-16,0 7 1 15,0-3 0-15,0-3 0 16,0 0-1-16,4-4 1 16,1 0-1-16,-1-3 1 15,1-3-1-15,-1-4 1 16,0-6-1-16,5-1 1 16,0-9-2-16,0-4 0 15,4-2 0-15,1 2 0 16,-1 0 0-16,0 11 0 15,0-1 0-15,1 4 1 16,-5 9 0-16,-1 4 1 0,-3 4 0 16,-1-1 0-16,-4 0 1 15,0 0 1-15,0 1-4 16,0-1 1-16,0-3 0 16,0-3 0-16,0-1-1 15,0-6 1-15,0 0-1 16,5-6 1-16,4-8-1 15,8 1 0-15,1-4-2 16,4-2 1-16,-4 9 0 16,4-4 0-16,-4 11 2 15,-1 0 0-15,1-1-2 16,0 4 1-16,-5 4 0 16,0 2 0-16,1 4 0 15,-6 0 1-15,1 0-4 0,0-3 0 16,4 3-4-16,1-4 1 15,-6-2-4-15,6-4 0 16,-1-4-2-16,0-2 1 16,5-1-7-16,0-3 0 15,-1-6 14-15,1-1 1 16</inkml:trace>
  <inkml:trace contextRef="#ctx0" brushRef="#br0" timeOffset="2477.7591">8142 7032 32 0,'0'10'16'0,"5"36"3"0,-1-29-15 15,0 3-2-15,1 3 1 16,4 13-5 0,0-2 1-16,-1-4-8 15,-3-11 1-15,-1-5-20 16,-4-8 1-16,5-6 27 16,-5-10 0-16</inkml:trace>
  <inkml:trace contextRef="#ctx0" brushRef="#br0" timeOffset="2612.854">7978 6886 43 0,'-26'-3'21'0,"26"6"-3"16,0-3-21-16,4-3-8 16,5-4 0-16,0-3-17 15,13-7 0-15</inkml:trace>
  <inkml:trace contextRef="#ctx0" brushRef="#br0" timeOffset="2883.0466">8496 6677 36 0,'0'0'18'0,"22"20"1"0,-17-10-17 16,4 0-2-16,-1 6 0 15,-3 4 1-15,4 3 1 16,0 14-1-16,-1 9 0 16,1 4-1-16,0 0 0 0,-4-4 0 15,-1-3 1-15,0 1-2 16,5-5 0-16,0-5-6 16,-5-8 1-16,1-9-23 15,4-7 0-15,4-7 25 16,-9-10 1-16</inkml:trace>
  <inkml:trace contextRef="#ctx0" brushRef="#br0" timeOffset="3303.3452">8496 6995 44 0,'13'0'22'0,"23"14"1"15,-23-18-23-15,5 1-1 16,4-7 0-16,4-3-5 0,1 3 0 15,0-7-1-15,-1 7 1 16,10 4 4-16,-10 6 1 16,1 10 2-16,-1 3 1 15,1 7 3-15,4 0 1 16,4-4-3-16,1 4 1 16,-1-3-3-16,0-14 1 15,1 4-1-15,-1-11 0 16,-4 1-2-16,0-13 0 15,-9-1 0-15,-4-3 1 16,-9-3-1-16,-9 0 1 16,-9-1 2-16,-13 4 0 0,-5 7 1 15,-4 10 0-15,-9 16 0 16,1 14 0-16,-1 6-3 16,4 10 0-16,10 0 0 15,8-3 0-15,9 3-1 16,14-10 1-16,8-6-5 15,14-4 1-15,8-6-10 16,0-7 0-16,1-10-15 16,-1-7 0-16</inkml:trace>
  <inkml:trace contextRef="#ctx0" brushRef="#br0" timeOffset="3873.7524">7903 10366 31 0,'-4'36'15'0,"4"57"1"0,4-59-16 16,-4 15 0-16,0 11 1 15,0 3-3-15,0 7 1 16,5-11-7-16,-1 1 1 16,-4 0-2-16,0 0 0 15,0-11-4-15,4-15 0 16</inkml:trace>
  <inkml:trace contextRef="#ctx0" brushRef="#br0" timeOffset="4128.9351">7837 10223 36 0,'26'-6'18'15,"50"-24"3"-15,-54 27-18 0,4-1-3 16,5 8 0-16,-4 5 4 15,-1 5 1-15,1 6-5 16,-1 10 0-16,-8 3 0 16,-9 3 1-16,-5 4-1 15,-8 0 1-15,-5 3-5 16,-13-3 0-16,-9-10-5 16,0-7 1-16,5-10-15 15,-1-16 0-15,5-7 14 16,9-3 1-16</inkml:trace>
  <inkml:trace contextRef="#ctx0" brushRef="#br0" timeOffset="4549.2277">8430 10499 23 0,'35'6'11'0,"5"1"4"0,-36-7-11 16,1 3 0-16,-1-6 1 15,-4 0-1-15,-4-4 0 16,-9 0-2-16,-10 1 0 16,-3 2 2-16,-5 4 0 15,0 7-1-15,0 6 0 16,0 21-1-16,-4 9 1 0,8 3-2 16,5 10 0-16,4-2-2 15,9-11 1-15,5-7-2 16,8-9 1-16,5-11-2 15,5-6 0-15,3-16-2 16,5-18 1-16,0-2 4 16,-4-17 0-16,0 0-1 15,0 3 0-15,-5 10 3 16,0 10 0-16,-4 13 1 16,4 14 1-16,-4 6-2 15,0 7 0-15,0 0-2 16,4 0 1-16,0 10-7 15,5-10 0-15,0-10-12 16,-1-10 1-16,1-4-4 0,9-9 0 16</inkml:trace>
  <inkml:trace contextRef="#ctx0" brushRef="#br0" timeOffset="4775.3894">8647 10034 44 0,'-9'7'22'0,"0"46"5"0,9-33-22 16,-5 6-1-16,10 21 0 15,-1 13-2-15,1 16 0 16,8 0-4-16,-4-3 0 16,0-3-7-16,4-10 0 0,0-14-1 15,1-10 0-15,3-12-12 16,5-8 1-16,1-16 9 15,3-20 0-15</inkml:trace>
  <inkml:trace contextRef="#ctx0" brushRef="#br0" timeOffset="5089.6119">9023 10459 39 0,'0'10'19'0,"-18"3"4"15,18 0-19-15,-4 7-1 16,4 4 1-16,0 2-3 15,8 7 0-15,1-3-1 16,5 3 0-16,-1-6 0 0,9 3 0 16,0-10 0-1,0-10 0-15,0-7 1 0,-4-10 1 16,0-9-1-16,-5-11 1 16,-4-6-2-16,-9-7 1 15,-5-3-2-15,-8 6 1 16,-4 4-1-16,-1 10 0 15,-4 3 0-15,0 10 0 16,-1 7-5-16,-3 3 0 16,4 0-3-16,4 0 0 15,9 0-11-15,5 0 1 16,8-3 6-16,14-1 0 16</inkml:trace>
  <inkml:trace contextRef="#ctx0" brushRef="#br0" timeOffset="5464.8803">9571 10612 39 0,'36'53'19'0,"-5"-20"1"15,-22-23-20-15,0 3 5 16,-1-6 1-16,-8 3-4 16,0-10 1-16,-8-7-1 15,-6-16 0-15,-3-7-2 16,-1-10 0-16,-4-10 3 15,0-16 0-15,-1-10-4 16,6-11 1-16,4 1 1 16,4 6 0-16,4 8-1 15,10 15 1-15,4 14-1 0,4 10 0 16,9 16-1-16,4 11 1 16,5 9 1-16,5 13 0 15,4 11 0-15,-1 16 0 16,6 4-1-16,-1 6 0 15,-4 6-7-15,-5-6 0 16,-4 1-2-16,-4-8 0 16,-5-10-8-16,-4-9 1 15,-1-4-6-15,-17-13 1 32</inkml:trace>
  <inkml:trace contextRef="#ctx0" brushRef="#br0" timeOffset="5614.9867">9523 10273 50 0,'31'-3'25'0,"48"16"-1"15,-52-13-25-15,8-3-9 16,5-1 0-16,9-9-10 16,-5 0 0-16,5-7 1 15,-1-3 1-15</inkml:trace>
  <inkml:trace contextRef="#ctx0" brushRef="#br0" timeOffset="5841.1455">10195 9673 35 0,'-13'16'17'0,"22"34"3"0,-5-27-18 15,5 10 3-15,-4 11 1 16,4 9-4-16,4 0 0 15,5 3-3-15,-1-3 0 16,1-3-6-16,4-4 1 16,0 1-4-16,0-11 1 15,-4-6-10-15,0-7 0 16,4-9 11-16,-4-8 0 16</inkml:trace>
  <inkml:trace contextRef="#ctx0" brushRef="#br0" timeOffset="6111.3393">10465 9699 38 0,'-22'17'19'0,"22"3"0"16,5-7-19-16,3 10 4 15,1 10 0-15,9 14-3 16,0 9 1-16,4 4-4 16,0 3 0-16,0-7-2 15,0-3 0-15,0 0-1 16,-4-9 0-16,-5-5-5 0,-4-9 1 16,-4-10-14-16,-5-7 1 15</inkml:trace>
  <inkml:trace contextRef="#ctx0" brushRef="#br0" timeOffset="6515.6227">10430 10024 39 0,'-4'14'19'0,"52"-14"3"0,-30 0-20 15,4-4-6-15,0 1 1 16,5-4 2-16,-5 1 0 0,9 2 2 15,-9 4 1-15,0 4-3 16,-4 9 0-16,-1 4 1 16,1-1 1-16,-5 1 0 15,5 3 1-15,0 0-1 16,4 3 1-16,0-13-2 16,5 3 1-16,-1-6-1 15,1-1 0-15,-1-9 1 16,-4-4 1-16,1-6 0 15,-6-4 0-15,1 1 0 16,-5-11 0-16,-8 1-1 16,-1-4 1-16,-8 3-2 15,-10 4 0-15,-8 7-1 16,-9 6 0-16,-4 0 1 0,-5 10 1 16,0 13-2-16,5 7 0 15,4 6-14-15,9 4 0 16,8 3-16-16,19-3 0 15</inkml:trace>
</inkml:ink>
</file>

<file path=ppt/ink/ink1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01:32.437"/>
    </inkml:context>
    <inkml:brush xml:id="br0">
      <inkml:brushProperty name="width" value="0.05292" units="cm"/>
      <inkml:brushProperty name="height" value="0.05292" units="cm"/>
      <inkml:brushProperty name="color" value="#FF0000"/>
    </inkml:brush>
  </inkml:definitions>
  <inkml:trace contextRef="#ctx0" brushRef="#br0">8509 8392 48 0,'-31'0'24'0,"23"20"2"0,3-7-25 15,-4 10 1-15,0 7 0 16,1 10-2-16,-6 7 1 15,-3 2-3-15,-10 14 1 16,-8 14-3-16,-10 9 0 16,-16 13 2-16,-10 18 0 15,-22 15 1-15,-9-9 0 16,-4 10 1-16,4-4 0 0,-4 7 0 16,-5-6 0-16,-8-14 2 15,8-14 0-15,5-5-2 16,9-1 1-16,-1-20-2 15,5 0 1-15,-4 1-1 16,0-8 1-16,4 4-1 16,9-3 1-16,4-7 0 15,5 0 1-15,4-3-5 16,4 0 1-16,-3-7 2 16,8-4 0-16,0-15 5 15,9-14 0-15,4-11 0 16,9-9 0-16,5-13-3 15,4-13 1-15,4-7-2 16,5-17 1-16,4-13-1 16,5-14 0-16,9-6 1 0,8-16 1 15,9-1-2-15,14-9 0 16,8-14-1-16,5-6 1 16,4-11 0-16,5 1 1 15,-5-10-1-15,1 0 0 16,-6 6 0-16,-3 0 1 15,-5-9-1-15,-5 12 0 16,-8 11 1-16,0 13 0 16,-5 3 0-16,-4 10 0 15,0-6-2-15,0 9 1 16,4 1-1-16,0 6 1 0,5 10-1 16,8 16 1-16,14 8-1 15,18 2 1-15,13 11 0 16,17-1 1-16,18 8-1 15,14 2 0-15,21 4-1 16,14 0 1-16,5 6 1 16,8 7 0-16,4 0-2 15,-4 4 1-15,1 6-1 16,3-7 1-16,-17-9 0 16,-13-1 1-16,-10-6-2 15,-8-7 1-15,-4-10 0 16,-23-6 0-16,-4 0 1 15,-9-14 0-15,-9-20-2 16,-4-6 1-16,-9 0 1 0,-4-3 0 16,-1-8-2-1,-8-2 0-15,-9-4 1 0,-9 0 0 16,-9 4-1-16,-18 9 1 16,-13 7 0-16,-17 0 0 15,-14 1 0-15,-22 12 1 16,-22 7-1-16,-13-3 0 15,-14 13 0-15,-9 6 1 16,-12 11 0-16,-19 6 1 16,1 13-3-16,-14 4 0 15,-13 13 1-15,-13 7 1 16,0 13-2-16,-14 0 0 16,-4 6 1-16,-4 4 1 0,-5 4-1 15,0 5 1-15,0 5-1 16,5 2 0-16,4 4-1 15,9 6 1-15,-1 1 1 16,10-4 0-16,13 3-2 16,5 4 1-16,12 10 0 15,14 13 0-15,18 16 0 16,8 21 0-16,10 16 0 16,8 13 0-16,-4 40-1 15,9 17 0-15,4 30 2 16,9 36 0-16,8 40-1 15,14 30 1-15,18 19 1 16,22 21 0-16,22-4-3 16,22 0 1-16,22-9 0 15,14-18 0-15,13 4-2 0,-1-30 1 16,1 4 1-16,-4-21 0 16,-5-6 1-16,0-20 0 15,-5-29 2-15,1-21 0 16,12-30-1-16,14-19 0 15,18-34-1-15,13-29 1 16,31-17-3-16,9-27 1 16,22-26 0-16,18-30 1 15,22-37-1-15,8-36 0 16,10-33 0-16,8-33 0 16,1-24-1-16,4-23 1 15,-10-16-1-15,-3-27 1 16,-18 0 0-16,-18 0 0 0,-18-13 0 15,-8 3 1-15,-27-10-2 16,-13 3 1-16,-18 4 0 16,-9 10 1-16,-4 19-1 15,-18 8 1-15,-9-1-2 16,-13 7 1-16,-9 23 0 16,5 20 1-16,-5 10-4 15,-5 20 1-15,-3 23-8 16,-10 20 0-16,0 17-12 15,-12 16 0-15</inkml:trace>
</inkml:ink>
</file>

<file path=ppt/ink/ink15.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16T22:04:19.054"/>
    </inkml:context>
    <inkml:brush xml:id="br0">
      <inkml:brushProperty name="width" value="0.05292" units="cm"/>
      <inkml:brushProperty name="height" value="0.05292" units="cm"/>
      <inkml:brushProperty name="color" value="#FF0000"/>
    </inkml:brush>
  </inkml:definitions>
  <inkml:trace contextRef="#ctx0" brushRef="#br0">5620 9975 0,'0'-23'15,"0"1"1,0 0-1,-22-22 1,-23 0 0,-43-23-16,-23 1 15,-44-22-15,-44 21 16,0-21-16,-22-45 16,22 89-16,0 22 15,44-23-15,-22 23 16,22 0-16,22 22 15,23 0-15,65 0 16,1 0 0,-22 22-1,44 0-15,-1 1 16,1-23 0,0 22-16,0-22 15,0 22-15,0-22 16,0 0-16,0 0 15,-1 22-15,1-22 16,0 22-16,-22-22 16,0 22-16,-1 0 15,-21-22 1,44 0-16,-44 44 16,-89 23-1,88-67-15,1 22 16,0 0-16,-1 0 15,1 0-15,44 0 16,-23 1-16,23 21 16,0-44-16,22 22 15,0 0-15,0 0 16,0 0-16,-22 0 16,22 0-1,0 1 1,0 65-1,0-66 1,0 45-16,0-45 16,0 22-16,44-22 15,-22 22-15,23-22 16,21-22-16,-22 22 16,23 1-16,-1-23 15,0 0-15,45 22 16,44 22-16,0 0 15,66 23-15,-22-45 16,67 44-16,-45-44 16,-22 44-16,0-43 15,-22-1-15,22 0 16,-88-22-16,0 22 16,-23-22-16,-22 0 15,23 0-15,-45 0 16,0 0-16,23 0 15,-23 0-15,22-22 16,23 22-16,-1-22 16,23 22-16,-22-22 15,-23-1 1,67 1-16,-23 0 16,23-22-16,-22 0 15,-23 22-15,-21 0 16,-1-23-16,-44 45 15,-22-22-15,0 0 16,0 0-16,0-22 16,0 22-1,-44-23-15,0 1 16,-1 0-16,-21 44 16,22-44-16,-45 22 15,1-1-15,-67 1 16,0 22-16,0-44 15,-22 22-15,-44 22 16,66-22-16,-44 22 16,44 0-16,-22 0 15,22 0-15,44 0 16,1-22-16,43 22 16,23 0-16,22 0 15,0-22 1</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1:16.531"/>
    </inkml:context>
    <inkml:brush xml:id="br0">
      <inkml:brushProperty name="width" value="0.05292" units="cm"/>
      <inkml:brushProperty name="height" value="0.05292" units="cm"/>
      <inkml:brushProperty name="color" value="#FF0000"/>
    </inkml:brush>
  </inkml:definitions>
  <inkml:trace contextRef="#ctx0" brushRef="#br0">22189 4406 35 0,'-18'7'17'0,"18"-17"5"0,0 10-19 16,0 0 1-16,9-7 0 0,0 7-2 15,0 0 1-15,0-3-2 16,4-1 0-16,0 14 0 16,5-3 0-16,4-4-1 15,14 4 1-15,4-1 0 16,8-2 0-16,10-1-1 15,8 0 0-15,-4-3 0 16,0 0 0-16,-4 7 2 16,-5-4 0-16,-9 4 0 15,-8 0 1-15,-5 3-3 16,-5-4 1-16,-3 8-1 16,-6-1 0-16,-3 4 0 15,-1 2 0-15,0 1 1 16,-4 7 1-16,-5 3-2 0,1 0 0 15,-5 6 1-15,-5 8 1 16,1 2-1-16,-5 20 1 16,-4 11-2-16,4 3 1 15,0 9-1-15,0 11 0 16,0 0-1-16,1 9 0 16,8 11 2-16,0-10 0 15,0 9-1-15,0 1 1 16,-5-7-1-16,1 10 0 15,-5-14 0-15,0 1 0 16,-4 3 0-16,-1-3 0 16,1 6 0-16,0 4 1 0,0-7 0 15,-1-7 0-15,1 4-1 16,4-14 0-16,-4 0 1 16,4 4 0-16,0-14 0 15,-9 1 1-15,1-1-2 16,3-6 0-16,1-4 1 15,4-6 1-15,0-10-2 16,1 0 1-16,-1-1 0 16,0 1 0-16,4-10 1 15,5 0 0-15,0-4-4 16,0-2 0-16,-4-4 2 16,4-4 0-16,0 1 1 15,-4-7 0-15,4-4-1 16,-5-3 0-16,5-6-1 0,-4-4 0 15,4-3 2-15,-5-3 1 16,5 0-3-16,0-1 0 16,0-6 0-16,5 7 1 15,-5-7 1-15,0 0 0 16,0 0-1-16,0 0 0 16,-5 0 0-16,1 0 0 15,-5 0 0-15,0-7 0 16,-4-3 0-16,0 0 0 15,-10-6-1-15,-3-1 0 16,-5 0 0-16,-9 1 1 16,-4 3 0-16,-10 3 1 15,-8 3 0-15,-8 7 0 0,-1 3-2 16,0 1 1-16,0 2 1 16,5 1 1-16,4-4-3 15,0 0 0-15,8 4 2 16,6 3 0-16,12-7-2 15,5 4 1-15,5 0-2 16,4-4 1-16,8 0 1 16,1 1 0-16,0-1-4 15,4 0 1-15,4-6-7 16,1 0 1-16,4-4-7 16,4 0 0-16,5-6-21 15,5-4 1-15</inkml:trace>
  <inkml:trace contextRef="#ctx0" brushRef="#br0" timeOffset="15042.6722">21826 8456 33 0,'-22'-6'16'0,"26"12"0"0,1-2-16 15,4-4 1-15,4-4 0 16,9 1 0-16,-4 0 1 16,4-4 1-16,4 0 0 15,5 1-2-15,5-1 1 16,8 4-1-16,9-4 0 0,0-3-2 15,1 0 1-15,-6 3-1 16,-3 1 0-16,-6 2 2 16,-3 8 1-16,-5-4-1 15,-5 3 1-15,-3 4-1 16,-6 3 0-16,1 3-1 16,-9 0 1-16,0 1 1 15,-5 2 1-15,1 7-3 16,-5 7 1-16,0 7-1 15,0 13 1-15,-5 10 0 16,1 6 0-16,-10 14-1 16,-8 6 1-16,5 4 1 15,-6 16 0-15,6-13-2 16,-1 4 1-16,5-8 1 0,4-2 0 16,0-1-2-16,5 4 0 15,-1 0-2-15,1-4 1 16,-1 0 3-16,1-3 0 15,-1-6-3-15,-3-4 0 16,-1 10 1-16,4-7 0 16,-4-3 1-16,9-3 1 15,0 0-1-15,5 0 0 16,4-7-3-16,0 0 1 16,-1 0 1-16,1-10 1 15,0 1-1-15,0-5 1 16,-5 1 0-16,1 0 0 15,-1 0-2-15,-4-4 1 0,0-2 0 16,0-5 0-16,0-2 0 16,0 3 0-16,0 3 0 15,0-3 1-15,0 0-2 16,0 3 1-16,-4 0 0 16,-1 4 0-16,1-1 0 15,0-3 1-15,-1-3-1 16,5 3 0-16,0-6-1 15,0 3 0-15,0 0 2 16,5 3 0-16,-1 0-1 16,0-3 0-16,1 0 0 15,-1 0 1-15,1 0-2 16,-1 0 1-16,1-1 0 16,-1-5 0-16,0-1-1 0,1-3 1 15,-1 0 1-15,1-4 1 16,4 1-3-16,-1-1 0 15,1-2 1-15,0 6 0 16,0-10 0-16,-5-1 1 16,1-2-2-16,-1-4 0 15,1 1 2-15,-1-1 1 16,-4-3-2-16,0-3 0 16,9 3 0-16,-9-10 0 15,0 6 2-15,0-6 0 16,0 7-3-16,0-7 1 15,0 0-1-15,0 0 1 0,0 3 0 16,-9-6 0-16,0 6 0 16,-4-6 1-16,-5-1-1 15,-8-5 0-15,-5-5-2 16,-14 4 1-16,-8-3 2 16,-13 3 0-16,-5-3-1 15,-4 6 1-15,-1 0-2 16,-12 7 0-16,-10 4 1 15,5 6 0-15,-4 0 1 16,0 0 0-16,4 3-2 16,4-3 1-16,0 3 0 15,1 4 0-15,13-4 0 16,8 0 1-16,5-3-2 16,9 0 1-16,4 7-4 0,14-7 0 15,4-3-4-15,4-1 1 16,9 1-7-16,5-1 0 15,4-12-18-15,5 3 1 16</inkml:trace>
</inkml:ink>
</file>

<file path=ppt/ink/ink1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2:40.634"/>
    </inkml:context>
    <inkml:brush xml:id="br0">
      <inkml:brushProperty name="width" value="0.05292" units="cm"/>
      <inkml:brushProperty name="height" value="0.05292" units="cm"/>
      <inkml:brushProperty name="color" value="#FF0000"/>
    </inkml:brush>
  </inkml:definitions>
  <inkml:trace contextRef="#ctx0" brushRef="#br0">17282 797 15 0,'-31'7'7'16,"9"-14"8"-16,17 4-8 0,-4 0-2 16,1 9 0-16,-1-6-3 15,4 0 0-15,1 4-3 16,4-1 1-16,0 0-1 15,0-3 1-15,4 4 3 16,10-4 1-16,3 0-1 16,5-4 1-16,5 1-2 15,0 3 1-15,8 0-1 16,9 0 1-16,14 0-3 16,22 7 0-16,-1 3-1 15,14-10 0-15,9 0 1 0,5-7 0 16,3 4 1-16,5 3 1 15,5 0-4-15,-9 3 1 16,-5 4 1-16,0-4 0 16,-4 4 1-16,4 3 0 15,1 3 0-15,-5-3 0 16,-5 0-2-16,1 6 1 16,3-2 0-16,1 2 0 15,-4-9 0-15,-5 3 0 16,-5-3 1-16,-4-7 0 15,-4-4-2-15,-5 4 1 16,-4-3 0-16,-4-4 0 0,-10 4 0 16,-8 0 1-16,-5-1 0 15,1-9 0-15,-10 6-2 16,0-6 1-16,1 0 0 16,-5 0 1-16,0-7-1 15,-5-10 0-15,5-10-1 16,0 0 1-16,0 0 0 15,5-3 1-15,-5 6-2 16,9 4 1-16,-9 0-1 16,-5 3 0-16,1 3 2 15,-1-6 0-15,-8 3-2 16,-5 0 1-16,-8 7 0 16,-5-3 0-16,-5 2 0 15,-3-9 0-15,-6 10 0 0,1-4 1 16,-5 4-2-16,-4 6 0 15,-4 1 1-15,-5 2 1 16,0 1-1-16,-14 7 0 16,-3-1 0-16,-10-10 1 15,-4 14-1-15,-4-4 0 16,-5-3 0-16,0 4 1 16,-4-1-1-16,-5 4 0 15,-13-4-1-15,-5 7 1 16,1-3 0-16,0-4 1 15,-5 0-2-15,-5 7 1 16,-12 0 0-16,4 0 1 16,-1 0-1-16,-3 0 0 0,-1 0 0 15,1 0 0-15,-5-10 0 16,9-3 0-16,4 13 0 16,9-10 0-16,-4 14 0 15,-5 2 0-15,5-2 1 16,-1-1 1-16,1 13-2 15,0-2 1-15,-5 9-1 16,-4-3 0-16,13 13 0 16,9-10 0-16,4 4 0 15,14 6 0-15,13 4-1 16,9-1 1-16,13 8 0 16,9-5 1-16,5 8-1 15,12 3 0-15,14-4-1 16,9 4 1-16,22-3 0 0,13 6 0 15,27 0 1-15,31-3 1 16,31-10-2-16,40 6 1 16,39-3-1-16,28-16 0 15,25 3-6-15,14-10 1 16,-13 3-35-16,-14-10 0 16</inkml:trace>
</inkml:ink>
</file>

<file path=ppt/ink/ink1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7:00.336"/>
    </inkml:context>
    <inkml:brush xml:id="br0">
      <inkml:brushProperty name="width" value="0.05292" units="cm"/>
      <inkml:brushProperty name="height" value="0.05292" units="cm"/>
      <inkml:brushProperty name="color" value="#FF0000"/>
    </inkml:brush>
  </inkml:definitions>
  <inkml:trace contextRef="#ctx0" brushRef="#br0">7512 2346 16 0,'40'-7'8'0,"22"4"1"0,-49 6-8 16,0 0-1-16,0 1 1 15,-4 2-1-15,0 4 1 16,-4-3-2-16,-5 3 1 16,4 0 0-16,-4 0 0 15,0 0 2-15,0 0 0 16,0 0 1-16,4 3 1 15,5 7-2-15,9 0 1 16,9 0-3-16,17-3 0 16,9-4 0-16,22-6 1 0,18-7-2 15,27-7 1-15,17-3 3 16,5 0 0-16,4 7-3 16,5-4 1-16,4 0 0 15,-14 1 1-15,-8-1-4 16,5 0 0-16,-6 4 2 15,-8-10 1-15,-13 3-2 16,-13-3 1-16,-14 3 1 16,-13 3 0-16,-18 0-3 15,-9 4 1-15,-13 0 0 16,-13-1 0-16,-9 1 1 16,-14 0 1-16,-8-1 0 15,-5 4 0-15,0 0-2 16,-13 0 0-16,-4 0 0 0,-5 4 1 15,-9-1 1-15,-13-6 0 16,-8 3-2-16,-10 0 0 16,-9 6 1-16,-13 1 1 15,-8-4 0-15,-1-3 0 16,0 0-2-16,1 7 0 16,-1-4 2-16,-4 1 0 15,-1-4-2-15,10 3 0 16,4-3 1-16,9 7 1 15,0 2 0-15,5 5 0 16,4-4-2-16,4 3 1 16,9 0-1-16,9 4 1 0,9-7 0 15,9-3 1-15,4-1-2 16,9 1 1-16,4-4 0 16,9 0 0-16,5-3 0 15,9 4 0-15,13-8 1 16,8 4 0-16,19 4-1 15,21-8 0-15,19-12 0 16,17 3 1-16,17 3-1 16,28 3 1-16,3-6-2 15,10 6 0-15,13 4 1 16,13-7 1-16,-13 3-1 16,0 7 1-16,-9 0-2 15,0-3 1-15,-18-1-1 16,-13-2 1-16,-13 2 1 0,-9-2 1 15,-9 3-3-15,-18-1 0 16,-18 1 0-16,-12 0 1 16,-19-1 0-16,-17 1 0 15,-18 3 0-15,-13 0 1 16,-13 3 0-16,-14 1 0 16,-17 2-2-16,-14-2 0 15,-18-4 1-15,-8 0 1 16,-18 3-1-16,-18 0 0 15,-17-3-5-15,4 0 0 16,0 3-20-16,0-3 1 16</inkml:trace>
  <inkml:trace contextRef="#ctx0" brushRef="#br0" timeOffset="1170.8284">12326 3864 25 0,'0'20'12'0,"62"-7"3"0,-40-13-13 16,9 4-2-16,18-8 1 15,13 4-1-15,18-3 0 16,17-3-1-16,9-1 1 15,14 7 0-15,17 3 0 16,14 1 0-16,4-4 0 16,17 0 4-16,14 3 0 15,0 3-2-15,5-6 1 0,-1 0-2 16,-8-3 0-16,-23 3-1 16,-8 0 0-16,-23 0-1 15,-21-6 1-15,-28 2 1 16,-21 1 0-16,-27-4-2 15,-22 4 1-15,-27 0-1 16,-17-1 1-16,-23 4 1 16,-22 0 0-16,-26 0-2 15,-18-3 0-15,-18 3 0 16,-21 0 0-16,-19-3-1 16,-8-4 0-16,-14 0 2 15,-13 4 0-15,0 0-1 16,4-4 1-16,9 4 0 15,27-4 0-15,18-3 0 0,26 10 0 16,22 0 0-16,23 3 1 16,26-3-3-16,26 4 1 15,23-1 2-15,26 0 0 16,23 1 1-16,30-8 0 16,40 4-2-16,32-6 1 15,30 9-2-15,36-3 0 16,26 0 2-16,22 7 1 15,14 3-2-15,13 0 0 16,-4-7-1-16,-5 7 1 16,-13-10-6-16,-18 0 1 15,-22 3-1-15,-27-3 0 16,-26-10-15-16,-31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5/16/2016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a:t>
            </a:fld>
            <a:endParaRPr lang="en-US"/>
          </a:p>
        </p:txBody>
      </p:sp>
    </p:spTree>
    <p:extLst>
      <p:ext uri="{BB962C8B-B14F-4D97-AF65-F5344CB8AC3E}">
        <p14:creationId xmlns:p14="http://schemas.microsoft.com/office/powerpoint/2010/main" val="154885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047183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47397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293240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D755427-BA25-4909-A649-E3C4B478ACCF}" type="slidenum">
              <a:t>11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76276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6B66F99-D4BB-4575-AF39-EB0FAE3B3A5D}" type="slidenum">
              <a:t>12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618176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DBF52AE-765F-4236-B7C7-31867BD93355}" type="slidenum">
              <a:t>13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884101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03F9B0C-CBCA-49D1-B968-2E79B120454F}" type="slidenum">
              <a:t>14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76303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9CAC16-578F-4D4C-ACA5-0D6EE9514593}" type="slidenum">
              <a:t>15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43290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2BA6506-A210-4E14-AB94-0A9AC3658642}" type="slidenum">
              <a:t>16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386602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ACEC25E-5B7E-4B1F-B984-75552DC7B8FF}" type="slidenum">
              <a:t>17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39404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03AF06F-F4A3-496B-BBC6-774957972F86}" type="slidenum">
              <a:t>18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876833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26A911C-7238-4EEA-827C-3E5E4DCE6376}" type="slidenum">
              <a:t>19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607487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99E8BD-1063-4D2C-BFDB-6BCD3C38B87B}" type="slidenum">
              <a:t>20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0419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2E208C5-12C4-400D-9CF3-CC9E7B04FFE4}" type="slidenum">
              <a:t>21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772360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7464DA0-0BF3-42B4-A8AF-CE0F378595E6}" type="slidenum">
              <a:t>22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50147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1B27B0E-8336-475B-ABB4-1C763423632F}" type="slidenum">
              <a:t>23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17993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1CAC8B3-5F1B-4A05-9C2F-564976D4266D}" type="slidenum">
              <a:t>24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133181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A225F7-155F-4805-95F5-55D4BBAA74C5}" type="slidenum">
              <a:t>25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247104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082FCFF-8F6B-403E-80C6-A844658E115B}" type="slidenum">
              <a:t>26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7931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B1B1703-9654-4A0E-BE0B-5513A1188BFB}" type="slidenum">
              <a:t>27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789655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E262024-89F5-4C7D-8F83-B392861E3D28}" type="slidenum">
              <a:t>28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92260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3A530B6-E20F-4F3E-93D5-09653F9156B3}" type="slidenum">
              <a:t>29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9545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C43104-63AF-49F4-A670-D22098D6543D}" type="slidenum">
              <a:t>30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870166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C43104-63AF-49F4-A670-D22098D6543D}" type="slidenum">
              <a:t>31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804696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32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867751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33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270655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E28D2F1-0EE6-4828-BD3A-582EE189AF7E}" type="slidenum">
              <a:t>34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735069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96B599-D594-428A-8565-B9EAA1CCF414}" type="slidenum">
              <a:t>35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68797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F38E215-6BD7-412A-BF21-15CC21D69063}" type="slidenum">
              <a:t>36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7003087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FD7E5FB-0FD1-4098-899D-8084DE556435}" type="slidenum">
              <a:t>37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868369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36F169-EC80-4D47-BBD0-7B983C125C13}" type="slidenum">
              <a:t>38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3637385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030A634-9969-4758-BBE4-0737EEF0FF54}" type="slidenum">
              <a:t>39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745501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C4F991C-A297-4231-BD45-1176A190A3EA}" type="slidenum">
              <a:t>40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1650035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A183CD0-4A95-4B49-A4B5-A4C026D7BFBF}" type="slidenum">
              <a:t>41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870540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FF84163-B7FE-4D51-97FF-25ED6FD75501}" type="slidenum">
              <a:t>42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715100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1A98D65-0ECC-45EC-9D15-38DBB1010D65}" type="slidenum">
              <a:t>43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912253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6990398-EF6A-4D58-A32A-044C2DD9D93A}" type="slidenum">
              <a:t>44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057457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782E68E-81FE-45BC-BC6D-C9B4450995E3}" type="slidenum">
              <a:t>45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1449463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983B70-688C-4CE5-9E92-9DAAB6421F6B}" type="slidenum">
              <a:t>46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872211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B3BCEF6-FC80-46B1-B8A8-32F820362801}" type="slidenum">
              <a:t>47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917844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48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100165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49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6394503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50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227980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54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6048032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7F77EEB-F3FA-4179-AA9B-49F2A63FD802}" type="slidenum">
              <a:t>59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38132254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71438F-2FAD-42A9-BBD6-B94819C9BE8C}" type="slidenum">
              <a:t>60</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1654120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BF0822-DFCE-4BAC-99B3-188A673F459F}" type="slidenum">
              <a:t>61</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23287939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5/16/2016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4009513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5/16/2016</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769871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1"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3" Type="http://schemas.openxmlformats.org/officeDocument/2006/relationships/tags" Target="../tags/tag11.xml"/><Relationship Id="rId21" Type="http://schemas.openxmlformats.org/officeDocument/2006/relationships/slideLayout" Target="../slideLayouts/slideLayout3.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image" Target="../media/image5.emf"/><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customXml" Target="../ink/ink1.xml"/><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image" Target="../media/image6.png"/><Relationship Id="rId4" Type="http://schemas.openxmlformats.org/officeDocument/2006/relationships/tags" Target="../tags/tag32.xml"/><Relationship Id="rId9"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8.xml"/><Relationship Id="rId1" Type="http://schemas.openxmlformats.org/officeDocument/2006/relationships/tags" Target="../tags/tag37.xml"/></Relationships>
</file>

<file path=ppt/slides/_rels/slide7.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tags" Target="../tags/tag56.xml"/><Relationship Id="rId26" Type="http://schemas.openxmlformats.org/officeDocument/2006/relationships/tags" Target="../tags/tag64.xml"/><Relationship Id="rId3" Type="http://schemas.openxmlformats.org/officeDocument/2006/relationships/tags" Target="../tags/tag41.xml"/><Relationship Id="rId21" Type="http://schemas.openxmlformats.org/officeDocument/2006/relationships/tags" Target="../tags/tag59.xml"/><Relationship Id="rId34" Type="http://schemas.openxmlformats.org/officeDocument/2006/relationships/customXml" Target="../ink/ink2.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tags" Target="../tags/tag55.xml"/><Relationship Id="rId25" Type="http://schemas.openxmlformats.org/officeDocument/2006/relationships/tags" Target="../tags/tag63.xml"/><Relationship Id="rId33" Type="http://schemas.openxmlformats.org/officeDocument/2006/relationships/notesSlide" Target="../notesSlides/notesSlide2.xml"/><Relationship Id="rId2" Type="http://schemas.openxmlformats.org/officeDocument/2006/relationships/tags" Target="../tags/tag40.xml"/><Relationship Id="rId16" Type="http://schemas.openxmlformats.org/officeDocument/2006/relationships/tags" Target="../tags/tag54.xml"/><Relationship Id="rId20" Type="http://schemas.openxmlformats.org/officeDocument/2006/relationships/tags" Target="../tags/tag58.xml"/><Relationship Id="rId29" Type="http://schemas.openxmlformats.org/officeDocument/2006/relationships/tags" Target="../tags/tag67.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24" Type="http://schemas.openxmlformats.org/officeDocument/2006/relationships/tags" Target="../tags/tag62.xml"/><Relationship Id="rId32" Type="http://schemas.openxmlformats.org/officeDocument/2006/relationships/slideLayout" Target="../slideLayouts/slideLayout10.xml"/><Relationship Id="rId5" Type="http://schemas.openxmlformats.org/officeDocument/2006/relationships/tags" Target="../tags/tag43.xml"/><Relationship Id="rId15" Type="http://schemas.openxmlformats.org/officeDocument/2006/relationships/tags" Target="../tags/tag53.xml"/><Relationship Id="rId23" Type="http://schemas.openxmlformats.org/officeDocument/2006/relationships/tags" Target="../tags/tag61.xml"/><Relationship Id="rId28" Type="http://schemas.openxmlformats.org/officeDocument/2006/relationships/tags" Target="../tags/tag66.xml"/><Relationship Id="rId10" Type="http://schemas.openxmlformats.org/officeDocument/2006/relationships/tags" Target="../tags/tag48.xml"/><Relationship Id="rId19" Type="http://schemas.openxmlformats.org/officeDocument/2006/relationships/tags" Target="../tags/tag57.xml"/><Relationship Id="rId31" Type="http://schemas.openxmlformats.org/officeDocument/2006/relationships/tags" Target="../tags/tag69.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tags" Target="../tags/tag60.xml"/><Relationship Id="rId27" Type="http://schemas.openxmlformats.org/officeDocument/2006/relationships/tags" Target="../tags/tag65.xml"/><Relationship Id="rId30" Type="http://schemas.openxmlformats.org/officeDocument/2006/relationships/tags" Target="../tags/tag68.xml"/><Relationship Id="rId35" Type="http://schemas.openxmlformats.org/officeDocument/2006/relationships/image" Target="../media/image7.emf"/></Relationships>
</file>

<file path=ppt/slides/_rels/slide8.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26" Type="http://schemas.openxmlformats.org/officeDocument/2006/relationships/tags" Target="../tags/tag95.xml"/><Relationship Id="rId3" Type="http://schemas.openxmlformats.org/officeDocument/2006/relationships/tags" Target="../tags/tag72.xml"/><Relationship Id="rId21" Type="http://schemas.openxmlformats.org/officeDocument/2006/relationships/tags" Target="../tags/tag90.xml"/><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5" Type="http://schemas.openxmlformats.org/officeDocument/2006/relationships/tags" Target="../tags/tag94.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tags" Target="../tags/tag89.xml"/><Relationship Id="rId29" Type="http://schemas.openxmlformats.org/officeDocument/2006/relationships/tags" Target="../tags/tag98.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24" Type="http://schemas.openxmlformats.org/officeDocument/2006/relationships/tags" Target="../tags/tag93.xml"/><Relationship Id="rId32" Type="http://schemas.openxmlformats.org/officeDocument/2006/relationships/notesSlide" Target="../notesSlides/notesSlide3.xml"/><Relationship Id="rId5" Type="http://schemas.openxmlformats.org/officeDocument/2006/relationships/tags" Target="../tags/tag74.xml"/><Relationship Id="rId15" Type="http://schemas.openxmlformats.org/officeDocument/2006/relationships/tags" Target="../tags/tag84.xml"/><Relationship Id="rId23" Type="http://schemas.openxmlformats.org/officeDocument/2006/relationships/tags" Target="../tags/tag92.xml"/><Relationship Id="rId28" Type="http://schemas.openxmlformats.org/officeDocument/2006/relationships/tags" Target="../tags/tag97.xml"/><Relationship Id="rId10" Type="http://schemas.openxmlformats.org/officeDocument/2006/relationships/tags" Target="../tags/tag79.xml"/><Relationship Id="rId19" Type="http://schemas.openxmlformats.org/officeDocument/2006/relationships/tags" Target="../tags/tag88.xml"/><Relationship Id="rId31" Type="http://schemas.openxmlformats.org/officeDocument/2006/relationships/slideLayout" Target="../slideLayouts/slideLayout10.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 Id="rId22" Type="http://schemas.openxmlformats.org/officeDocument/2006/relationships/tags" Target="../tags/tag91.xml"/><Relationship Id="rId27" Type="http://schemas.openxmlformats.org/officeDocument/2006/relationships/tags" Target="../tags/tag96.xml"/><Relationship Id="rId30" Type="http://schemas.openxmlformats.org/officeDocument/2006/relationships/tags" Target="../tags/tag99.xml"/></Relationships>
</file>

<file path=ppt/slides/_rels/slide9.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tags" Target="../tags/tag125.xml"/><Relationship Id="rId3" Type="http://schemas.openxmlformats.org/officeDocument/2006/relationships/tags" Target="../tags/tag102.xml"/><Relationship Id="rId21" Type="http://schemas.openxmlformats.org/officeDocument/2006/relationships/tags" Target="../tags/tag120.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tags" Target="../tags/tag124.xml"/><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tags" Target="../tags/tag128.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32" Type="http://schemas.openxmlformats.org/officeDocument/2006/relationships/notesSlide" Target="../notesSlides/notesSlide4.xml"/><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tags" Target="../tags/tag127.xml"/><Relationship Id="rId10" Type="http://schemas.openxmlformats.org/officeDocument/2006/relationships/tags" Target="../tags/tag109.xml"/><Relationship Id="rId19" Type="http://schemas.openxmlformats.org/officeDocument/2006/relationships/tags" Target="../tags/tag118.xml"/><Relationship Id="rId31" Type="http://schemas.openxmlformats.org/officeDocument/2006/relationships/slideLayout" Target="../slideLayouts/slideLayout10.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tags" Target="../tags/tag126.xml"/><Relationship Id="rId30" Type="http://schemas.openxmlformats.org/officeDocument/2006/relationships/tags" Target="../tags/tag12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31.xml"/><Relationship Id="rId1" Type="http://schemas.openxmlformats.org/officeDocument/2006/relationships/tags" Target="../tags/tag130.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tags" Target="../tags/tag144.xml"/><Relationship Id="rId18" Type="http://schemas.openxmlformats.org/officeDocument/2006/relationships/tags" Target="../tags/tag149.xml"/><Relationship Id="rId26" Type="http://schemas.openxmlformats.org/officeDocument/2006/relationships/tags" Target="../tags/tag157.xml"/><Relationship Id="rId39" Type="http://schemas.openxmlformats.org/officeDocument/2006/relationships/tags" Target="../tags/tag170.xml"/><Relationship Id="rId3" Type="http://schemas.openxmlformats.org/officeDocument/2006/relationships/tags" Target="../tags/tag134.xml"/><Relationship Id="rId21" Type="http://schemas.openxmlformats.org/officeDocument/2006/relationships/tags" Target="../tags/tag152.xml"/><Relationship Id="rId34" Type="http://schemas.openxmlformats.org/officeDocument/2006/relationships/tags" Target="../tags/tag165.xml"/><Relationship Id="rId42" Type="http://schemas.openxmlformats.org/officeDocument/2006/relationships/tags" Target="../tags/tag173.xml"/><Relationship Id="rId47" Type="http://schemas.openxmlformats.org/officeDocument/2006/relationships/notesSlide" Target="../notesSlides/notesSlide5.xml"/><Relationship Id="rId7" Type="http://schemas.openxmlformats.org/officeDocument/2006/relationships/tags" Target="../tags/tag138.xml"/><Relationship Id="rId12" Type="http://schemas.openxmlformats.org/officeDocument/2006/relationships/tags" Target="../tags/tag143.xml"/><Relationship Id="rId17" Type="http://schemas.openxmlformats.org/officeDocument/2006/relationships/tags" Target="../tags/tag148.xml"/><Relationship Id="rId25" Type="http://schemas.openxmlformats.org/officeDocument/2006/relationships/tags" Target="../tags/tag156.xml"/><Relationship Id="rId33" Type="http://schemas.openxmlformats.org/officeDocument/2006/relationships/tags" Target="../tags/tag164.xml"/><Relationship Id="rId38" Type="http://schemas.openxmlformats.org/officeDocument/2006/relationships/tags" Target="../tags/tag169.xml"/><Relationship Id="rId46" Type="http://schemas.openxmlformats.org/officeDocument/2006/relationships/slideLayout" Target="../slideLayouts/slideLayout10.xml"/><Relationship Id="rId2" Type="http://schemas.openxmlformats.org/officeDocument/2006/relationships/tags" Target="../tags/tag133.xml"/><Relationship Id="rId16" Type="http://schemas.openxmlformats.org/officeDocument/2006/relationships/tags" Target="../tags/tag147.xml"/><Relationship Id="rId20" Type="http://schemas.openxmlformats.org/officeDocument/2006/relationships/tags" Target="../tags/tag151.xml"/><Relationship Id="rId29" Type="http://schemas.openxmlformats.org/officeDocument/2006/relationships/tags" Target="../tags/tag160.xml"/><Relationship Id="rId41" Type="http://schemas.openxmlformats.org/officeDocument/2006/relationships/tags" Target="../tags/tag172.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tags" Target="../tags/tag142.xml"/><Relationship Id="rId24" Type="http://schemas.openxmlformats.org/officeDocument/2006/relationships/tags" Target="../tags/tag155.xml"/><Relationship Id="rId32" Type="http://schemas.openxmlformats.org/officeDocument/2006/relationships/tags" Target="../tags/tag163.xml"/><Relationship Id="rId37" Type="http://schemas.openxmlformats.org/officeDocument/2006/relationships/tags" Target="../tags/tag168.xml"/><Relationship Id="rId40" Type="http://schemas.openxmlformats.org/officeDocument/2006/relationships/tags" Target="../tags/tag171.xml"/><Relationship Id="rId45" Type="http://schemas.openxmlformats.org/officeDocument/2006/relationships/tags" Target="../tags/tag176.xml"/><Relationship Id="rId5" Type="http://schemas.openxmlformats.org/officeDocument/2006/relationships/tags" Target="../tags/tag136.xml"/><Relationship Id="rId15" Type="http://schemas.openxmlformats.org/officeDocument/2006/relationships/tags" Target="../tags/tag146.xml"/><Relationship Id="rId23" Type="http://schemas.openxmlformats.org/officeDocument/2006/relationships/tags" Target="../tags/tag154.xml"/><Relationship Id="rId28" Type="http://schemas.openxmlformats.org/officeDocument/2006/relationships/tags" Target="../tags/tag159.xml"/><Relationship Id="rId36" Type="http://schemas.openxmlformats.org/officeDocument/2006/relationships/tags" Target="../tags/tag167.xml"/><Relationship Id="rId10" Type="http://schemas.openxmlformats.org/officeDocument/2006/relationships/tags" Target="../tags/tag141.xml"/><Relationship Id="rId19" Type="http://schemas.openxmlformats.org/officeDocument/2006/relationships/tags" Target="../tags/tag150.xml"/><Relationship Id="rId31" Type="http://schemas.openxmlformats.org/officeDocument/2006/relationships/tags" Target="../tags/tag162.xml"/><Relationship Id="rId44" Type="http://schemas.openxmlformats.org/officeDocument/2006/relationships/tags" Target="../tags/tag175.xml"/><Relationship Id="rId4" Type="http://schemas.openxmlformats.org/officeDocument/2006/relationships/tags" Target="../tags/tag135.xml"/><Relationship Id="rId9" Type="http://schemas.openxmlformats.org/officeDocument/2006/relationships/tags" Target="../tags/tag140.xml"/><Relationship Id="rId14" Type="http://schemas.openxmlformats.org/officeDocument/2006/relationships/tags" Target="../tags/tag145.xml"/><Relationship Id="rId22" Type="http://schemas.openxmlformats.org/officeDocument/2006/relationships/tags" Target="../tags/tag153.xml"/><Relationship Id="rId27" Type="http://schemas.openxmlformats.org/officeDocument/2006/relationships/tags" Target="../tags/tag158.xml"/><Relationship Id="rId30" Type="http://schemas.openxmlformats.org/officeDocument/2006/relationships/tags" Target="../tags/tag161.xml"/><Relationship Id="rId35" Type="http://schemas.openxmlformats.org/officeDocument/2006/relationships/tags" Target="../tags/tag166.xml"/><Relationship Id="rId43" Type="http://schemas.openxmlformats.org/officeDocument/2006/relationships/tags" Target="../tags/tag174.xml"/></Relationships>
</file>

<file path=ppt/slides/_rels/slide12.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18" Type="http://schemas.openxmlformats.org/officeDocument/2006/relationships/tags" Target="../tags/tag194.xml"/><Relationship Id="rId26" Type="http://schemas.openxmlformats.org/officeDocument/2006/relationships/tags" Target="../tags/tag202.xml"/><Relationship Id="rId39" Type="http://schemas.openxmlformats.org/officeDocument/2006/relationships/tags" Target="../tags/tag215.xml"/><Relationship Id="rId3" Type="http://schemas.openxmlformats.org/officeDocument/2006/relationships/tags" Target="../tags/tag179.xml"/><Relationship Id="rId21" Type="http://schemas.openxmlformats.org/officeDocument/2006/relationships/tags" Target="../tags/tag197.xml"/><Relationship Id="rId34" Type="http://schemas.openxmlformats.org/officeDocument/2006/relationships/tags" Target="../tags/tag210.xml"/><Relationship Id="rId42" Type="http://schemas.openxmlformats.org/officeDocument/2006/relationships/tags" Target="../tags/tag218.xml"/><Relationship Id="rId7" Type="http://schemas.openxmlformats.org/officeDocument/2006/relationships/tags" Target="../tags/tag183.xml"/><Relationship Id="rId12" Type="http://schemas.openxmlformats.org/officeDocument/2006/relationships/tags" Target="../tags/tag188.xml"/><Relationship Id="rId17" Type="http://schemas.openxmlformats.org/officeDocument/2006/relationships/tags" Target="../tags/tag193.xml"/><Relationship Id="rId25" Type="http://schemas.openxmlformats.org/officeDocument/2006/relationships/tags" Target="../tags/tag201.xml"/><Relationship Id="rId33" Type="http://schemas.openxmlformats.org/officeDocument/2006/relationships/tags" Target="../tags/tag209.xml"/><Relationship Id="rId38" Type="http://schemas.openxmlformats.org/officeDocument/2006/relationships/tags" Target="../tags/tag214.xml"/><Relationship Id="rId46" Type="http://schemas.openxmlformats.org/officeDocument/2006/relationships/notesSlide" Target="../notesSlides/notesSlide6.xml"/><Relationship Id="rId2" Type="http://schemas.openxmlformats.org/officeDocument/2006/relationships/tags" Target="../tags/tag178.xml"/><Relationship Id="rId16" Type="http://schemas.openxmlformats.org/officeDocument/2006/relationships/tags" Target="../tags/tag192.xml"/><Relationship Id="rId20" Type="http://schemas.openxmlformats.org/officeDocument/2006/relationships/tags" Target="../tags/tag196.xml"/><Relationship Id="rId29" Type="http://schemas.openxmlformats.org/officeDocument/2006/relationships/tags" Target="../tags/tag205.xml"/><Relationship Id="rId41" Type="http://schemas.openxmlformats.org/officeDocument/2006/relationships/tags" Target="../tags/tag217.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24" Type="http://schemas.openxmlformats.org/officeDocument/2006/relationships/tags" Target="../tags/tag200.xml"/><Relationship Id="rId32" Type="http://schemas.openxmlformats.org/officeDocument/2006/relationships/tags" Target="../tags/tag208.xml"/><Relationship Id="rId37" Type="http://schemas.openxmlformats.org/officeDocument/2006/relationships/tags" Target="../tags/tag213.xml"/><Relationship Id="rId40" Type="http://schemas.openxmlformats.org/officeDocument/2006/relationships/tags" Target="../tags/tag216.xml"/><Relationship Id="rId45" Type="http://schemas.openxmlformats.org/officeDocument/2006/relationships/slideLayout" Target="../slideLayouts/slideLayout10.xml"/><Relationship Id="rId5" Type="http://schemas.openxmlformats.org/officeDocument/2006/relationships/tags" Target="../tags/tag181.xml"/><Relationship Id="rId15" Type="http://schemas.openxmlformats.org/officeDocument/2006/relationships/tags" Target="../tags/tag191.xml"/><Relationship Id="rId23" Type="http://schemas.openxmlformats.org/officeDocument/2006/relationships/tags" Target="../tags/tag199.xml"/><Relationship Id="rId28" Type="http://schemas.openxmlformats.org/officeDocument/2006/relationships/tags" Target="../tags/tag204.xml"/><Relationship Id="rId36" Type="http://schemas.openxmlformats.org/officeDocument/2006/relationships/tags" Target="../tags/tag212.xml"/><Relationship Id="rId10" Type="http://schemas.openxmlformats.org/officeDocument/2006/relationships/tags" Target="../tags/tag186.xml"/><Relationship Id="rId19" Type="http://schemas.openxmlformats.org/officeDocument/2006/relationships/tags" Target="../tags/tag195.xml"/><Relationship Id="rId31" Type="http://schemas.openxmlformats.org/officeDocument/2006/relationships/tags" Target="../tags/tag207.xml"/><Relationship Id="rId44" Type="http://schemas.openxmlformats.org/officeDocument/2006/relationships/tags" Target="../tags/tag220.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 Id="rId22" Type="http://schemas.openxmlformats.org/officeDocument/2006/relationships/tags" Target="../tags/tag198.xml"/><Relationship Id="rId27" Type="http://schemas.openxmlformats.org/officeDocument/2006/relationships/tags" Target="../tags/tag203.xml"/><Relationship Id="rId30" Type="http://schemas.openxmlformats.org/officeDocument/2006/relationships/tags" Target="../tags/tag206.xml"/><Relationship Id="rId35" Type="http://schemas.openxmlformats.org/officeDocument/2006/relationships/tags" Target="../tags/tag211.xml"/><Relationship Id="rId43" Type="http://schemas.openxmlformats.org/officeDocument/2006/relationships/tags" Target="../tags/tag219.xml"/></Relationships>
</file>

<file path=ppt/slides/_rels/slide13.xml.rels><?xml version="1.0" encoding="UTF-8" standalone="yes"?>
<Relationships xmlns="http://schemas.openxmlformats.org/package/2006/relationships"><Relationship Id="rId8" Type="http://schemas.openxmlformats.org/officeDocument/2006/relationships/tags" Target="../tags/tag228.xml"/><Relationship Id="rId13" Type="http://schemas.openxmlformats.org/officeDocument/2006/relationships/tags" Target="../tags/tag233.xml"/><Relationship Id="rId18" Type="http://schemas.openxmlformats.org/officeDocument/2006/relationships/tags" Target="../tags/tag238.xml"/><Relationship Id="rId26" Type="http://schemas.openxmlformats.org/officeDocument/2006/relationships/tags" Target="../tags/tag246.xml"/><Relationship Id="rId39" Type="http://schemas.openxmlformats.org/officeDocument/2006/relationships/tags" Target="../tags/tag259.xml"/><Relationship Id="rId3" Type="http://schemas.openxmlformats.org/officeDocument/2006/relationships/tags" Target="../tags/tag223.xml"/><Relationship Id="rId21" Type="http://schemas.openxmlformats.org/officeDocument/2006/relationships/tags" Target="../tags/tag241.xml"/><Relationship Id="rId34" Type="http://schemas.openxmlformats.org/officeDocument/2006/relationships/tags" Target="../tags/tag254.xml"/><Relationship Id="rId42" Type="http://schemas.openxmlformats.org/officeDocument/2006/relationships/tags" Target="../tags/tag262.xml"/><Relationship Id="rId7" Type="http://schemas.openxmlformats.org/officeDocument/2006/relationships/tags" Target="../tags/tag227.xml"/><Relationship Id="rId12" Type="http://schemas.openxmlformats.org/officeDocument/2006/relationships/tags" Target="../tags/tag232.xml"/><Relationship Id="rId17" Type="http://schemas.openxmlformats.org/officeDocument/2006/relationships/tags" Target="../tags/tag237.xml"/><Relationship Id="rId25" Type="http://schemas.openxmlformats.org/officeDocument/2006/relationships/tags" Target="../tags/tag245.xml"/><Relationship Id="rId33" Type="http://schemas.openxmlformats.org/officeDocument/2006/relationships/tags" Target="../tags/tag253.xml"/><Relationship Id="rId38" Type="http://schemas.openxmlformats.org/officeDocument/2006/relationships/tags" Target="../tags/tag258.xml"/><Relationship Id="rId46" Type="http://schemas.openxmlformats.org/officeDocument/2006/relationships/notesSlide" Target="../notesSlides/notesSlide7.xml"/><Relationship Id="rId2" Type="http://schemas.openxmlformats.org/officeDocument/2006/relationships/tags" Target="../tags/tag222.xml"/><Relationship Id="rId16" Type="http://schemas.openxmlformats.org/officeDocument/2006/relationships/tags" Target="../tags/tag236.xml"/><Relationship Id="rId20" Type="http://schemas.openxmlformats.org/officeDocument/2006/relationships/tags" Target="../tags/tag240.xml"/><Relationship Id="rId29" Type="http://schemas.openxmlformats.org/officeDocument/2006/relationships/tags" Target="../tags/tag249.xml"/><Relationship Id="rId41" Type="http://schemas.openxmlformats.org/officeDocument/2006/relationships/tags" Target="../tags/tag261.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tags" Target="../tags/tag231.xml"/><Relationship Id="rId24" Type="http://schemas.openxmlformats.org/officeDocument/2006/relationships/tags" Target="../tags/tag244.xml"/><Relationship Id="rId32" Type="http://schemas.openxmlformats.org/officeDocument/2006/relationships/tags" Target="../tags/tag252.xml"/><Relationship Id="rId37" Type="http://schemas.openxmlformats.org/officeDocument/2006/relationships/tags" Target="../tags/tag257.xml"/><Relationship Id="rId40" Type="http://schemas.openxmlformats.org/officeDocument/2006/relationships/tags" Target="../tags/tag260.xml"/><Relationship Id="rId45" Type="http://schemas.openxmlformats.org/officeDocument/2006/relationships/slideLayout" Target="../slideLayouts/slideLayout10.xml"/><Relationship Id="rId5" Type="http://schemas.openxmlformats.org/officeDocument/2006/relationships/tags" Target="../tags/tag225.xml"/><Relationship Id="rId15" Type="http://schemas.openxmlformats.org/officeDocument/2006/relationships/tags" Target="../tags/tag235.xml"/><Relationship Id="rId23" Type="http://schemas.openxmlformats.org/officeDocument/2006/relationships/tags" Target="../tags/tag243.xml"/><Relationship Id="rId28" Type="http://schemas.openxmlformats.org/officeDocument/2006/relationships/tags" Target="../tags/tag248.xml"/><Relationship Id="rId36" Type="http://schemas.openxmlformats.org/officeDocument/2006/relationships/tags" Target="../tags/tag256.xml"/><Relationship Id="rId10" Type="http://schemas.openxmlformats.org/officeDocument/2006/relationships/tags" Target="../tags/tag230.xml"/><Relationship Id="rId19" Type="http://schemas.openxmlformats.org/officeDocument/2006/relationships/tags" Target="../tags/tag239.xml"/><Relationship Id="rId31" Type="http://schemas.openxmlformats.org/officeDocument/2006/relationships/tags" Target="../tags/tag251.xml"/><Relationship Id="rId44" Type="http://schemas.openxmlformats.org/officeDocument/2006/relationships/tags" Target="../tags/tag264.xml"/><Relationship Id="rId4" Type="http://schemas.openxmlformats.org/officeDocument/2006/relationships/tags" Target="../tags/tag224.xml"/><Relationship Id="rId9" Type="http://schemas.openxmlformats.org/officeDocument/2006/relationships/tags" Target="../tags/tag229.xml"/><Relationship Id="rId14" Type="http://schemas.openxmlformats.org/officeDocument/2006/relationships/tags" Target="../tags/tag234.xml"/><Relationship Id="rId22" Type="http://schemas.openxmlformats.org/officeDocument/2006/relationships/tags" Target="../tags/tag242.xml"/><Relationship Id="rId27" Type="http://schemas.openxmlformats.org/officeDocument/2006/relationships/tags" Target="../tags/tag247.xml"/><Relationship Id="rId30" Type="http://schemas.openxmlformats.org/officeDocument/2006/relationships/tags" Target="../tags/tag250.xml"/><Relationship Id="rId35" Type="http://schemas.openxmlformats.org/officeDocument/2006/relationships/tags" Target="../tags/tag255.xml"/><Relationship Id="rId43" Type="http://schemas.openxmlformats.org/officeDocument/2006/relationships/tags" Target="../tags/tag263.xml"/></Relationships>
</file>

<file path=ppt/slides/_rels/slide14.xml.rels><?xml version="1.0" encoding="UTF-8" standalone="yes"?>
<Relationships xmlns="http://schemas.openxmlformats.org/package/2006/relationships"><Relationship Id="rId8" Type="http://schemas.openxmlformats.org/officeDocument/2006/relationships/tags" Target="../tags/tag272.xml"/><Relationship Id="rId13" Type="http://schemas.openxmlformats.org/officeDocument/2006/relationships/tags" Target="../tags/tag277.xml"/><Relationship Id="rId18" Type="http://schemas.openxmlformats.org/officeDocument/2006/relationships/tags" Target="../tags/tag282.xml"/><Relationship Id="rId26" Type="http://schemas.openxmlformats.org/officeDocument/2006/relationships/tags" Target="../tags/tag290.xml"/><Relationship Id="rId39" Type="http://schemas.openxmlformats.org/officeDocument/2006/relationships/tags" Target="../tags/tag303.xml"/><Relationship Id="rId3" Type="http://schemas.openxmlformats.org/officeDocument/2006/relationships/tags" Target="../tags/tag267.xml"/><Relationship Id="rId21" Type="http://schemas.openxmlformats.org/officeDocument/2006/relationships/tags" Target="../tags/tag285.xml"/><Relationship Id="rId34" Type="http://schemas.openxmlformats.org/officeDocument/2006/relationships/tags" Target="../tags/tag298.xml"/><Relationship Id="rId42" Type="http://schemas.openxmlformats.org/officeDocument/2006/relationships/tags" Target="../tags/tag306.xml"/><Relationship Id="rId7" Type="http://schemas.openxmlformats.org/officeDocument/2006/relationships/tags" Target="../tags/tag271.xml"/><Relationship Id="rId12" Type="http://schemas.openxmlformats.org/officeDocument/2006/relationships/tags" Target="../tags/tag276.xml"/><Relationship Id="rId17" Type="http://schemas.openxmlformats.org/officeDocument/2006/relationships/tags" Target="../tags/tag281.xml"/><Relationship Id="rId25" Type="http://schemas.openxmlformats.org/officeDocument/2006/relationships/tags" Target="../tags/tag289.xml"/><Relationship Id="rId33" Type="http://schemas.openxmlformats.org/officeDocument/2006/relationships/tags" Target="../tags/tag297.xml"/><Relationship Id="rId38" Type="http://schemas.openxmlformats.org/officeDocument/2006/relationships/tags" Target="../tags/tag302.xml"/><Relationship Id="rId2" Type="http://schemas.openxmlformats.org/officeDocument/2006/relationships/tags" Target="../tags/tag266.xml"/><Relationship Id="rId16" Type="http://schemas.openxmlformats.org/officeDocument/2006/relationships/tags" Target="../tags/tag280.xml"/><Relationship Id="rId20" Type="http://schemas.openxmlformats.org/officeDocument/2006/relationships/tags" Target="../tags/tag284.xml"/><Relationship Id="rId29" Type="http://schemas.openxmlformats.org/officeDocument/2006/relationships/tags" Target="../tags/tag293.xml"/><Relationship Id="rId41" Type="http://schemas.openxmlformats.org/officeDocument/2006/relationships/tags" Target="../tags/tag305.xml"/><Relationship Id="rId1" Type="http://schemas.openxmlformats.org/officeDocument/2006/relationships/tags" Target="../tags/tag265.xml"/><Relationship Id="rId6" Type="http://schemas.openxmlformats.org/officeDocument/2006/relationships/tags" Target="../tags/tag270.xml"/><Relationship Id="rId11" Type="http://schemas.openxmlformats.org/officeDocument/2006/relationships/tags" Target="../tags/tag275.xml"/><Relationship Id="rId24" Type="http://schemas.openxmlformats.org/officeDocument/2006/relationships/tags" Target="../tags/tag288.xml"/><Relationship Id="rId32" Type="http://schemas.openxmlformats.org/officeDocument/2006/relationships/tags" Target="../tags/tag296.xml"/><Relationship Id="rId37" Type="http://schemas.openxmlformats.org/officeDocument/2006/relationships/tags" Target="../tags/tag301.xml"/><Relationship Id="rId40" Type="http://schemas.openxmlformats.org/officeDocument/2006/relationships/tags" Target="../tags/tag304.xml"/><Relationship Id="rId45" Type="http://schemas.openxmlformats.org/officeDocument/2006/relationships/notesSlide" Target="../notesSlides/notesSlide8.xml"/><Relationship Id="rId5" Type="http://schemas.openxmlformats.org/officeDocument/2006/relationships/tags" Target="../tags/tag269.xml"/><Relationship Id="rId15" Type="http://schemas.openxmlformats.org/officeDocument/2006/relationships/tags" Target="../tags/tag279.xml"/><Relationship Id="rId23" Type="http://schemas.openxmlformats.org/officeDocument/2006/relationships/tags" Target="../tags/tag287.xml"/><Relationship Id="rId28" Type="http://schemas.openxmlformats.org/officeDocument/2006/relationships/tags" Target="../tags/tag292.xml"/><Relationship Id="rId36" Type="http://schemas.openxmlformats.org/officeDocument/2006/relationships/tags" Target="../tags/tag300.xml"/><Relationship Id="rId10" Type="http://schemas.openxmlformats.org/officeDocument/2006/relationships/tags" Target="../tags/tag274.xml"/><Relationship Id="rId19" Type="http://schemas.openxmlformats.org/officeDocument/2006/relationships/tags" Target="../tags/tag283.xml"/><Relationship Id="rId31" Type="http://schemas.openxmlformats.org/officeDocument/2006/relationships/tags" Target="../tags/tag295.xml"/><Relationship Id="rId44" Type="http://schemas.openxmlformats.org/officeDocument/2006/relationships/slideLayout" Target="../slideLayouts/slideLayout10.xml"/><Relationship Id="rId4" Type="http://schemas.openxmlformats.org/officeDocument/2006/relationships/tags" Target="../tags/tag268.xml"/><Relationship Id="rId9" Type="http://schemas.openxmlformats.org/officeDocument/2006/relationships/tags" Target="../tags/tag273.xml"/><Relationship Id="rId14" Type="http://schemas.openxmlformats.org/officeDocument/2006/relationships/tags" Target="../tags/tag278.xml"/><Relationship Id="rId22" Type="http://schemas.openxmlformats.org/officeDocument/2006/relationships/tags" Target="../tags/tag286.xml"/><Relationship Id="rId27" Type="http://schemas.openxmlformats.org/officeDocument/2006/relationships/tags" Target="../tags/tag291.xml"/><Relationship Id="rId30" Type="http://schemas.openxmlformats.org/officeDocument/2006/relationships/tags" Target="../tags/tag294.xml"/><Relationship Id="rId35" Type="http://schemas.openxmlformats.org/officeDocument/2006/relationships/tags" Target="../tags/tag299.xml"/><Relationship Id="rId43" Type="http://schemas.openxmlformats.org/officeDocument/2006/relationships/tags" Target="../tags/tag307.xml"/></Relationships>
</file>

<file path=ppt/slides/_rels/slide15.xml.rels><?xml version="1.0" encoding="UTF-8" standalone="yes"?>
<Relationships xmlns="http://schemas.openxmlformats.org/package/2006/relationships"><Relationship Id="rId8" Type="http://schemas.openxmlformats.org/officeDocument/2006/relationships/tags" Target="../tags/tag315.xml"/><Relationship Id="rId13" Type="http://schemas.openxmlformats.org/officeDocument/2006/relationships/tags" Target="../tags/tag320.xml"/><Relationship Id="rId18" Type="http://schemas.openxmlformats.org/officeDocument/2006/relationships/tags" Target="../tags/tag325.xml"/><Relationship Id="rId26" Type="http://schemas.openxmlformats.org/officeDocument/2006/relationships/tags" Target="../tags/tag333.xml"/><Relationship Id="rId39" Type="http://schemas.openxmlformats.org/officeDocument/2006/relationships/tags" Target="../tags/tag346.xml"/><Relationship Id="rId3" Type="http://schemas.openxmlformats.org/officeDocument/2006/relationships/tags" Target="../tags/tag310.xml"/><Relationship Id="rId21" Type="http://schemas.openxmlformats.org/officeDocument/2006/relationships/tags" Target="../tags/tag328.xml"/><Relationship Id="rId34" Type="http://schemas.openxmlformats.org/officeDocument/2006/relationships/tags" Target="../tags/tag341.xml"/><Relationship Id="rId42" Type="http://schemas.openxmlformats.org/officeDocument/2006/relationships/tags" Target="../tags/tag349.xml"/><Relationship Id="rId7" Type="http://schemas.openxmlformats.org/officeDocument/2006/relationships/tags" Target="../tags/tag314.xml"/><Relationship Id="rId12" Type="http://schemas.openxmlformats.org/officeDocument/2006/relationships/tags" Target="../tags/tag319.xml"/><Relationship Id="rId17" Type="http://schemas.openxmlformats.org/officeDocument/2006/relationships/tags" Target="../tags/tag324.xml"/><Relationship Id="rId25" Type="http://schemas.openxmlformats.org/officeDocument/2006/relationships/tags" Target="../tags/tag332.xml"/><Relationship Id="rId33" Type="http://schemas.openxmlformats.org/officeDocument/2006/relationships/tags" Target="../tags/tag340.xml"/><Relationship Id="rId38" Type="http://schemas.openxmlformats.org/officeDocument/2006/relationships/tags" Target="../tags/tag345.xml"/><Relationship Id="rId2" Type="http://schemas.openxmlformats.org/officeDocument/2006/relationships/tags" Target="../tags/tag309.xml"/><Relationship Id="rId16" Type="http://schemas.openxmlformats.org/officeDocument/2006/relationships/tags" Target="../tags/tag323.xml"/><Relationship Id="rId20" Type="http://schemas.openxmlformats.org/officeDocument/2006/relationships/tags" Target="../tags/tag327.xml"/><Relationship Id="rId29" Type="http://schemas.openxmlformats.org/officeDocument/2006/relationships/tags" Target="../tags/tag336.xml"/><Relationship Id="rId41" Type="http://schemas.openxmlformats.org/officeDocument/2006/relationships/tags" Target="../tags/tag348.xml"/><Relationship Id="rId1" Type="http://schemas.openxmlformats.org/officeDocument/2006/relationships/tags" Target="../tags/tag308.xml"/><Relationship Id="rId6" Type="http://schemas.openxmlformats.org/officeDocument/2006/relationships/tags" Target="../tags/tag313.xml"/><Relationship Id="rId11" Type="http://schemas.openxmlformats.org/officeDocument/2006/relationships/tags" Target="../tags/tag318.xml"/><Relationship Id="rId24" Type="http://schemas.openxmlformats.org/officeDocument/2006/relationships/tags" Target="../tags/tag331.xml"/><Relationship Id="rId32" Type="http://schemas.openxmlformats.org/officeDocument/2006/relationships/tags" Target="../tags/tag339.xml"/><Relationship Id="rId37" Type="http://schemas.openxmlformats.org/officeDocument/2006/relationships/tags" Target="../tags/tag344.xml"/><Relationship Id="rId40" Type="http://schemas.openxmlformats.org/officeDocument/2006/relationships/tags" Target="../tags/tag347.xml"/><Relationship Id="rId45" Type="http://schemas.openxmlformats.org/officeDocument/2006/relationships/notesSlide" Target="../notesSlides/notesSlide9.xml"/><Relationship Id="rId5" Type="http://schemas.openxmlformats.org/officeDocument/2006/relationships/tags" Target="../tags/tag312.xml"/><Relationship Id="rId15" Type="http://schemas.openxmlformats.org/officeDocument/2006/relationships/tags" Target="../tags/tag322.xml"/><Relationship Id="rId23" Type="http://schemas.openxmlformats.org/officeDocument/2006/relationships/tags" Target="../tags/tag330.xml"/><Relationship Id="rId28" Type="http://schemas.openxmlformats.org/officeDocument/2006/relationships/tags" Target="../tags/tag335.xml"/><Relationship Id="rId36" Type="http://schemas.openxmlformats.org/officeDocument/2006/relationships/tags" Target="../tags/tag343.xml"/><Relationship Id="rId10" Type="http://schemas.openxmlformats.org/officeDocument/2006/relationships/tags" Target="../tags/tag317.xml"/><Relationship Id="rId19" Type="http://schemas.openxmlformats.org/officeDocument/2006/relationships/tags" Target="../tags/tag326.xml"/><Relationship Id="rId31" Type="http://schemas.openxmlformats.org/officeDocument/2006/relationships/tags" Target="../tags/tag338.xml"/><Relationship Id="rId44" Type="http://schemas.openxmlformats.org/officeDocument/2006/relationships/slideLayout" Target="../slideLayouts/slideLayout10.xml"/><Relationship Id="rId4" Type="http://schemas.openxmlformats.org/officeDocument/2006/relationships/tags" Target="../tags/tag311.xml"/><Relationship Id="rId9" Type="http://schemas.openxmlformats.org/officeDocument/2006/relationships/tags" Target="../tags/tag316.xml"/><Relationship Id="rId14" Type="http://schemas.openxmlformats.org/officeDocument/2006/relationships/tags" Target="../tags/tag321.xml"/><Relationship Id="rId22" Type="http://schemas.openxmlformats.org/officeDocument/2006/relationships/tags" Target="../tags/tag329.xml"/><Relationship Id="rId27" Type="http://schemas.openxmlformats.org/officeDocument/2006/relationships/tags" Target="../tags/tag334.xml"/><Relationship Id="rId30" Type="http://schemas.openxmlformats.org/officeDocument/2006/relationships/tags" Target="../tags/tag337.xml"/><Relationship Id="rId35" Type="http://schemas.openxmlformats.org/officeDocument/2006/relationships/tags" Target="../tags/tag342.xml"/><Relationship Id="rId43" Type="http://schemas.openxmlformats.org/officeDocument/2006/relationships/tags" Target="../tags/tag350.xml"/></Relationships>
</file>

<file path=ppt/slides/_rels/slide16.xml.rels><?xml version="1.0" encoding="UTF-8" standalone="yes"?>
<Relationships xmlns="http://schemas.openxmlformats.org/package/2006/relationships"><Relationship Id="rId13" Type="http://schemas.openxmlformats.org/officeDocument/2006/relationships/tags" Target="../tags/tag363.xml"/><Relationship Id="rId18" Type="http://schemas.openxmlformats.org/officeDocument/2006/relationships/tags" Target="../tags/tag368.xml"/><Relationship Id="rId26" Type="http://schemas.openxmlformats.org/officeDocument/2006/relationships/tags" Target="../tags/tag376.xml"/><Relationship Id="rId39" Type="http://schemas.openxmlformats.org/officeDocument/2006/relationships/tags" Target="../tags/tag389.xml"/><Relationship Id="rId3" Type="http://schemas.openxmlformats.org/officeDocument/2006/relationships/tags" Target="../tags/tag353.xml"/><Relationship Id="rId21" Type="http://schemas.openxmlformats.org/officeDocument/2006/relationships/tags" Target="../tags/tag371.xml"/><Relationship Id="rId34" Type="http://schemas.openxmlformats.org/officeDocument/2006/relationships/tags" Target="../tags/tag384.xml"/><Relationship Id="rId42" Type="http://schemas.openxmlformats.org/officeDocument/2006/relationships/tags" Target="../tags/tag392.xml"/><Relationship Id="rId47" Type="http://schemas.openxmlformats.org/officeDocument/2006/relationships/tags" Target="../tags/tag397.xml"/><Relationship Id="rId50" Type="http://schemas.openxmlformats.org/officeDocument/2006/relationships/tags" Target="../tags/tag400.xml"/><Relationship Id="rId7" Type="http://schemas.openxmlformats.org/officeDocument/2006/relationships/tags" Target="../tags/tag357.xml"/><Relationship Id="rId12" Type="http://schemas.openxmlformats.org/officeDocument/2006/relationships/tags" Target="../tags/tag362.xml"/><Relationship Id="rId17" Type="http://schemas.openxmlformats.org/officeDocument/2006/relationships/tags" Target="../tags/tag367.xml"/><Relationship Id="rId25" Type="http://schemas.openxmlformats.org/officeDocument/2006/relationships/tags" Target="../tags/tag375.xml"/><Relationship Id="rId33" Type="http://schemas.openxmlformats.org/officeDocument/2006/relationships/tags" Target="../tags/tag383.xml"/><Relationship Id="rId38" Type="http://schemas.openxmlformats.org/officeDocument/2006/relationships/tags" Target="../tags/tag388.xml"/><Relationship Id="rId46" Type="http://schemas.openxmlformats.org/officeDocument/2006/relationships/tags" Target="../tags/tag396.xml"/><Relationship Id="rId2" Type="http://schemas.openxmlformats.org/officeDocument/2006/relationships/tags" Target="../tags/tag352.xml"/><Relationship Id="rId16" Type="http://schemas.openxmlformats.org/officeDocument/2006/relationships/tags" Target="../tags/tag366.xml"/><Relationship Id="rId20" Type="http://schemas.openxmlformats.org/officeDocument/2006/relationships/tags" Target="../tags/tag370.xml"/><Relationship Id="rId29" Type="http://schemas.openxmlformats.org/officeDocument/2006/relationships/tags" Target="../tags/tag379.xml"/><Relationship Id="rId41" Type="http://schemas.openxmlformats.org/officeDocument/2006/relationships/tags" Target="../tags/tag391.xml"/><Relationship Id="rId54" Type="http://schemas.openxmlformats.org/officeDocument/2006/relationships/image" Target="../media/image9.emf"/><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tags" Target="../tags/tag361.xml"/><Relationship Id="rId24" Type="http://schemas.openxmlformats.org/officeDocument/2006/relationships/tags" Target="../tags/tag374.xml"/><Relationship Id="rId32" Type="http://schemas.openxmlformats.org/officeDocument/2006/relationships/tags" Target="../tags/tag382.xml"/><Relationship Id="rId37" Type="http://schemas.openxmlformats.org/officeDocument/2006/relationships/tags" Target="../tags/tag387.xml"/><Relationship Id="rId40" Type="http://schemas.openxmlformats.org/officeDocument/2006/relationships/tags" Target="../tags/tag390.xml"/><Relationship Id="rId45" Type="http://schemas.openxmlformats.org/officeDocument/2006/relationships/tags" Target="../tags/tag395.xml"/><Relationship Id="rId53" Type="http://schemas.openxmlformats.org/officeDocument/2006/relationships/customXml" Target="../ink/ink3.xml"/><Relationship Id="rId5" Type="http://schemas.openxmlformats.org/officeDocument/2006/relationships/tags" Target="../tags/tag355.xml"/><Relationship Id="rId15" Type="http://schemas.openxmlformats.org/officeDocument/2006/relationships/tags" Target="../tags/tag365.xml"/><Relationship Id="rId23" Type="http://schemas.openxmlformats.org/officeDocument/2006/relationships/tags" Target="../tags/tag373.xml"/><Relationship Id="rId28" Type="http://schemas.openxmlformats.org/officeDocument/2006/relationships/tags" Target="../tags/tag378.xml"/><Relationship Id="rId36" Type="http://schemas.openxmlformats.org/officeDocument/2006/relationships/tags" Target="../tags/tag386.xml"/><Relationship Id="rId49" Type="http://schemas.openxmlformats.org/officeDocument/2006/relationships/tags" Target="../tags/tag399.xml"/><Relationship Id="rId10" Type="http://schemas.openxmlformats.org/officeDocument/2006/relationships/tags" Target="../tags/tag360.xml"/><Relationship Id="rId19" Type="http://schemas.openxmlformats.org/officeDocument/2006/relationships/tags" Target="../tags/tag369.xml"/><Relationship Id="rId31" Type="http://schemas.openxmlformats.org/officeDocument/2006/relationships/tags" Target="../tags/tag381.xml"/><Relationship Id="rId44" Type="http://schemas.openxmlformats.org/officeDocument/2006/relationships/tags" Target="../tags/tag394.xml"/><Relationship Id="rId52" Type="http://schemas.openxmlformats.org/officeDocument/2006/relationships/notesSlide" Target="../notesSlides/notesSlide10.xml"/><Relationship Id="rId4" Type="http://schemas.openxmlformats.org/officeDocument/2006/relationships/tags" Target="../tags/tag354.xml"/><Relationship Id="rId9" Type="http://schemas.openxmlformats.org/officeDocument/2006/relationships/tags" Target="../tags/tag359.xml"/><Relationship Id="rId14" Type="http://schemas.openxmlformats.org/officeDocument/2006/relationships/tags" Target="../tags/tag364.xml"/><Relationship Id="rId22" Type="http://schemas.openxmlformats.org/officeDocument/2006/relationships/tags" Target="../tags/tag372.xml"/><Relationship Id="rId27" Type="http://schemas.openxmlformats.org/officeDocument/2006/relationships/tags" Target="../tags/tag377.xml"/><Relationship Id="rId30" Type="http://schemas.openxmlformats.org/officeDocument/2006/relationships/tags" Target="../tags/tag380.xml"/><Relationship Id="rId35" Type="http://schemas.openxmlformats.org/officeDocument/2006/relationships/tags" Target="../tags/tag385.xml"/><Relationship Id="rId43" Type="http://schemas.openxmlformats.org/officeDocument/2006/relationships/tags" Target="../tags/tag393.xml"/><Relationship Id="rId48" Type="http://schemas.openxmlformats.org/officeDocument/2006/relationships/tags" Target="../tags/tag398.xml"/><Relationship Id="rId8" Type="http://schemas.openxmlformats.org/officeDocument/2006/relationships/tags" Target="../tags/tag358.xml"/><Relationship Id="rId5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3" Type="http://schemas.openxmlformats.org/officeDocument/2006/relationships/tags" Target="../tags/tag413.xml"/><Relationship Id="rId18" Type="http://schemas.openxmlformats.org/officeDocument/2006/relationships/tags" Target="../tags/tag418.xml"/><Relationship Id="rId26" Type="http://schemas.openxmlformats.org/officeDocument/2006/relationships/tags" Target="../tags/tag426.xml"/><Relationship Id="rId39" Type="http://schemas.openxmlformats.org/officeDocument/2006/relationships/tags" Target="../tags/tag439.xml"/><Relationship Id="rId3" Type="http://schemas.openxmlformats.org/officeDocument/2006/relationships/tags" Target="../tags/tag403.xml"/><Relationship Id="rId21" Type="http://schemas.openxmlformats.org/officeDocument/2006/relationships/tags" Target="../tags/tag421.xml"/><Relationship Id="rId34" Type="http://schemas.openxmlformats.org/officeDocument/2006/relationships/tags" Target="../tags/tag434.xml"/><Relationship Id="rId42" Type="http://schemas.openxmlformats.org/officeDocument/2006/relationships/tags" Target="../tags/tag442.xml"/><Relationship Id="rId47" Type="http://schemas.openxmlformats.org/officeDocument/2006/relationships/tags" Target="../tags/tag447.xml"/><Relationship Id="rId50" Type="http://schemas.openxmlformats.org/officeDocument/2006/relationships/notesSlide" Target="../notesSlides/notesSlide11.xml"/><Relationship Id="rId7" Type="http://schemas.openxmlformats.org/officeDocument/2006/relationships/tags" Target="../tags/tag407.xml"/><Relationship Id="rId12" Type="http://schemas.openxmlformats.org/officeDocument/2006/relationships/tags" Target="../tags/tag412.xml"/><Relationship Id="rId17" Type="http://schemas.openxmlformats.org/officeDocument/2006/relationships/tags" Target="../tags/tag417.xml"/><Relationship Id="rId25" Type="http://schemas.openxmlformats.org/officeDocument/2006/relationships/tags" Target="../tags/tag425.xml"/><Relationship Id="rId33" Type="http://schemas.openxmlformats.org/officeDocument/2006/relationships/tags" Target="../tags/tag433.xml"/><Relationship Id="rId38" Type="http://schemas.openxmlformats.org/officeDocument/2006/relationships/tags" Target="../tags/tag438.xml"/><Relationship Id="rId46" Type="http://schemas.openxmlformats.org/officeDocument/2006/relationships/tags" Target="../tags/tag446.xml"/><Relationship Id="rId2" Type="http://schemas.openxmlformats.org/officeDocument/2006/relationships/tags" Target="../tags/tag402.xml"/><Relationship Id="rId16" Type="http://schemas.openxmlformats.org/officeDocument/2006/relationships/tags" Target="../tags/tag416.xml"/><Relationship Id="rId20" Type="http://schemas.openxmlformats.org/officeDocument/2006/relationships/tags" Target="../tags/tag420.xml"/><Relationship Id="rId29" Type="http://schemas.openxmlformats.org/officeDocument/2006/relationships/tags" Target="../tags/tag429.xml"/><Relationship Id="rId41" Type="http://schemas.openxmlformats.org/officeDocument/2006/relationships/tags" Target="../tags/tag441.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tags" Target="../tags/tag411.xml"/><Relationship Id="rId24" Type="http://schemas.openxmlformats.org/officeDocument/2006/relationships/tags" Target="../tags/tag424.xml"/><Relationship Id="rId32" Type="http://schemas.openxmlformats.org/officeDocument/2006/relationships/tags" Target="../tags/tag432.xml"/><Relationship Id="rId37" Type="http://schemas.openxmlformats.org/officeDocument/2006/relationships/tags" Target="../tags/tag437.xml"/><Relationship Id="rId40" Type="http://schemas.openxmlformats.org/officeDocument/2006/relationships/tags" Target="../tags/tag440.xml"/><Relationship Id="rId45" Type="http://schemas.openxmlformats.org/officeDocument/2006/relationships/tags" Target="../tags/tag445.xml"/><Relationship Id="rId5" Type="http://schemas.openxmlformats.org/officeDocument/2006/relationships/tags" Target="../tags/tag405.xml"/><Relationship Id="rId15" Type="http://schemas.openxmlformats.org/officeDocument/2006/relationships/tags" Target="../tags/tag415.xml"/><Relationship Id="rId23" Type="http://schemas.openxmlformats.org/officeDocument/2006/relationships/tags" Target="../tags/tag423.xml"/><Relationship Id="rId28" Type="http://schemas.openxmlformats.org/officeDocument/2006/relationships/tags" Target="../tags/tag428.xml"/><Relationship Id="rId36" Type="http://schemas.openxmlformats.org/officeDocument/2006/relationships/tags" Target="../tags/tag436.xml"/><Relationship Id="rId49" Type="http://schemas.openxmlformats.org/officeDocument/2006/relationships/slideLayout" Target="../slideLayouts/slideLayout10.xml"/><Relationship Id="rId10" Type="http://schemas.openxmlformats.org/officeDocument/2006/relationships/tags" Target="../tags/tag410.xml"/><Relationship Id="rId19" Type="http://schemas.openxmlformats.org/officeDocument/2006/relationships/tags" Target="../tags/tag419.xml"/><Relationship Id="rId31" Type="http://schemas.openxmlformats.org/officeDocument/2006/relationships/tags" Target="../tags/tag431.xml"/><Relationship Id="rId44" Type="http://schemas.openxmlformats.org/officeDocument/2006/relationships/tags" Target="../tags/tag444.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tags" Target="../tags/tag414.xml"/><Relationship Id="rId22" Type="http://schemas.openxmlformats.org/officeDocument/2006/relationships/tags" Target="../tags/tag422.xml"/><Relationship Id="rId27" Type="http://schemas.openxmlformats.org/officeDocument/2006/relationships/tags" Target="../tags/tag427.xml"/><Relationship Id="rId30" Type="http://schemas.openxmlformats.org/officeDocument/2006/relationships/tags" Target="../tags/tag430.xml"/><Relationship Id="rId35" Type="http://schemas.openxmlformats.org/officeDocument/2006/relationships/tags" Target="../tags/tag435.xml"/><Relationship Id="rId43" Type="http://schemas.openxmlformats.org/officeDocument/2006/relationships/tags" Target="../tags/tag443.xml"/><Relationship Id="rId48" Type="http://schemas.openxmlformats.org/officeDocument/2006/relationships/tags" Target="../tags/tag448.xml"/><Relationship Id="rId8" Type="http://schemas.openxmlformats.org/officeDocument/2006/relationships/tags" Target="../tags/tag408.xml"/></Relationships>
</file>

<file path=ppt/slides/_rels/slide18.xml.rels><?xml version="1.0" encoding="UTF-8" standalone="yes"?>
<Relationships xmlns="http://schemas.openxmlformats.org/package/2006/relationships"><Relationship Id="rId13" Type="http://schemas.openxmlformats.org/officeDocument/2006/relationships/tags" Target="../tags/tag461.xml"/><Relationship Id="rId18" Type="http://schemas.openxmlformats.org/officeDocument/2006/relationships/tags" Target="../tags/tag466.xml"/><Relationship Id="rId26" Type="http://schemas.openxmlformats.org/officeDocument/2006/relationships/tags" Target="../tags/tag474.xml"/><Relationship Id="rId39" Type="http://schemas.openxmlformats.org/officeDocument/2006/relationships/tags" Target="../tags/tag487.xml"/><Relationship Id="rId3" Type="http://schemas.openxmlformats.org/officeDocument/2006/relationships/tags" Target="../tags/tag451.xml"/><Relationship Id="rId21" Type="http://schemas.openxmlformats.org/officeDocument/2006/relationships/tags" Target="../tags/tag469.xml"/><Relationship Id="rId34" Type="http://schemas.openxmlformats.org/officeDocument/2006/relationships/tags" Target="../tags/tag482.xml"/><Relationship Id="rId42" Type="http://schemas.openxmlformats.org/officeDocument/2006/relationships/tags" Target="../tags/tag490.xml"/><Relationship Id="rId47" Type="http://schemas.openxmlformats.org/officeDocument/2006/relationships/tags" Target="../tags/tag495.xml"/><Relationship Id="rId50" Type="http://schemas.openxmlformats.org/officeDocument/2006/relationships/slideLayout" Target="../slideLayouts/slideLayout10.xml"/><Relationship Id="rId7" Type="http://schemas.openxmlformats.org/officeDocument/2006/relationships/tags" Target="../tags/tag455.xml"/><Relationship Id="rId12" Type="http://schemas.openxmlformats.org/officeDocument/2006/relationships/tags" Target="../tags/tag460.xml"/><Relationship Id="rId17" Type="http://schemas.openxmlformats.org/officeDocument/2006/relationships/tags" Target="../tags/tag465.xml"/><Relationship Id="rId25" Type="http://schemas.openxmlformats.org/officeDocument/2006/relationships/tags" Target="../tags/tag473.xml"/><Relationship Id="rId33" Type="http://schemas.openxmlformats.org/officeDocument/2006/relationships/tags" Target="../tags/tag481.xml"/><Relationship Id="rId38" Type="http://schemas.openxmlformats.org/officeDocument/2006/relationships/tags" Target="../tags/tag486.xml"/><Relationship Id="rId46" Type="http://schemas.openxmlformats.org/officeDocument/2006/relationships/tags" Target="../tags/tag494.xml"/><Relationship Id="rId2" Type="http://schemas.openxmlformats.org/officeDocument/2006/relationships/tags" Target="../tags/tag450.xml"/><Relationship Id="rId16" Type="http://schemas.openxmlformats.org/officeDocument/2006/relationships/tags" Target="../tags/tag464.xml"/><Relationship Id="rId20" Type="http://schemas.openxmlformats.org/officeDocument/2006/relationships/tags" Target="../tags/tag468.xml"/><Relationship Id="rId29" Type="http://schemas.openxmlformats.org/officeDocument/2006/relationships/tags" Target="../tags/tag477.xml"/><Relationship Id="rId41" Type="http://schemas.openxmlformats.org/officeDocument/2006/relationships/tags" Target="../tags/tag489.xml"/><Relationship Id="rId1" Type="http://schemas.openxmlformats.org/officeDocument/2006/relationships/tags" Target="../tags/tag449.xml"/><Relationship Id="rId6" Type="http://schemas.openxmlformats.org/officeDocument/2006/relationships/tags" Target="../tags/tag454.xml"/><Relationship Id="rId11" Type="http://schemas.openxmlformats.org/officeDocument/2006/relationships/tags" Target="../tags/tag459.xml"/><Relationship Id="rId24" Type="http://schemas.openxmlformats.org/officeDocument/2006/relationships/tags" Target="../tags/tag472.xml"/><Relationship Id="rId32" Type="http://schemas.openxmlformats.org/officeDocument/2006/relationships/tags" Target="../tags/tag480.xml"/><Relationship Id="rId37" Type="http://schemas.openxmlformats.org/officeDocument/2006/relationships/tags" Target="../tags/tag485.xml"/><Relationship Id="rId40" Type="http://schemas.openxmlformats.org/officeDocument/2006/relationships/tags" Target="../tags/tag488.xml"/><Relationship Id="rId45" Type="http://schemas.openxmlformats.org/officeDocument/2006/relationships/tags" Target="../tags/tag493.xml"/><Relationship Id="rId53" Type="http://schemas.openxmlformats.org/officeDocument/2006/relationships/image" Target="../media/image10.emf"/><Relationship Id="rId5" Type="http://schemas.openxmlformats.org/officeDocument/2006/relationships/tags" Target="../tags/tag453.xml"/><Relationship Id="rId15" Type="http://schemas.openxmlformats.org/officeDocument/2006/relationships/tags" Target="../tags/tag463.xml"/><Relationship Id="rId23" Type="http://schemas.openxmlformats.org/officeDocument/2006/relationships/tags" Target="../tags/tag471.xml"/><Relationship Id="rId28" Type="http://schemas.openxmlformats.org/officeDocument/2006/relationships/tags" Target="../tags/tag476.xml"/><Relationship Id="rId36" Type="http://schemas.openxmlformats.org/officeDocument/2006/relationships/tags" Target="../tags/tag484.xml"/><Relationship Id="rId49" Type="http://schemas.openxmlformats.org/officeDocument/2006/relationships/tags" Target="../tags/tag497.xml"/><Relationship Id="rId10" Type="http://schemas.openxmlformats.org/officeDocument/2006/relationships/tags" Target="../tags/tag458.xml"/><Relationship Id="rId19" Type="http://schemas.openxmlformats.org/officeDocument/2006/relationships/tags" Target="../tags/tag467.xml"/><Relationship Id="rId31" Type="http://schemas.openxmlformats.org/officeDocument/2006/relationships/tags" Target="../tags/tag479.xml"/><Relationship Id="rId44" Type="http://schemas.openxmlformats.org/officeDocument/2006/relationships/tags" Target="../tags/tag492.xml"/><Relationship Id="rId52" Type="http://schemas.openxmlformats.org/officeDocument/2006/relationships/customXml" Target="../ink/ink4.xml"/><Relationship Id="rId4" Type="http://schemas.openxmlformats.org/officeDocument/2006/relationships/tags" Target="../tags/tag452.xml"/><Relationship Id="rId9" Type="http://schemas.openxmlformats.org/officeDocument/2006/relationships/tags" Target="../tags/tag457.xml"/><Relationship Id="rId14" Type="http://schemas.openxmlformats.org/officeDocument/2006/relationships/tags" Target="../tags/tag462.xml"/><Relationship Id="rId22" Type="http://schemas.openxmlformats.org/officeDocument/2006/relationships/tags" Target="../tags/tag470.xml"/><Relationship Id="rId27" Type="http://schemas.openxmlformats.org/officeDocument/2006/relationships/tags" Target="../tags/tag475.xml"/><Relationship Id="rId30" Type="http://schemas.openxmlformats.org/officeDocument/2006/relationships/tags" Target="../tags/tag478.xml"/><Relationship Id="rId35" Type="http://schemas.openxmlformats.org/officeDocument/2006/relationships/tags" Target="../tags/tag483.xml"/><Relationship Id="rId43" Type="http://schemas.openxmlformats.org/officeDocument/2006/relationships/tags" Target="../tags/tag491.xml"/><Relationship Id="rId48" Type="http://schemas.openxmlformats.org/officeDocument/2006/relationships/tags" Target="../tags/tag496.xml"/><Relationship Id="rId8" Type="http://schemas.openxmlformats.org/officeDocument/2006/relationships/tags" Target="../tags/tag456.xml"/><Relationship Id="rId51"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3" Type="http://schemas.openxmlformats.org/officeDocument/2006/relationships/tags" Target="../tags/tag510.xml"/><Relationship Id="rId18" Type="http://schemas.openxmlformats.org/officeDocument/2006/relationships/tags" Target="../tags/tag515.xml"/><Relationship Id="rId26" Type="http://schemas.openxmlformats.org/officeDocument/2006/relationships/tags" Target="../tags/tag523.xml"/><Relationship Id="rId39" Type="http://schemas.openxmlformats.org/officeDocument/2006/relationships/tags" Target="../tags/tag536.xml"/><Relationship Id="rId3" Type="http://schemas.openxmlformats.org/officeDocument/2006/relationships/tags" Target="../tags/tag500.xml"/><Relationship Id="rId21" Type="http://schemas.openxmlformats.org/officeDocument/2006/relationships/tags" Target="../tags/tag518.xml"/><Relationship Id="rId34" Type="http://schemas.openxmlformats.org/officeDocument/2006/relationships/tags" Target="../tags/tag531.xml"/><Relationship Id="rId42" Type="http://schemas.openxmlformats.org/officeDocument/2006/relationships/tags" Target="../tags/tag539.xml"/><Relationship Id="rId47" Type="http://schemas.openxmlformats.org/officeDocument/2006/relationships/tags" Target="../tags/tag544.xml"/><Relationship Id="rId50" Type="http://schemas.openxmlformats.org/officeDocument/2006/relationships/slideLayout" Target="../slideLayouts/slideLayout10.xml"/><Relationship Id="rId7" Type="http://schemas.openxmlformats.org/officeDocument/2006/relationships/tags" Target="../tags/tag504.xml"/><Relationship Id="rId12" Type="http://schemas.openxmlformats.org/officeDocument/2006/relationships/tags" Target="../tags/tag509.xml"/><Relationship Id="rId17" Type="http://schemas.openxmlformats.org/officeDocument/2006/relationships/tags" Target="../tags/tag514.xml"/><Relationship Id="rId25" Type="http://schemas.openxmlformats.org/officeDocument/2006/relationships/tags" Target="../tags/tag522.xml"/><Relationship Id="rId33" Type="http://schemas.openxmlformats.org/officeDocument/2006/relationships/tags" Target="../tags/tag530.xml"/><Relationship Id="rId38" Type="http://schemas.openxmlformats.org/officeDocument/2006/relationships/tags" Target="../tags/tag535.xml"/><Relationship Id="rId46" Type="http://schemas.openxmlformats.org/officeDocument/2006/relationships/tags" Target="../tags/tag543.xml"/><Relationship Id="rId2" Type="http://schemas.openxmlformats.org/officeDocument/2006/relationships/tags" Target="../tags/tag499.xml"/><Relationship Id="rId16" Type="http://schemas.openxmlformats.org/officeDocument/2006/relationships/tags" Target="../tags/tag513.xml"/><Relationship Id="rId20" Type="http://schemas.openxmlformats.org/officeDocument/2006/relationships/tags" Target="../tags/tag517.xml"/><Relationship Id="rId29" Type="http://schemas.openxmlformats.org/officeDocument/2006/relationships/tags" Target="../tags/tag526.xml"/><Relationship Id="rId41" Type="http://schemas.openxmlformats.org/officeDocument/2006/relationships/tags" Target="../tags/tag538.xml"/><Relationship Id="rId1" Type="http://schemas.openxmlformats.org/officeDocument/2006/relationships/tags" Target="../tags/tag498.xml"/><Relationship Id="rId6" Type="http://schemas.openxmlformats.org/officeDocument/2006/relationships/tags" Target="../tags/tag503.xml"/><Relationship Id="rId11" Type="http://schemas.openxmlformats.org/officeDocument/2006/relationships/tags" Target="../tags/tag508.xml"/><Relationship Id="rId24" Type="http://schemas.openxmlformats.org/officeDocument/2006/relationships/tags" Target="../tags/tag521.xml"/><Relationship Id="rId32" Type="http://schemas.openxmlformats.org/officeDocument/2006/relationships/tags" Target="../tags/tag529.xml"/><Relationship Id="rId37" Type="http://schemas.openxmlformats.org/officeDocument/2006/relationships/tags" Target="../tags/tag534.xml"/><Relationship Id="rId40" Type="http://schemas.openxmlformats.org/officeDocument/2006/relationships/tags" Target="../tags/tag537.xml"/><Relationship Id="rId45" Type="http://schemas.openxmlformats.org/officeDocument/2006/relationships/tags" Target="../tags/tag542.xml"/><Relationship Id="rId53" Type="http://schemas.openxmlformats.org/officeDocument/2006/relationships/image" Target="../media/image26.emf"/><Relationship Id="rId5" Type="http://schemas.openxmlformats.org/officeDocument/2006/relationships/tags" Target="../tags/tag502.xml"/><Relationship Id="rId15" Type="http://schemas.openxmlformats.org/officeDocument/2006/relationships/tags" Target="../tags/tag512.xml"/><Relationship Id="rId23" Type="http://schemas.openxmlformats.org/officeDocument/2006/relationships/tags" Target="../tags/tag520.xml"/><Relationship Id="rId28" Type="http://schemas.openxmlformats.org/officeDocument/2006/relationships/tags" Target="../tags/tag525.xml"/><Relationship Id="rId36" Type="http://schemas.openxmlformats.org/officeDocument/2006/relationships/tags" Target="../tags/tag533.xml"/><Relationship Id="rId49" Type="http://schemas.openxmlformats.org/officeDocument/2006/relationships/tags" Target="../tags/tag546.xml"/><Relationship Id="rId10" Type="http://schemas.openxmlformats.org/officeDocument/2006/relationships/tags" Target="../tags/tag507.xml"/><Relationship Id="rId19" Type="http://schemas.openxmlformats.org/officeDocument/2006/relationships/tags" Target="../tags/tag516.xml"/><Relationship Id="rId31" Type="http://schemas.openxmlformats.org/officeDocument/2006/relationships/tags" Target="../tags/tag528.xml"/><Relationship Id="rId44" Type="http://schemas.openxmlformats.org/officeDocument/2006/relationships/tags" Target="../tags/tag541.xml"/><Relationship Id="rId52" Type="http://schemas.openxmlformats.org/officeDocument/2006/relationships/customXml" Target="../ink/ink5.xml"/><Relationship Id="rId4" Type="http://schemas.openxmlformats.org/officeDocument/2006/relationships/tags" Target="../tags/tag501.xml"/><Relationship Id="rId9" Type="http://schemas.openxmlformats.org/officeDocument/2006/relationships/tags" Target="../tags/tag506.xml"/><Relationship Id="rId14" Type="http://schemas.openxmlformats.org/officeDocument/2006/relationships/tags" Target="../tags/tag511.xml"/><Relationship Id="rId22" Type="http://schemas.openxmlformats.org/officeDocument/2006/relationships/tags" Target="../tags/tag519.xml"/><Relationship Id="rId27" Type="http://schemas.openxmlformats.org/officeDocument/2006/relationships/tags" Target="../tags/tag524.xml"/><Relationship Id="rId30" Type="http://schemas.openxmlformats.org/officeDocument/2006/relationships/tags" Target="../tags/tag527.xml"/><Relationship Id="rId35" Type="http://schemas.openxmlformats.org/officeDocument/2006/relationships/tags" Target="../tags/tag532.xml"/><Relationship Id="rId43" Type="http://schemas.openxmlformats.org/officeDocument/2006/relationships/tags" Target="../tags/tag540.xml"/><Relationship Id="rId48" Type="http://schemas.openxmlformats.org/officeDocument/2006/relationships/tags" Target="../tags/tag545.xml"/><Relationship Id="rId8" Type="http://schemas.openxmlformats.org/officeDocument/2006/relationships/tags" Target="../tags/tag505.xml"/><Relationship Id="rId51"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3" Type="http://schemas.openxmlformats.org/officeDocument/2006/relationships/tags" Target="../tags/tag559.xml"/><Relationship Id="rId18" Type="http://schemas.openxmlformats.org/officeDocument/2006/relationships/tags" Target="../tags/tag564.xml"/><Relationship Id="rId26" Type="http://schemas.openxmlformats.org/officeDocument/2006/relationships/tags" Target="../tags/tag572.xml"/><Relationship Id="rId39" Type="http://schemas.openxmlformats.org/officeDocument/2006/relationships/tags" Target="../tags/tag585.xml"/><Relationship Id="rId3" Type="http://schemas.openxmlformats.org/officeDocument/2006/relationships/tags" Target="../tags/tag549.xml"/><Relationship Id="rId21" Type="http://schemas.openxmlformats.org/officeDocument/2006/relationships/tags" Target="../tags/tag567.xml"/><Relationship Id="rId34" Type="http://schemas.openxmlformats.org/officeDocument/2006/relationships/tags" Target="../tags/tag580.xml"/><Relationship Id="rId42" Type="http://schemas.openxmlformats.org/officeDocument/2006/relationships/tags" Target="../tags/tag588.xml"/><Relationship Id="rId47" Type="http://schemas.openxmlformats.org/officeDocument/2006/relationships/tags" Target="../tags/tag593.xml"/><Relationship Id="rId7" Type="http://schemas.openxmlformats.org/officeDocument/2006/relationships/tags" Target="../tags/tag553.xml"/><Relationship Id="rId12" Type="http://schemas.openxmlformats.org/officeDocument/2006/relationships/tags" Target="../tags/tag558.xml"/><Relationship Id="rId17" Type="http://schemas.openxmlformats.org/officeDocument/2006/relationships/tags" Target="../tags/tag563.xml"/><Relationship Id="rId25" Type="http://schemas.openxmlformats.org/officeDocument/2006/relationships/tags" Target="../tags/tag571.xml"/><Relationship Id="rId33" Type="http://schemas.openxmlformats.org/officeDocument/2006/relationships/tags" Target="../tags/tag579.xml"/><Relationship Id="rId38" Type="http://schemas.openxmlformats.org/officeDocument/2006/relationships/tags" Target="../tags/tag584.xml"/><Relationship Id="rId46" Type="http://schemas.openxmlformats.org/officeDocument/2006/relationships/tags" Target="../tags/tag592.xml"/><Relationship Id="rId2" Type="http://schemas.openxmlformats.org/officeDocument/2006/relationships/tags" Target="../tags/tag548.xml"/><Relationship Id="rId16" Type="http://schemas.openxmlformats.org/officeDocument/2006/relationships/tags" Target="../tags/tag562.xml"/><Relationship Id="rId20" Type="http://schemas.openxmlformats.org/officeDocument/2006/relationships/tags" Target="../tags/tag566.xml"/><Relationship Id="rId29" Type="http://schemas.openxmlformats.org/officeDocument/2006/relationships/tags" Target="../tags/tag575.xml"/><Relationship Id="rId41" Type="http://schemas.openxmlformats.org/officeDocument/2006/relationships/tags" Target="../tags/tag587.xml"/><Relationship Id="rId1" Type="http://schemas.openxmlformats.org/officeDocument/2006/relationships/tags" Target="../tags/tag547.xml"/><Relationship Id="rId6" Type="http://schemas.openxmlformats.org/officeDocument/2006/relationships/tags" Target="../tags/tag552.xml"/><Relationship Id="rId11" Type="http://schemas.openxmlformats.org/officeDocument/2006/relationships/tags" Target="../tags/tag557.xml"/><Relationship Id="rId24" Type="http://schemas.openxmlformats.org/officeDocument/2006/relationships/tags" Target="../tags/tag570.xml"/><Relationship Id="rId32" Type="http://schemas.openxmlformats.org/officeDocument/2006/relationships/tags" Target="../tags/tag578.xml"/><Relationship Id="rId37" Type="http://schemas.openxmlformats.org/officeDocument/2006/relationships/tags" Target="../tags/tag583.xml"/><Relationship Id="rId40" Type="http://schemas.openxmlformats.org/officeDocument/2006/relationships/tags" Target="../tags/tag586.xml"/><Relationship Id="rId45" Type="http://schemas.openxmlformats.org/officeDocument/2006/relationships/tags" Target="../tags/tag591.xml"/><Relationship Id="rId5" Type="http://schemas.openxmlformats.org/officeDocument/2006/relationships/tags" Target="../tags/tag551.xml"/><Relationship Id="rId15" Type="http://schemas.openxmlformats.org/officeDocument/2006/relationships/tags" Target="../tags/tag561.xml"/><Relationship Id="rId23" Type="http://schemas.openxmlformats.org/officeDocument/2006/relationships/tags" Target="../tags/tag569.xml"/><Relationship Id="rId28" Type="http://schemas.openxmlformats.org/officeDocument/2006/relationships/tags" Target="../tags/tag574.xml"/><Relationship Id="rId36" Type="http://schemas.openxmlformats.org/officeDocument/2006/relationships/tags" Target="../tags/tag582.xml"/><Relationship Id="rId49" Type="http://schemas.openxmlformats.org/officeDocument/2006/relationships/notesSlide" Target="../notesSlides/notesSlide14.xml"/><Relationship Id="rId10" Type="http://schemas.openxmlformats.org/officeDocument/2006/relationships/tags" Target="../tags/tag556.xml"/><Relationship Id="rId19" Type="http://schemas.openxmlformats.org/officeDocument/2006/relationships/tags" Target="../tags/tag565.xml"/><Relationship Id="rId31" Type="http://schemas.openxmlformats.org/officeDocument/2006/relationships/tags" Target="../tags/tag577.xml"/><Relationship Id="rId44" Type="http://schemas.openxmlformats.org/officeDocument/2006/relationships/tags" Target="../tags/tag590.xml"/><Relationship Id="rId4" Type="http://schemas.openxmlformats.org/officeDocument/2006/relationships/tags" Target="../tags/tag550.xml"/><Relationship Id="rId9" Type="http://schemas.openxmlformats.org/officeDocument/2006/relationships/tags" Target="../tags/tag555.xml"/><Relationship Id="rId14" Type="http://schemas.openxmlformats.org/officeDocument/2006/relationships/tags" Target="../tags/tag560.xml"/><Relationship Id="rId22" Type="http://schemas.openxmlformats.org/officeDocument/2006/relationships/tags" Target="../tags/tag568.xml"/><Relationship Id="rId27" Type="http://schemas.openxmlformats.org/officeDocument/2006/relationships/tags" Target="../tags/tag573.xml"/><Relationship Id="rId30" Type="http://schemas.openxmlformats.org/officeDocument/2006/relationships/tags" Target="../tags/tag576.xml"/><Relationship Id="rId35" Type="http://schemas.openxmlformats.org/officeDocument/2006/relationships/tags" Target="../tags/tag581.xml"/><Relationship Id="rId43" Type="http://schemas.openxmlformats.org/officeDocument/2006/relationships/tags" Target="../tags/tag589.xml"/><Relationship Id="rId48" Type="http://schemas.openxmlformats.org/officeDocument/2006/relationships/slideLayout" Target="../slideLayouts/slideLayout10.xml"/><Relationship Id="rId8" Type="http://schemas.openxmlformats.org/officeDocument/2006/relationships/tags" Target="../tags/tag554.xml"/></Relationships>
</file>

<file path=ppt/slides/_rels/slide21.xml.rels><?xml version="1.0" encoding="UTF-8" standalone="yes"?>
<Relationships xmlns="http://schemas.openxmlformats.org/package/2006/relationships"><Relationship Id="rId13" Type="http://schemas.openxmlformats.org/officeDocument/2006/relationships/tags" Target="../tags/tag606.xml"/><Relationship Id="rId18" Type="http://schemas.openxmlformats.org/officeDocument/2006/relationships/tags" Target="../tags/tag611.xml"/><Relationship Id="rId26" Type="http://schemas.openxmlformats.org/officeDocument/2006/relationships/tags" Target="../tags/tag619.xml"/><Relationship Id="rId39" Type="http://schemas.openxmlformats.org/officeDocument/2006/relationships/tags" Target="../tags/tag632.xml"/><Relationship Id="rId3" Type="http://schemas.openxmlformats.org/officeDocument/2006/relationships/tags" Target="../tags/tag596.xml"/><Relationship Id="rId21" Type="http://schemas.openxmlformats.org/officeDocument/2006/relationships/tags" Target="../tags/tag614.xml"/><Relationship Id="rId34" Type="http://schemas.openxmlformats.org/officeDocument/2006/relationships/tags" Target="../tags/tag627.xml"/><Relationship Id="rId42" Type="http://schemas.openxmlformats.org/officeDocument/2006/relationships/tags" Target="../tags/tag635.xml"/><Relationship Id="rId47" Type="http://schemas.openxmlformats.org/officeDocument/2006/relationships/tags" Target="../tags/tag640.xml"/><Relationship Id="rId50" Type="http://schemas.openxmlformats.org/officeDocument/2006/relationships/notesSlide" Target="../notesSlides/notesSlide15.xml"/><Relationship Id="rId7" Type="http://schemas.openxmlformats.org/officeDocument/2006/relationships/tags" Target="../tags/tag600.xml"/><Relationship Id="rId12" Type="http://schemas.openxmlformats.org/officeDocument/2006/relationships/tags" Target="../tags/tag605.xml"/><Relationship Id="rId17" Type="http://schemas.openxmlformats.org/officeDocument/2006/relationships/tags" Target="../tags/tag610.xml"/><Relationship Id="rId25" Type="http://schemas.openxmlformats.org/officeDocument/2006/relationships/tags" Target="../tags/tag618.xml"/><Relationship Id="rId33" Type="http://schemas.openxmlformats.org/officeDocument/2006/relationships/tags" Target="../tags/tag626.xml"/><Relationship Id="rId38" Type="http://schemas.openxmlformats.org/officeDocument/2006/relationships/tags" Target="../tags/tag631.xml"/><Relationship Id="rId46" Type="http://schemas.openxmlformats.org/officeDocument/2006/relationships/tags" Target="../tags/tag639.xml"/><Relationship Id="rId2" Type="http://schemas.openxmlformats.org/officeDocument/2006/relationships/tags" Target="../tags/tag595.xml"/><Relationship Id="rId16" Type="http://schemas.openxmlformats.org/officeDocument/2006/relationships/tags" Target="../tags/tag609.xml"/><Relationship Id="rId20" Type="http://schemas.openxmlformats.org/officeDocument/2006/relationships/tags" Target="../tags/tag613.xml"/><Relationship Id="rId29" Type="http://schemas.openxmlformats.org/officeDocument/2006/relationships/tags" Target="../tags/tag622.xml"/><Relationship Id="rId41" Type="http://schemas.openxmlformats.org/officeDocument/2006/relationships/tags" Target="../tags/tag634.xml"/><Relationship Id="rId1" Type="http://schemas.openxmlformats.org/officeDocument/2006/relationships/tags" Target="../tags/tag594.xml"/><Relationship Id="rId6" Type="http://schemas.openxmlformats.org/officeDocument/2006/relationships/tags" Target="../tags/tag599.xml"/><Relationship Id="rId11" Type="http://schemas.openxmlformats.org/officeDocument/2006/relationships/tags" Target="../tags/tag604.xml"/><Relationship Id="rId24" Type="http://schemas.openxmlformats.org/officeDocument/2006/relationships/tags" Target="../tags/tag617.xml"/><Relationship Id="rId32" Type="http://schemas.openxmlformats.org/officeDocument/2006/relationships/tags" Target="../tags/tag625.xml"/><Relationship Id="rId37" Type="http://schemas.openxmlformats.org/officeDocument/2006/relationships/tags" Target="../tags/tag630.xml"/><Relationship Id="rId40" Type="http://schemas.openxmlformats.org/officeDocument/2006/relationships/tags" Target="../tags/tag633.xml"/><Relationship Id="rId45" Type="http://schemas.openxmlformats.org/officeDocument/2006/relationships/tags" Target="../tags/tag638.xml"/><Relationship Id="rId5" Type="http://schemas.openxmlformats.org/officeDocument/2006/relationships/tags" Target="../tags/tag598.xml"/><Relationship Id="rId15" Type="http://schemas.openxmlformats.org/officeDocument/2006/relationships/tags" Target="../tags/tag608.xml"/><Relationship Id="rId23" Type="http://schemas.openxmlformats.org/officeDocument/2006/relationships/tags" Target="../tags/tag616.xml"/><Relationship Id="rId28" Type="http://schemas.openxmlformats.org/officeDocument/2006/relationships/tags" Target="../tags/tag621.xml"/><Relationship Id="rId36" Type="http://schemas.openxmlformats.org/officeDocument/2006/relationships/tags" Target="../tags/tag629.xml"/><Relationship Id="rId49" Type="http://schemas.openxmlformats.org/officeDocument/2006/relationships/slideLayout" Target="../slideLayouts/slideLayout10.xml"/><Relationship Id="rId10" Type="http://schemas.openxmlformats.org/officeDocument/2006/relationships/tags" Target="../tags/tag603.xml"/><Relationship Id="rId19" Type="http://schemas.openxmlformats.org/officeDocument/2006/relationships/tags" Target="../tags/tag612.xml"/><Relationship Id="rId31" Type="http://schemas.openxmlformats.org/officeDocument/2006/relationships/tags" Target="../tags/tag624.xml"/><Relationship Id="rId44" Type="http://schemas.openxmlformats.org/officeDocument/2006/relationships/tags" Target="../tags/tag637.xml"/><Relationship Id="rId52" Type="http://schemas.openxmlformats.org/officeDocument/2006/relationships/image" Target="../media/image11.emf"/><Relationship Id="rId4" Type="http://schemas.openxmlformats.org/officeDocument/2006/relationships/tags" Target="../tags/tag597.xml"/><Relationship Id="rId9" Type="http://schemas.openxmlformats.org/officeDocument/2006/relationships/tags" Target="../tags/tag602.xml"/><Relationship Id="rId14" Type="http://schemas.openxmlformats.org/officeDocument/2006/relationships/tags" Target="../tags/tag607.xml"/><Relationship Id="rId22" Type="http://schemas.openxmlformats.org/officeDocument/2006/relationships/tags" Target="../tags/tag615.xml"/><Relationship Id="rId27" Type="http://schemas.openxmlformats.org/officeDocument/2006/relationships/tags" Target="../tags/tag620.xml"/><Relationship Id="rId30" Type="http://schemas.openxmlformats.org/officeDocument/2006/relationships/tags" Target="../tags/tag623.xml"/><Relationship Id="rId35" Type="http://schemas.openxmlformats.org/officeDocument/2006/relationships/tags" Target="../tags/tag628.xml"/><Relationship Id="rId43" Type="http://schemas.openxmlformats.org/officeDocument/2006/relationships/tags" Target="../tags/tag636.xml"/><Relationship Id="rId48" Type="http://schemas.openxmlformats.org/officeDocument/2006/relationships/tags" Target="../tags/tag641.xml"/><Relationship Id="rId8" Type="http://schemas.openxmlformats.org/officeDocument/2006/relationships/tags" Target="../tags/tag601.xml"/><Relationship Id="rId51" Type="http://schemas.openxmlformats.org/officeDocument/2006/relationships/customXml" Target="../ink/ink6.xml"/></Relationships>
</file>

<file path=ppt/slides/_rels/slide22.xml.rels><?xml version="1.0" encoding="UTF-8" standalone="yes"?>
<Relationships xmlns="http://schemas.openxmlformats.org/package/2006/relationships"><Relationship Id="rId13" Type="http://schemas.openxmlformats.org/officeDocument/2006/relationships/tags" Target="../tags/tag654.xml"/><Relationship Id="rId18" Type="http://schemas.openxmlformats.org/officeDocument/2006/relationships/tags" Target="../tags/tag659.xml"/><Relationship Id="rId26" Type="http://schemas.openxmlformats.org/officeDocument/2006/relationships/tags" Target="../tags/tag667.xml"/><Relationship Id="rId39" Type="http://schemas.openxmlformats.org/officeDocument/2006/relationships/tags" Target="../tags/tag680.xml"/><Relationship Id="rId3" Type="http://schemas.openxmlformats.org/officeDocument/2006/relationships/tags" Target="../tags/tag644.xml"/><Relationship Id="rId21" Type="http://schemas.openxmlformats.org/officeDocument/2006/relationships/tags" Target="../tags/tag662.xml"/><Relationship Id="rId34" Type="http://schemas.openxmlformats.org/officeDocument/2006/relationships/tags" Target="../tags/tag675.xml"/><Relationship Id="rId42" Type="http://schemas.openxmlformats.org/officeDocument/2006/relationships/tags" Target="../tags/tag683.xml"/><Relationship Id="rId47" Type="http://schemas.openxmlformats.org/officeDocument/2006/relationships/tags" Target="../tags/tag688.xml"/><Relationship Id="rId50" Type="http://schemas.openxmlformats.org/officeDocument/2006/relationships/tags" Target="../tags/tag691.xml"/><Relationship Id="rId7" Type="http://schemas.openxmlformats.org/officeDocument/2006/relationships/tags" Target="../tags/tag648.xml"/><Relationship Id="rId12" Type="http://schemas.openxmlformats.org/officeDocument/2006/relationships/tags" Target="../tags/tag653.xml"/><Relationship Id="rId17" Type="http://schemas.openxmlformats.org/officeDocument/2006/relationships/tags" Target="../tags/tag658.xml"/><Relationship Id="rId25" Type="http://schemas.openxmlformats.org/officeDocument/2006/relationships/tags" Target="../tags/tag666.xml"/><Relationship Id="rId33" Type="http://schemas.openxmlformats.org/officeDocument/2006/relationships/tags" Target="../tags/tag674.xml"/><Relationship Id="rId38" Type="http://schemas.openxmlformats.org/officeDocument/2006/relationships/tags" Target="../tags/tag679.xml"/><Relationship Id="rId46" Type="http://schemas.openxmlformats.org/officeDocument/2006/relationships/tags" Target="../tags/tag687.xml"/><Relationship Id="rId2" Type="http://schemas.openxmlformats.org/officeDocument/2006/relationships/tags" Target="../tags/tag643.xml"/><Relationship Id="rId16" Type="http://schemas.openxmlformats.org/officeDocument/2006/relationships/tags" Target="../tags/tag657.xml"/><Relationship Id="rId20" Type="http://schemas.openxmlformats.org/officeDocument/2006/relationships/tags" Target="../tags/tag661.xml"/><Relationship Id="rId29" Type="http://schemas.openxmlformats.org/officeDocument/2006/relationships/tags" Target="../tags/tag670.xml"/><Relationship Id="rId41" Type="http://schemas.openxmlformats.org/officeDocument/2006/relationships/tags" Target="../tags/tag682.xml"/><Relationship Id="rId54" Type="http://schemas.openxmlformats.org/officeDocument/2006/relationships/image" Target="../media/image12.emf"/><Relationship Id="rId1" Type="http://schemas.openxmlformats.org/officeDocument/2006/relationships/tags" Target="../tags/tag642.xml"/><Relationship Id="rId6" Type="http://schemas.openxmlformats.org/officeDocument/2006/relationships/tags" Target="../tags/tag647.xml"/><Relationship Id="rId11" Type="http://schemas.openxmlformats.org/officeDocument/2006/relationships/tags" Target="../tags/tag652.xml"/><Relationship Id="rId24" Type="http://schemas.openxmlformats.org/officeDocument/2006/relationships/tags" Target="../tags/tag665.xml"/><Relationship Id="rId32" Type="http://schemas.openxmlformats.org/officeDocument/2006/relationships/tags" Target="../tags/tag673.xml"/><Relationship Id="rId37" Type="http://schemas.openxmlformats.org/officeDocument/2006/relationships/tags" Target="../tags/tag678.xml"/><Relationship Id="rId40" Type="http://schemas.openxmlformats.org/officeDocument/2006/relationships/tags" Target="../tags/tag681.xml"/><Relationship Id="rId45" Type="http://schemas.openxmlformats.org/officeDocument/2006/relationships/tags" Target="../tags/tag686.xml"/><Relationship Id="rId53" Type="http://schemas.openxmlformats.org/officeDocument/2006/relationships/customXml" Target="../ink/ink7.xml"/><Relationship Id="rId5" Type="http://schemas.openxmlformats.org/officeDocument/2006/relationships/tags" Target="../tags/tag646.xml"/><Relationship Id="rId15" Type="http://schemas.openxmlformats.org/officeDocument/2006/relationships/tags" Target="../tags/tag656.xml"/><Relationship Id="rId23" Type="http://schemas.openxmlformats.org/officeDocument/2006/relationships/tags" Target="../tags/tag664.xml"/><Relationship Id="rId28" Type="http://schemas.openxmlformats.org/officeDocument/2006/relationships/tags" Target="../tags/tag669.xml"/><Relationship Id="rId36" Type="http://schemas.openxmlformats.org/officeDocument/2006/relationships/tags" Target="../tags/tag677.xml"/><Relationship Id="rId49" Type="http://schemas.openxmlformats.org/officeDocument/2006/relationships/tags" Target="../tags/tag690.xml"/><Relationship Id="rId10" Type="http://schemas.openxmlformats.org/officeDocument/2006/relationships/tags" Target="../tags/tag651.xml"/><Relationship Id="rId19" Type="http://schemas.openxmlformats.org/officeDocument/2006/relationships/tags" Target="../tags/tag660.xml"/><Relationship Id="rId31" Type="http://schemas.openxmlformats.org/officeDocument/2006/relationships/tags" Target="../tags/tag672.xml"/><Relationship Id="rId44" Type="http://schemas.openxmlformats.org/officeDocument/2006/relationships/tags" Target="../tags/tag685.xml"/><Relationship Id="rId52" Type="http://schemas.openxmlformats.org/officeDocument/2006/relationships/notesSlide" Target="../notesSlides/notesSlide16.xml"/><Relationship Id="rId4" Type="http://schemas.openxmlformats.org/officeDocument/2006/relationships/tags" Target="../tags/tag645.xml"/><Relationship Id="rId9" Type="http://schemas.openxmlformats.org/officeDocument/2006/relationships/tags" Target="../tags/tag650.xml"/><Relationship Id="rId14" Type="http://schemas.openxmlformats.org/officeDocument/2006/relationships/tags" Target="../tags/tag655.xml"/><Relationship Id="rId22" Type="http://schemas.openxmlformats.org/officeDocument/2006/relationships/tags" Target="../tags/tag663.xml"/><Relationship Id="rId27" Type="http://schemas.openxmlformats.org/officeDocument/2006/relationships/tags" Target="../tags/tag668.xml"/><Relationship Id="rId30" Type="http://schemas.openxmlformats.org/officeDocument/2006/relationships/tags" Target="../tags/tag671.xml"/><Relationship Id="rId35" Type="http://schemas.openxmlformats.org/officeDocument/2006/relationships/tags" Target="../tags/tag676.xml"/><Relationship Id="rId43" Type="http://schemas.openxmlformats.org/officeDocument/2006/relationships/tags" Target="../tags/tag684.xml"/><Relationship Id="rId48" Type="http://schemas.openxmlformats.org/officeDocument/2006/relationships/tags" Target="../tags/tag689.xml"/><Relationship Id="rId8" Type="http://schemas.openxmlformats.org/officeDocument/2006/relationships/tags" Target="../tags/tag649.xml"/><Relationship Id="rId5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3" Type="http://schemas.openxmlformats.org/officeDocument/2006/relationships/tags" Target="../tags/tag704.xml"/><Relationship Id="rId18" Type="http://schemas.openxmlformats.org/officeDocument/2006/relationships/tags" Target="../tags/tag709.xml"/><Relationship Id="rId26" Type="http://schemas.openxmlformats.org/officeDocument/2006/relationships/tags" Target="../tags/tag717.xml"/><Relationship Id="rId39" Type="http://schemas.openxmlformats.org/officeDocument/2006/relationships/tags" Target="../tags/tag730.xml"/><Relationship Id="rId3" Type="http://schemas.openxmlformats.org/officeDocument/2006/relationships/tags" Target="../tags/tag694.xml"/><Relationship Id="rId21" Type="http://schemas.openxmlformats.org/officeDocument/2006/relationships/tags" Target="../tags/tag712.xml"/><Relationship Id="rId34" Type="http://schemas.openxmlformats.org/officeDocument/2006/relationships/tags" Target="../tags/tag725.xml"/><Relationship Id="rId42" Type="http://schemas.openxmlformats.org/officeDocument/2006/relationships/tags" Target="../tags/tag733.xml"/><Relationship Id="rId47" Type="http://schemas.openxmlformats.org/officeDocument/2006/relationships/tags" Target="../tags/tag738.xml"/><Relationship Id="rId50" Type="http://schemas.openxmlformats.org/officeDocument/2006/relationships/notesSlide" Target="../notesSlides/notesSlide17.xml"/><Relationship Id="rId7" Type="http://schemas.openxmlformats.org/officeDocument/2006/relationships/tags" Target="../tags/tag698.xml"/><Relationship Id="rId12" Type="http://schemas.openxmlformats.org/officeDocument/2006/relationships/tags" Target="../tags/tag703.xml"/><Relationship Id="rId17" Type="http://schemas.openxmlformats.org/officeDocument/2006/relationships/tags" Target="../tags/tag708.xml"/><Relationship Id="rId25" Type="http://schemas.openxmlformats.org/officeDocument/2006/relationships/tags" Target="../tags/tag716.xml"/><Relationship Id="rId33" Type="http://schemas.openxmlformats.org/officeDocument/2006/relationships/tags" Target="../tags/tag724.xml"/><Relationship Id="rId38" Type="http://schemas.openxmlformats.org/officeDocument/2006/relationships/tags" Target="../tags/tag729.xml"/><Relationship Id="rId46" Type="http://schemas.openxmlformats.org/officeDocument/2006/relationships/tags" Target="../tags/tag737.xml"/><Relationship Id="rId2" Type="http://schemas.openxmlformats.org/officeDocument/2006/relationships/tags" Target="../tags/tag693.xml"/><Relationship Id="rId16" Type="http://schemas.openxmlformats.org/officeDocument/2006/relationships/tags" Target="../tags/tag707.xml"/><Relationship Id="rId20" Type="http://schemas.openxmlformats.org/officeDocument/2006/relationships/tags" Target="../tags/tag711.xml"/><Relationship Id="rId29" Type="http://schemas.openxmlformats.org/officeDocument/2006/relationships/tags" Target="../tags/tag720.xml"/><Relationship Id="rId41" Type="http://schemas.openxmlformats.org/officeDocument/2006/relationships/tags" Target="../tags/tag732.xml"/><Relationship Id="rId1" Type="http://schemas.openxmlformats.org/officeDocument/2006/relationships/tags" Target="../tags/tag692.xml"/><Relationship Id="rId6" Type="http://schemas.openxmlformats.org/officeDocument/2006/relationships/tags" Target="../tags/tag697.xml"/><Relationship Id="rId11" Type="http://schemas.openxmlformats.org/officeDocument/2006/relationships/tags" Target="../tags/tag702.xml"/><Relationship Id="rId24" Type="http://schemas.openxmlformats.org/officeDocument/2006/relationships/tags" Target="../tags/tag715.xml"/><Relationship Id="rId32" Type="http://schemas.openxmlformats.org/officeDocument/2006/relationships/tags" Target="../tags/tag723.xml"/><Relationship Id="rId37" Type="http://schemas.openxmlformats.org/officeDocument/2006/relationships/tags" Target="../tags/tag728.xml"/><Relationship Id="rId40" Type="http://schemas.openxmlformats.org/officeDocument/2006/relationships/tags" Target="../tags/tag731.xml"/><Relationship Id="rId45" Type="http://schemas.openxmlformats.org/officeDocument/2006/relationships/tags" Target="../tags/tag736.xml"/><Relationship Id="rId5" Type="http://schemas.openxmlformats.org/officeDocument/2006/relationships/tags" Target="../tags/tag696.xml"/><Relationship Id="rId15" Type="http://schemas.openxmlformats.org/officeDocument/2006/relationships/tags" Target="../tags/tag706.xml"/><Relationship Id="rId23" Type="http://schemas.openxmlformats.org/officeDocument/2006/relationships/tags" Target="../tags/tag714.xml"/><Relationship Id="rId28" Type="http://schemas.openxmlformats.org/officeDocument/2006/relationships/tags" Target="../tags/tag719.xml"/><Relationship Id="rId36" Type="http://schemas.openxmlformats.org/officeDocument/2006/relationships/tags" Target="../tags/tag727.xml"/><Relationship Id="rId49" Type="http://schemas.openxmlformats.org/officeDocument/2006/relationships/slideLayout" Target="../slideLayouts/slideLayout10.xml"/><Relationship Id="rId10" Type="http://schemas.openxmlformats.org/officeDocument/2006/relationships/tags" Target="../tags/tag701.xml"/><Relationship Id="rId19" Type="http://schemas.openxmlformats.org/officeDocument/2006/relationships/tags" Target="../tags/tag710.xml"/><Relationship Id="rId31" Type="http://schemas.openxmlformats.org/officeDocument/2006/relationships/tags" Target="../tags/tag722.xml"/><Relationship Id="rId44" Type="http://schemas.openxmlformats.org/officeDocument/2006/relationships/tags" Target="../tags/tag735.xml"/><Relationship Id="rId4" Type="http://schemas.openxmlformats.org/officeDocument/2006/relationships/tags" Target="../tags/tag695.xml"/><Relationship Id="rId9" Type="http://schemas.openxmlformats.org/officeDocument/2006/relationships/tags" Target="../tags/tag700.xml"/><Relationship Id="rId14" Type="http://schemas.openxmlformats.org/officeDocument/2006/relationships/tags" Target="../tags/tag705.xml"/><Relationship Id="rId22" Type="http://schemas.openxmlformats.org/officeDocument/2006/relationships/tags" Target="../tags/tag713.xml"/><Relationship Id="rId27" Type="http://schemas.openxmlformats.org/officeDocument/2006/relationships/tags" Target="../tags/tag718.xml"/><Relationship Id="rId30" Type="http://schemas.openxmlformats.org/officeDocument/2006/relationships/tags" Target="../tags/tag721.xml"/><Relationship Id="rId35" Type="http://schemas.openxmlformats.org/officeDocument/2006/relationships/tags" Target="../tags/tag726.xml"/><Relationship Id="rId43" Type="http://schemas.openxmlformats.org/officeDocument/2006/relationships/tags" Target="../tags/tag734.xml"/><Relationship Id="rId48" Type="http://schemas.openxmlformats.org/officeDocument/2006/relationships/tags" Target="../tags/tag739.xml"/><Relationship Id="rId8" Type="http://schemas.openxmlformats.org/officeDocument/2006/relationships/tags" Target="../tags/tag699.xml"/></Relationships>
</file>

<file path=ppt/slides/_rels/slide24.xml.rels><?xml version="1.0" encoding="UTF-8" standalone="yes"?>
<Relationships xmlns="http://schemas.openxmlformats.org/package/2006/relationships"><Relationship Id="rId13" Type="http://schemas.openxmlformats.org/officeDocument/2006/relationships/tags" Target="../tags/tag752.xml"/><Relationship Id="rId18" Type="http://schemas.openxmlformats.org/officeDocument/2006/relationships/tags" Target="../tags/tag757.xml"/><Relationship Id="rId26" Type="http://schemas.openxmlformats.org/officeDocument/2006/relationships/tags" Target="../tags/tag765.xml"/><Relationship Id="rId39" Type="http://schemas.openxmlformats.org/officeDocument/2006/relationships/tags" Target="../tags/tag778.xml"/><Relationship Id="rId3" Type="http://schemas.openxmlformats.org/officeDocument/2006/relationships/tags" Target="../tags/tag742.xml"/><Relationship Id="rId21" Type="http://schemas.openxmlformats.org/officeDocument/2006/relationships/tags" Target="../tags/tag760.xml"/><Relationship Id="rId34" Type="http://schemas.openxmlformats.org/officeDocument/2006/relationships/tags" Target="../tags/tag773.xml"/><Relationship Id="rId42" Type="http://schemas.openxmlformats.org/officeDocument/2006/relationships/tags" Target="../tags/tag781.xml"/><Relationship Id="rId47" Type="http://schemas.openxmlformats.org/officeDocument/2006/relationships/tags" Target="../tags/tag786.xml"/><Relationship Id="rId50" Type="http://schemas.openxmlformats.org/officeDocument/2006/relationships/notesSlide" Target="../notesSlides/notesSlide18.xml"/><Relationship Id="rId7" Type="http://schemas.openxmlformats.org/officeDocument/2006/relationships/tags" Target="../tags/tag746.xml"/><Relationship Id="rId12" Type="http://schemas.openxmlformats.org/officeDocument/2006/relationships/tags" Target="../tags/tag751.xml"/><Relationship Id="rId17" Type="http://schemas.openxmlformats.org/officeDocument/2006/relationships/tags" Target="../tags/tag756.xml"/><Relationship Id="rId25" Type="http://schemas.openxmlformats.org/officeDocument/2006/relationships/tags" Target="../tags/tag764.xml"/><Relationship Id="rId33" Type="http://schemas.openxmlformats.org/officeDocument/2006/relationships/tags" Target="../tags/tag772.xml"/><Relationship Id="rId38" Type="http://schemas.openxmlformats.org/officeDocument/2006/relationships/tags" Target="../tags/tag777.xml"/><Relationship Id="rId46" Type="http://schemas.openxmlformats.org/officeDocument/2006/relationships/tags" Target="../tags/tag785.xml"/><Relationship Id="rId2" Type="http://schemas.openxmlformats.org/officeDocument/2006/relationships/tags" Target="../tags/tag741.xml"/><Relationship Id="rId16" Type="http://schemas.openxmlformats.org/officeDocument/2006/relationships/tags" Target="../tags/tag755.xml"/><Relationship Id="rId20" Type="http://schemas.openxmlformats.org/officeDocument/2006/relationships/tags" Target="../tags/tag759.xml"/><Relationship Id="rId29" Type="http://schemas.openxmlformats.org/officeDocument/2006/relationships/tags" Target="../tags/tag768.xml"/><Relationship Id="rId41" Type="http://schemas.openxmlformats.org/officeDocument/2006/relationships/tags" Target="../tags/tag780.xml"/><Relationship Id="rId1" Type="http://schemas.openxmlformats.org/officeDocument/2006/relationships/tags" Target="../tags/tag740.xml"/><Relationship Id="rId6" Type="http://schemas.openxmlformats.org/officeDocument/2006/relationships/tags" Target="../tags/tag745.xml"/><Relationship Id="rId11" Type="http://schemas.openxmlformats.org/officeDocument/2006/relationships/tags" Target="../tags/tag750.xml"/><Relationship Id="rId24" Type="http://schemas.openxmlformats.org/officeDocument/2006/relationships/tags" Target="../tags/tag763.xml"/><Relationship Id="rId32" Type="http://schemas.openxmlformats.org/officeDocument/2006/relationships/tags" Target="../tags/tag771.xml"/><Relationship Id="rId37" Type="http://schemas.openxmlformats.org/officeDocument/2006/relationships/tags" Target="../tags/tag776.xml"/><Relationship Id="rId40" Type="http://schemas.openxmlformats.org/officeDocument/2006/relationships/tags" Target="../tags/tag779.xml"/><Relationship Id="rId45" Type="http://schemas.openxmlformats.org/officeDocument/2006/relationships/tags" Target="../tags/tag784.xml"/><Relationship Id="rId5" Type="http://schemas.openxmlformats.org/officeDocument/2006/relationships/tags" Target="../tags/tag744.xml"/><Relationship Id="rId15" Type="http://schemas.openxmlformats.org/officeDocument/2006/relationships/tags" Target="../tags/tag754.xml"/><Relationship Id="rId23" Type="http://schemas.openxmlformats.org/officeDocument/2006/relationships/tags" Target="../tags/tag762.xml"/><Relationship Id="rId28" Type="http://schemas.openxmlformats.org/officeDocument/2006/relationships/tags" Target="../tags/tag767.xml"/><Relationship Id="rId36" Type="http://schemas.openxmlformats.org/officeDocument/2006/relationships/tags" Target="../tags/tag775.xml"/><Relationship Id="rId49" Type="http://schemas.openxmlformats.org/officeDocument/2006/relationships/slideLayout" Target="../slideLayouts/slideLayout10.xml"/><Relationship Id="rId10" Type="http://schemas.openxmlformats.org/officeDocument/2006/relationships/tags" Target="../tags/tag749.xml"/><Relationship Id="rId19" Type="http://schemas.openxmlformats.org/officeDocument/2006/relationships/tags" Target="../tags/tag758.xml"/><Relationship Id="rId31" Type="http://schemas.openxmlformats.org/officeDocument/2006/relationships/tags" Target="../tags/tag770.xml"/><Relationship Id="rId44" Type="http://schemas.openxmlformats.org/officeDocument/2006/relationships/tags" Target="../tags/tag783.xml"/><Relationship Id="rId4" Type="http://schemas.openxmlformats.org/officeDocument/2006/relationships/tags" Target="../tags/tag743.xml"/><Relationship Id="rId9" Type="http://schemas.openxmlformats.org/officeDocument/2006/relationships/tags" Target="../tags/tag748.xml"/><Relationship Id="rId14" Type="http://schemas.openxmlformats.org/officeDocument/2006/relationships/tags" Target="../tags/tag753.xml"/><Relationship Id="rId22" Type="http://schemas.openxmlformats.org/officeDocument/2006/relationships/tags" Target="../tags/tag761.xml"/><Relationship Id="rId27" Type="http://schemas.openxmlformats.org/officeDocument/2006/relationships/tags" Target="../tags/tag766.xml"/><Relationship Id="rId30" Type="http://schemas.openxmlformats.org/officeDocument/2006/relationships/tags" Target="../tags/tag769.xml"/><Relationship Id="rId35" Type="http://schemas.openxmlformats.org/officeDocument/2006/relationships/tags" Target="../tags/tag774.xml"/><Relationship Id="rId43" Type="http://schemas.openxmlformats.org/officeDocument/2006/relationships/tags" Target="../tags/tag782.xml"/><Relationship Id="rId48" Type="http://schemas.openxmlformats.org/officeDocument/2006/relationships/tags" Target="../tags/tag787.xml"/><Relationship Id="rId8" Type="http://schemas.openxmlformats.org/officeDocument/2006/relationships/tags" Target="../tags/tag747.xml"/></Relationships>
</file>

<file path=ppt/slides/_rels/slide25.xml.rels><?xml version="1.0" encoding="UTF-8" standalone="yes"?>
<Relationships xmlns="http://schemas.openxmlformats.org/package/2006/relationships"><Relationship Id="rId13" Type="http://schemas.openxmlformats.org/officeDocument/2006/relationships/tags" Target="../tags/tag800.xml"/><Relationship Id="rId18" Type="http://schemas.openxmlformats.org/officeDocument/2006/relationships/tags" Target="../tags/tag805.xml"/><Relationship Id="rId26" Type="http://schemas.openxmlformats.org/officeDocument/2006/relationships/tags" Target="../tags/tag813.xml"/><Relationship Id="rId39" Type="http://schemas.openxmlformats.org/officeDocument/2006/relationships/tags" Target="../tags/tag826.xml"/><Relationship Id="rId3" Type="http://schemas.openxmlformats.org/officeDocument/2006/relationships/tags" Target="../tags/tag790.xml"/><Relationship Id="rId21" Type="http://schemas.openxmlformats.org/officeDocument/2006/relationships/tags" Target="../tags/tag808.xml"/><Relationship Id="rId34" Type="http://schemas.openxmlformats.org/officeDocument/2006/relationships/tags" Target="../tags/tag821.xml"/><Relationship Id="rId42" Type="http://schemas.openxmlformats.org/officeDocument/2006/relationships/tags" Target="../tags/tag829.xml"/><Relationship Id="rId47" Type="http://schemas.openxmlformats.org/officeDocument/2006/relationships/tags" Target="../tags/tag834.xml"/><Relationship Id="rId50" Type="http://schemas.openxmlformats.org/officeDocument/2006/relationships/notesSlide" Target="../notesSlides/notesSlide19.xml"/><Relationship Id="rId7" Type="http://schemas.openxmlformats.org/officeDocument/2006/relationships/tags" Target="../tags/tag794.xml"/><Relationship Id="rId12" Type="http://schemas.openxmlformats.org/officeDocument/2006/relationships/tags" Target="../tags/tag799.xml"/><Relationship Id="rId17" Type="http://schemas.openxmlformats.org/officeDocument/2006/relationships/tags" Target="../tags/tag804.xml"/><Relationship Id="rId25" Type="http://schemas.openxmlformats.org/officeDocument/2006/relationships/tags" Target="../tags/tag812.xml"/><Relationship Id="rId33" Type="http://schemas.openxmlformats.org/officeDocument/2006/relationships/tags" Target="../tags/tag820.xml"/><Relationship Id="rId38" Type="http://schemas.openxmlformats.org/officeDocument/2006/relationships/tags" Target="../tags/tag825.xml"/><Relationship Id="rId46" Type="http://schemas.openxmlformats.org/officeDocument/2006/relationships/tags" Target="../tags/tag833.xml"/><Relationship Id="rId2" Type="http://schemas.openxmlformats.org/officeDocument/2006/relationships/tags" Target="../tags/tag789.xml"/><Relationship Id="rId16" Type="http://schemas.openxmlformats.org/officeDocument/2006/relationships/tags" Target="../tags/tag803.xml"/><Relationship Id="rId20" Type="http://schemas.openxmlformats.org/officeDocument/2006/relationships/tags" Target="../tags/tag807.xml"/><Relationship Id="rId29" Type="http://schemas.openxmlformats.org/officeDocument/2006/relationships/tags" Target="../tags/tag816.xml"/><Relationship Id="rId41" Type="http://schemas.openxmlformats.org/officeDocument/2006/relationships/tags" Target="../tags/tag828.xml"/><Relationship Id="rId1" Type="http://schemas.openxmlformats.org/officeDocument/2006/relationships/tags" Target="../tags/tag788.xml"/><Relationship Id="rId6" Type="http://schemas.openxmlformats.org/officeDocument/2006/relationships/tags" Target="../tags/tag793.xml"/><Relationship Id="rId11" Type="http://schemas.openxmlformats.org/officeDocument/2006/relationships/tags" Target="../tags/tag798.xml"/><Relationship Id="rId24" Type="http://schemas.openxmlformats.org/officeDocument/2006/relationships/tags" Target="../tags/tag811.xml"/><Relationship Id="rId32" Type="http://schemas.openxmlformats.org/officeDocument/2006/relationships/tags" Target="../tags/tag819.xml"/><Relationship Id="rId37" Type="http://schemas.openxmlformats.org/officeDocument/2006/relationships/tags" Target="../tags/tag824.xml"/><Relationship Id="rId40" Type="http://schemas.openxmlformats.org/officeDocument/2006/relationships/tags" Target="../tags/tag827.xml"/><Relationship Id="rId45" Type="http://schemas.openxmlformats.org/officeDocument/2006/relationships/tags" Target="../tags/tag832.xml"/><Relationship Id="rId5" Type="http://schemas.openxmlformats.org/officeDocument/2006/relationships/tags" Target="../tags/tag792.xml"/><Relationship Id="rId15" Type="http://schemas.openxmlformats.org/officeDocument/2006/relationships/tags" Target="../tags/tag802.xml"/><Relationship Id="rId23" Type="http://schemas.openxmlformats.org/officeDocument/2006/relationships/tags" Target="../tags/tag810.xml"/><Relationship Id="rId28" Type="http://schemas.openxmlformats.org/officeDocument/2006/relationships/tags" Target="../tags/tag815.xml"/><Relationship Id="rId36" Type="http://schemas.openxmlformats.org/officeDocument/2006/relationships/tags" Target="../tags/tag823.xml"/><Relationship Id="rId49" Type="http://schemas.openxmlformats.org/officeDocument/2006/relationships/slideLayout" Target="../slideLayouts/slideLayout10.xml"/><Relationship Id="rId10" Type="http://schemas.openxmlformats.org/officeDocument/2006/relationships/tags" Target="../tags/tag797.xml"/><Relationship Id="rId19" Type="http://schemas.openxmlformats.org/officeDocument/2006/relationships/tags" Target="../tags/tag806.xml"/><Relationship Id="rId31" Type="http://schemas.openxmlformats.org/officeDocument/2006/relationships/tags" Target="../tags/tag818.xml"/><Relationship Id="rId44" Type="http://schemas.openxmlformats.org/officeDocument/2006/relationships/tags" Target="../tags/tag831.xml"/><Relationship Id="rId4" Type="http://schemas.openxmlformats.org/officeDocument/2006/relationships/tags" Target="../tags/tag791.xml"/><Relationship Id="rId9" Type="http://schemas.openxmlformats.org/officeDocument/2006/relationships/tags" Target="../tags/tag796.xml"/><Relationship Id="rId14" Type="http://schemas.openxmlformats.org/officeDocument/2006/relationships/tags" Target="../tags/tag801.xml"/><Relationship Id="rId22" Type="http://schemas.openxmlformats.org/officeDocument/2006/relationships/tags" Target="../tags/tag809.xml"/><Relationship Id="rId27" Type="http://schemas.openxmlformats.org/officeDocument/2006/relationships/tags" Target="../tags/tag814.xml"/><Relationship Id="rId30" Type="http://schemas.openxmlformats.org/officeDocument/2006/relationships/tags" Target="../tags/tag817.xml"/><Relationship Id="rId35" Type="http://schemas.openxmlformats.org/officeDocument/2006/relationships/tags" Target="../tags/tag822.xml"/><Relationship Id="rId43" Type="http://schemas.openxmlformats.org/officeDocument/2006/relationships/tags" Target="../tags/tag830.xml"/><Relationship Id="rId48" Type="http://schemas.openxmlformats.org/officeDocument/2006/relationships/tags" Target="../tags/tag835.xml"/><Relationship Id="rId8" Type="http://schemas.openxmlformats.org/officeDocument/2006/relationships/tags" Target="../tags/tag795.xml"/></Relationships>
</file>

<file path=ppt/slides/_rels/slide26.xml.rels><?xml version="1.0" encoding="UTF-8" standalone="yes"?>
<Relationships xmlns="http://schemas.openxmlformats.org/package/2006/relationships"><Relationship Id="rId13" Type="http://schemas.openxmlformats.org/officeDocument/2006/relationships/tags" Target="../tags/tag848.xml"/><Relationship Id="rId18" Type="http://schemas.openxmlformats.org/officeDocument/2006/relationships/tags" Target="../tags/tag853.xml"/><Relationship Id="rId26" Type="http://schemas.openxmlformats.org/officeDocument/2006/relationships/tags" Target="../tags/tag861.xml"/><Relationship Id="rId39" Type="http://schemas.openxmlformats.org/officeDocument/2006/relationships/tags" Target="../tags/tag874.xml"/><Relationship Id="rId3" Type="http://schemas.openxmlformats.org/officeDocument/2006/relationships/tags" Target="../tags/tag838.xml"/><Relationship Id="rId21" Type="http://schemas.openxmlformats.org/officeDocument/2006/relationships/tags" Target="../tags/tag856.xml"/><Relationship Id="rId34" Type="http://schemas.openxmlformats.org/officeDocument/2006/relationships/tags" Target="../tags/tag869.xml"/><Relationship Id="rId42" Type="http://schemas.openxmlformats.org/officeDocument/2006/relationships/tags" Target="../tags/tag877.xml"/><Relationship Id="rId47" Type="http://schemas.openxmlformats.org/officeDocument/2006/relationships/tags" Target="../tags/tag882.xml"/><Relationship Id="rId7" Type="http://schemas.openxmlformats.org/officeDocument/2006/relationships/tags" Target="../tags/tag842.xml"/><Relationship Id="rId12" Type="http://schemas.openxmlformats.org/officeDocument/2006/relationships/tags" Target="../tags/tag847.xml"/><Relationship Id="rId17" Type="http://schemas.openxmlformats.org/officeDocument/2006/relationships/tags" Target="../tags/tag852.xml"/><Relationship Id="rId25" Type="http://schemas.openxmlformats.org/officeDocument/2006/relationships/tags" Target="../tags/tag860.xml"/><Relationship Id="rId33" Type="http://schemas.openxmlformats.org/officeDocument/2006/relationships/tags" Target="../tags/tag868.xml"/><Relationship Id="rId38" Type="http://schemas.openxmlformats.org/officeDocument/2006/relationships/tags" Target="../tags/tag873.xml"/><Relationship Id="rId46" Type="http://schemas.openxmlformats.org/officeDocument/2006/relationships/tags" Target="../tags/tag881.xml"/><Relationship Id="rId2" Type="http://schemas.openxmlformats.org/officeDocument/2006/relationships/tags" Target="../tags/tag837.xml"/><Relationship Id="rId16" Type="http://schemas.openxmlformats.org/officeDocument/2006/relationships/tags" Target="../tags/tag851.xml"/><Relationship Id="rId20" Type="http://schemas.openxmlformats.org/officeDocument/2006/relationships/tags" Target="../tags/tag855.xml"/><Relationship Id="rId29" Type="http://schemas.openxmlformats.org/officeDocument/2006/relationships/tags" Target="../tags/tag864.xml"/><Relationship Id="rId41" Type="http://schemas.openxmlformats.org/officeDocument/2006/relationships/tags" Target="../tags/tag876.xml"/><Relationship Id="rId1" Type="http://schemas.openxmlformats.org/officeDocument/2006/relationships/tags" Target="../tags/tag836.xml"/><Relationship Id="rId6" Type="http://schemas.openxmlformats.org/officeDocument/2006/relationships/tags" Target="../tags/tag841.xml"/><Relationship Id="rId11" Type="http://schemas.openxmlformats.org/officeDocument/2006/relationships/tags" Target="../tags/tag846.xml"/><Relationship Id="rId24" Type="http://schemas.openxmlformats.org/officeDocument/2006/relationships/tags" Target="../tags/tag859.xml"/><Relationship Id="rId32" Type="http://schemas.openxmlformats.org/officeDocument/2006/relationships/tags" Target="../tags/tag867.xml"/><Relationship Id="rId37" Type="http://schemas.openxmlformats.org/officeDocument/2006/relationships/tags" Target="../tags/tag872.xml"/><Relationship Id="rId40" Type="http://schemas.openxmlformats.org/officeDocument/2006/relationships/tags" Target="../tags/tag875.xml"/><Relationship Id="rId45" Type="http://schemas.openxmlformats.org/officeDocument/2006/relationships/tags" Target="../tags/tag880.xml"/><Relationship Id="rId5" Type="http://schemas.openxmlformats.org/officeDocument/2006/relationships/tags" Target="../tags/tag840.xml"/><Relationship Id="rId15" Type="http://schemas.openxmlformats.org/officeDocument/2006/relationships/tags" Target="../tags/tag850.xml"/><Relationship Id="rId23" Type="http://schemas.openxmlformats.org/officeDocument/2006/relationships/tags" Target="../tags/tag858.xml"/><Relationship Id="rId28" Type="http://schemas.openxmlformats.org/officeDocument/2006/relationships/tags" Target="../tags/tag863.xml"/><Relationship Id="rId36" Type="http://schemas.openxmlformats.org/officeDocument/2006/relationships/tags" Target="../tags/tag871.xml"/><Relationship Id="rId49" Type="http://schemas.openxmlformats.org/officeDocument/2006/relationships/notesSlide" Target="../notesSlides/notesSlide20.xml"/><Relationship Id="rId10" Type="http://schemas.openxmlformats.org/officeDocument/2006/relationships/tags" Target="../tags/tag845.xml"/><Relationship Id="rId19" Type="http://schemas.openxmlformats.org/officeDocument/2006/relationships/tags" Target="../tags/tag854.xml"/><Relationship Id="rId31" Type="http://schemas.openxmlformats.org/officeDocument/2006/relationships/tags" Target="../tags/tag866.xml"/><Relationship Id="rId44" Type="http://schemas.openxmlformats.org/officeDocument/2006/relationships/tags" Target="../tags/tag879.xml"/><Relationship Id="rId4" Type="http://schemas.openxmlformats.org/officeDocument/2006/relationships/tags" Target="../tags/tag839.xml"/><Relationship Id="rId9" Type="http://schemas.openxmlformats.org/officeDocument/2006/relationships/tags" Target="../tags/tag844.xml"/><Relationship Id="rId14" Type="http://schemas.openxmlformats.org/officeDocument/2006/relationships/tags" Target="../tags/tag849.xml"/><Relationship Id="rId22" Type="http://schemas.openxmlformats.org/officeDocument/2006/relationships/tags" Target="../tags/tag857.xml"/><Relationship Id="rId27" Type="http://schemas.openxmlformats.org/officeDocument/2006/relationships/tags" Target="../tags/tag862.xml"/><Relationship Id="rId30" Type="http://schemas.openxmlformats.org/officeDocument/2006/relationships/tags" Target="../tags/tag865.xml"/><Relationship Id="rId35" Type="http://schemas.openxmlformats.org/officeDocument/2006/relationships/tags" Target="../tags/tag870.xml"/><Relationship Id="rId43" Type="http://schemas.openxmlformats.org/officeDocument/2006/relationships/tags" Target="../tags/tag878.xml"/><Relationship Id="rId48" Type="http://schemas.openxmlformats.org/officeDocument/2006/relationships/slideLayout" Target="../slideLayouts/slideLayout10.xml"/><Relationship Id="rId8" Type="http://schemas.openxmlformats.org/officeDocument/2006/relationships/tags" Target="../tags/tag843.xml"/></Relationships>
</file>

<file path=ppt/slides/_rels/slide27.xml.rels><?xml version="1.0" encoding="UTF-8" standalone="yes"?>
<Relationships xmlns="http://schemas.openxmlformats.org/package/2006/relationships"><Relationship Id="rId13" Type="http://schemas.openxmlformats.org/officeDocument/2006/relationships/tags" Target="../tags/tag895.xml"/><Relationship Id="rId18" Type="http://schemas.openxmlformats.org/officeDocument/2006/relationships/tags" Target="../tags/tag900.xml"/><Relationship Id="rId26" Type="http://schemas.openxmlformats.org/officeDocument/2006/relationships/tags" Target="../tags/tag908.xml"/><Relationship Id="rId39" Type="http://schemas.openxmlformats.org/officeDocument/2006/relationships/tags" Target="../tags/tag921.xml"/><Relationship Id="rId3" Type="http://schemas.openxmlformats.org/officeDocument/2006/relationships/tags" Target="../tags/tag885.xml"/><Relationship Id="rId21" Type="http://schemas.openxmlformats.org/officeDocument/2006/relationships/tags" Target="../tags/tag903.xml"/><Relationship Id="rId34" Type="http://schemas.openxmlformats.org/officeDocument/2006/relationships/tags" Target="../tags/tag916.xml"/><Relationship Id="rId42" Type="http://schemas.openxmlformats.org/officeDocument/2006/relationships/tags" Target="../tags/tag924.xml"/><Relationship Id="rId47" Type="http://schemas.openxmlformats.org/officeDocument/2006/relationships/tags" Target="../tags/tag929.xml"/><Relationship Id="rId7" Type="http://schemas.openxmlformats.org/officeDocument/2006/relationships/tags" Target="../tags/tag889.xml"/><Relationship Id="rId12" Type="http://schemas.openxmlformats.org/officeDocument/2006/relationships/tags" Target="../tags/tag894.xml"/><Relationship Id="rId17" Type="http://schemas.openxmlformats.org/officeDocument/2006/relationships/tags" Target="../tags/tag899.xml"/><Relationship Id="rId25" Type="http://schemas.openxmlformats.org/officeDocument/2006/relationships/tags" Target="../tags/tag907.xml"/><Relationship Id="rId33" Type="http://schemas.openxmlformats.org/officeDocument/2006/relationships/tags" Target="../tags/tag915.xml"/><Relationship Id="rId38" Type="http://schemas.openxmlformats.org/officeDocument/2006/relationships/tags" Target="../tags/tag920.xml"/><Relationship Id="rId46" Type="http://schemas.openxmlformats.org/officeDocument/2006/relationships/tags" Target="../tags/tag928.xml"/><Relationship Id="rId2" Type="http://schemas.openxmlformats.org/officeDocument/2006/relationships/tags" Target="../tags/tag884.xml"/><Relationship Id="rId16" Type="http://schemas.openxmlformats.org/officeDocument/2006/relationships/tags" Target="../tags/tag898.xml"/><Relationship Id="rId20" Type="http://schemas.openxmlformats.org/officeDocument/2006/relationships/tags" Target="../tags/tag902.xml"/><Relationship Id="rId29" Type="http://schemas.openxmlformats.org/officeDocument/2006/relationships/tags" Target="../tags/tag911.xml"/><Relationship Id="rId41" Type="http://schemas.openxmlformats.org/officeDocument/2006/relationships/tags" Target="../tags/tag923.xml"/><Relationship Id="rId1" Type="http://schemas.openxmlformats.org/officeDocument/2006/relationships/tags" Target="../tags/tag883.xml"/><Relationship Id="rId6" Type="http://schemas.openxmlformats.org/officeDocument/2006/relationships/tags" Target="../tags/tag888.xml"/><Relationship Id="rId11" Type="http://schemas.openxmlformats.org/officeDocument/2006/relationships/tags" Target="../tags/tag893.xml"/><Relationship Id="rId24" Type="http://schemas.openxmlformats.org/officeDocument/2006/relationships/tags" Target="../tags/tag906.xml"/><Relationship Id="rId32" Type="http://schemas.openxmlformats.org/officeDocument/2006/relationships/tags" Target="../tags/tag914.xml"/><Relationship Id="rId37" Type="http://schemas.openxmlformats.org/officeDocument/2006/relationships/tags" Target="../tags/tag919.xml"/><Relationship Id="rId40" Type="http://schemas.openxmlformats.org/officeDocument/2006/relationships/tags" Target="../tags/tag922.xml"/><Relationship Id="rId45" Type="http://schemas.openxmlformats.org/officeDocument/2006/relationships/tags" Target="../tags/tag927.xml"/><Relationship Id="rId5" Type="http://schemas.openxmlformats.org/officeDocument/2006/relationships/tags" Target="../tags/tag887.xml"/><Relationship Id="rId15" Type="http://schemas.openxmlformats.org/officeDocument/2006/relationships/tags" Target="../tags/tag897.xml"/><Relationship Id="rId23" Type="http://schemas.openxmlformats.org/officeDocument/2006/relationships/tags" Target="../tags/tag905.xml"/><Relationship Id="rId28" Type="http://schemas.openxmlformats.org/officeDocument/2006/relationships/tags" Target="../tags/tag910.xml"/><Relationship Id="rId36" Type="http://schemas.openxmlformats.org/officeDocument/2006/relationships/tags" Target="../tags/tag918.xml"/><Relationship Id="rId49" Type="http://schemas.openxmlformats.org/officeDocument/2006/relationships/notesSlide" Target="../notesSlides/notesSlide21.xml"/><Relationship Id="rId10" Type="http://schemas.openxmlformats.org/officeDocument/2006/relationships/tags" Target="../tags/tag892.xml"/><Relationship Id="rId19" Type="http://schemas.openxmlformats.org/officeDocument/2006/relationships/tags" Target="../tags/tag901.xml"/><Relationship Id="rId31" Type="http://schemas.openxmlformats.org/officeDocument/2006/relationships/tags" Target="../tags/tag913.xml"/><Relationship Id="rId44" Type="http://schemas.openxmlformats.org/officeDocument/2006/relationships/tags" Target="../tags/tag926.xml"/><Relationship Id="rId4" Type="http://schemas.openxmlformats.org/officeDocument/2006/relationships/tags" Target="../tags/tag886.xml"/><Relationship Id="rId9" Type="http://schemas.openxmlformats.org/officeDocument/2006/relationships/tags" Target="../tags/tag891.xml"/><Relationship Id="rId14" Type="http://schemas.openxmlformats.org/officeDocument/2006/relationships/tags" Target="../tags/tag896.xml"/><Relationship Id="rId22" Type="http://schemas.openxmlformats.org/officeDocument/2006/relationships/tags" Target="../tags/tag904.xml"/><Relationship Id="rId27" Type="http://schemas.openxmlformats.org/officeDocument/2006/relationships/tags" Target="../tags/tag909.xml"/><Relationship Id="rId30" Type="http://schemas.openxmlformats.org/officeDocument/2006/relationships/tags" Target="../tags/tag912.xml"/><Relationship Id="rId35" Type="http://schemas.openxmlformats.org/officeDocument/2006/relationships/tags" Target="../tags/tag917.xml"/><Relationship Id="rId43" Type="http://schemas.openxmlformats.org/officeDocument/2006/relationships/tags" Target="../tags/tag925.xml"/><Relationship Id="rId48" Type="http://schemas.openxmlformats.org/officeDocument/2006/relationships/slideLayout" Target="../slideLayouts/slideLayout10.xml"/><Relationship Id="rId8" Type="http://schemas.openxmlformats.org/officeDocument/2006/relationships/tags" Target="../tags/tag890.xml"/></Relationships>
</file>

<file path=ppt/slides/_rels/slide28.xml.rels><?xml version="1.0" encoding="UTF-8" standalone="yes"?>
<Relationships xmlns="http://schemas.openxmlformats.org/package/2006/relationships"><Relationship Id="rId13" Type="http://schemas.openxmlformats.org/officeDocument/2006/relationships/tags" Target="../tags/tag942.xml"/><Relationship Id="rId18" Type="http://schemas.openxmlformats.org/officeDocument/2006/relationships/tags" Target="../tags/tag947.xml"/><Relationship Id="rId26" Type="http://schemas.openxmlformats.org/officeDocument/2006/relationships/tags" Target="../tags/tag955.xml"/><Relationship Id="rId39" Type="http://schemas.openxmlformats.org/officeDocument/2006/relationships/tags" Target="../tags/tag968.xml"/><Relationship Id="rId3" Type="http://schemas.openxmlformats.org/officeDocument/2006/relationships/tags" Target="../tags/tag932.xml"/><Relationship Id="rId21" Type="http://schemas.openxmlformats.org/officeDocument/2006/relationships/tags" Target="../tags/tag950.xml"/><Relationship Id="rId34" Type="http://schemas.openxmlformats.org/officeDocument/2006/relationships/tags" Target="../tags/tag963.xml"/><Relationship Id="rId42" Type="http://schemas.openxmlformats.org/officeDocument/2006/relationships/tags" Target="../tags/tag971.xml"/><Relationship Id="rId47" Type="http://schemas.openxmlformats.org/officeDocument/2006/relationships/tags" Target="../tags/tag976.xml"/><Relationship Id="rId50" Type="http://schemas.openxmlformats.org/officeDocument/2006/relationships/notesSlide" Target="../notesSlides/notesSlide22.xml"/><Relationship Id="rId7" Type="http://schemas.openxmlformats.org/officeDocument/2006/relationships/tags" Target="../tags/tag936.xml"/><Relationship Id="rId12" Type="http://schemas.openxmlformats.org/officeDocument/2006/relationships/tags" Target="../tags/tag941.xml"/><Relationship Id="rId17" Type="http://schemas.openxmlformats.org/officeDocument/2006/relationships/tags" Target="../tags/tag946.xml"/><Relationship Id="rId25" Type="http://schemas.openxmlformats.org/officeDocument/2006/relationships/tags" Target="../tags/tag954.xml"/><Relationship Id="rId33" Type="http://schemas.openxmlformats.org/officeDocument/2006/relationships/tags" Target="../tags/tag962.xml"/><Relationship Id="rId38" Type="http://schemas.openxmlformats.org/officeDocument/2006/relationships/tags" Target="../tags/tag967.xml"/><Relationship Id="rId46" Type="http://schemas.openxmlformats.org/officeDocument/2006/relationships/tags" Target="../tags/tag975.xml"/><Relationship Id="rId2" Type="http://schemas.openxmlformats.org/officeDocument/2006/relationships/tags" Target="../tags/tag931.xml"/><Relationship Id="rId16" Type="http://schemas.openxmlformats.org/officeDocument/2006/relationships/tags" Target="../tags/tag945.xml"/><Relationship Id="rId20" Type="http://schemas.openxmlformats.org/officeDocument/2006/relationships/tags" Target="../tags/tag949.xml"/><Relationship Id="rId29" Type="http://schemas.openxmlformats.org/officeDocument/2006/relationships/tags" Target="../tags/tag958.xml"/><Relationship Id="rId41" Type="http://schemas.openxmlformats.org/officeDocument/2006/relationships/tags" Target="../tags/tag970.xml"/><Relationship Id="rId1" Type="http://schemas.openxmlformats.org/officeDocument/2006/relationships/tags" Target="../tags/tag930.xml"/><Relationship Id="rId6" Type="http://schemas.openxmlformats.org/officeDocument/2006/relationships/tags" Target="../tags/tag935.xml"/><Relationship Id="rId11" Type="http://schemas.openxmlformats.org/officeDocument/2006/relationships/tags" Target="../tags/tag940.xml"/><Relationship Id="rId24" Type="http://schemas.openxmlformats.org/officeDocument/2006/relationships/tags" Target="../tags/tag953.xml"/><Relationship Id="rId32" Type="http://schemas.openxmlformats.org/officeDocument/2006/relationships/tags" Target="../tags/tag961.xml"/><Relationship Id="rId37" Type="http://schemas.openxmlformats.org/officeDocument/2006/relationships/tags" Target="../tags/tag966.xml"/><Relationship Id="rId40" Type="http://schemas.openxmlformats.org/officeDocument/2006/relationships/tags" Target="../tags/tag969.xml"/><Relationship Id="rId45" Type="http://schemas.openxmlformats.org/officeDocument/2006/relationships/tags" Target="../tags/tag974.xml"/><Relationship Id="rId5" Type="http://schemas.openxmlformats.org/officeDocument/2006/relationships/tags" Target="../tags/tag934.xml"/><Relationship Id="rId15" Type="http://schemas.openxmlformats.org/officeDocument/2006/relationships/tags" Target="../tags/tag944.xml"/><Relationship Id="rId23" Type="http://schemas.openxmlformats.org/officeDocument/2006/relationships/tags" Target="../tags/tag952.xml"/><Relationship Id="rId28" Type="http://schemas.openxmlformats.org/officeDocument/2006/relationships/tags" Target="../tags/tag957.xml"/><Relationship Id="rId36" Type="http://schemas.openxmlformats.org/officeDocument/2006/relationships/tags" Target="../tags/tag965.xml"/><Relationship Id="rId49" Type="http://schemas.openxmlformats.org/officeDocument/2006/relationships/slideLayout" Target="../slideLayouts/slideLayout10.xml"/><Relationship Id="rId10" Type="http://schemas.openxmlformats.org/officeDocument/2006/relationships/tags" Target="../tags/tag939.xml"/><Relationship Id="rId19" Type="http://schemas.openxmlformats.org/officeDocument/2006/relationships/tags" Target="../tags/tag948.xml"/><Relationship Id="rId31" Type="http://schemas.openxmlformats.org/officeDocument/2006/relationships/tags" Target="../tags/tag960.xml"/><Relationship Id="rId44" Type="http://schemas.openxmlformats.org/officeDocument/2006/relationships/tags" Target="../tags/tag973.xml"/><Relationship Id="rId4" Type="http://schemas.openxmlformats.org/officeDocument/2006/relationships/tags" Target="../tags/tag933.xml"/><Relationship Id="rId9" Type="http://schemas.openxmlformats.org/officeDocument/2006/relationships/tags" Target="../tags/tag938.xml"/><Relationship Id="rId14" Type="http://schemas.openxmlformats.org/officeDocument/2006/relationships/tags" Target="../tags/tag943.xml"/><Relationship Id="rId22" Type="http://schemas.openxmlformats.org/officeDocument/2006/relationships/tags" Target="../tags/tag951.xml"/><Relationship Id="rId27" Type="http://schemas.openxmlformats.org/officeDocument/2006/relationships/tags" Target="../tags/tag956.xml"/><Relationship Id="rId30" Type="http://schemas.openxmlformats.org/officeDocument/2006/relationships/tags" Target="../tags/tag959.xml"/><Relationship Id="rId35" Type="http://schemas.openxmlformats.org/officeDocument/2006/relationships/tags" Target="../tags/tag964.xml"/><Relationship Id="rId43" Type="http://schemas.openxmlformats.org/officeDocument/2006/relationships/tags" Target="../tags/tag972.xml"/><Relationship Id="rId48" Type="http://schemas.openxmlformats.org/officeDocument/2006/relationships/tags" Target="../tags/tag977.xml"/><Relationship Id="rId8" Type="http://schemas.openxmlformats.org/officeDocument/2006/relationships/tags" Target="../tags/tag937.xml"/></Relationships>
</file>

<file path=ppt/slides/_rels/slide29.xml.rels><?xml version="1.0" encoding="UTF-8" standalone="yes"?>
<Relationships xmlns="http://schemas.openxmlformats.org/package/2006/relationships"><Relationship Id="rId13" Type="http://schemas.openxmlformats.org/officeDocument/2006/relationships/tags" Target="../tags/tag990.xml"/><Relationship Id="rId18" Type="http://schemas.openxmlformats.org/officeDocument/2006/relationships/tags" Target="../tags/tag995.xml"/><Relationship Id="rId26" Type="http://schemas.openxmlformats.org/officeDocument/2006/relationships/tags" Target="../tags/tag1003.xml"/><Relationship Id="rId39" Type="http://schemas.openxmlformats.org/officeDocument/2006/relationships/tags" Target="../tags/tag1016.xml"/><Relationship Id="rId3" Type="http://schemas.openxmlformats.org/officeDocument/2006/relationships/tags" Target="../tags/tag980.xml"/><Relationship Id="rId21" Type="http://schemas.openxmlformats.org/officeDocument/2006/relationships/tags" Target="../tags/tag998.xml"/><Relationship Id="rId34" Type="http://schemas.openxmlformats.org/officeDocument/2006/relationships/tags" Target="../tags/tag1011.xml"/><Relationship Id="rId42" Type="http://schemas.openxmlformats.org/officeDocument/2006/relationships/tags" Target="../tags/tag1019.xml"/><Relationship Id="rId47" Type="http://schemas.openxmlformats.org/officeDocument/2006/relationships/tags" Target="../tags/tag1024.xml"/><Relationship Id="rId7" Type="http://schemas.openxmlformats.org/officeDocument/2006/relationships/tags" Target="../tags/tag984.xml"/><Relationship Id="rId12" Type="http://schemas.openxmlformats.org/officeDocument/2006/relationships/tags" Target="../tags/tag989.xml"/><Relationship Id="rId17" Type="http://schemas.openxmlformats.org/officeDocument/2006/relationships/tags" Target="../tags/tag994.xml"/><Relationship Id="rId25" Type="http://schemas.openxmlformats.org/officeDocument/2006/relationships/tags" Target="../tags/tag1002.xml"/><Relationship Id="rId33" Type="http://schemas.openxmlformats.org/officeDocument/2006/relationships/tags" Target="../tags/tag1010.xml"/><Relationship Id="rId38" Type="http://schemas.openxmlformats.org/officeDocument/2006/relationships/tags" Target="../tags/tag1015.xml"/><Relationship Id="rId46" Type="http://schemas.openxmlformats.org/officeDocument/2006/relationships/tags" Target="../tags/tag1023.xml"/><Relationship Id="rId2" Type="http://schemas.openxmlformats.org/officeDocument/2006/relationships/tags" Target="../tags/tag979.xml"/><Relationship Id="rId16" Type="http://schemas.openxmlformats.org/officeDocument/2006/relationships/tags" Target="../tags/tag993.xml"/><Relationship Id="rId20" Type="http://schemas.openxmlformats.org/officeDocument/2006/relationships/tags" Target="../tags/tag997.xml"/><Relationship Id="rId29" Type="http://schemas.openxmlformats.org/officeDocument/2006/relationships/tags" Target="../tags/tag1006.xml"/><Relationship Id="rId41" Type="http://schemas.openxmlformats.org/officeDocument/2006/relationships/tags" Target="../tags/tag1018.xml"/><Relationship Id="rId1" Type="http://schemas.openxmlformats.org/officeDocument/2006/relationships/tags" Target="../tags/tag978.xml"/><Relationship Id="rId6" Type="http://schemas.openxmlformats.org/officeDocument/2006/relationships/tags" Target="../tags/tag983.xml"/><Relationship Id="rId11" Type="http://schemas.openxmlformats.org/officeDocument/2006/relationships/tags" Target="../tags/tag988.xml"/><Relationship Id="rId24" Type="http://schemas.openxmlformats.org/officeDocument/2006/relationships/tags" Target="../tags/tag1001.xml"/><Relationship Id="rId32" Type="http://schemas.openxmlformats.org/officeDocument/2006/relationships/tags" Target="../tags/tag1009.xml"/><Relationship Id="rId37" Type="http://schemas.openxmlformats.org/officeDocument/2006/relationships/tags" Target="../tags/tag1014.xml"/><Relationship Id="rId40" Type="http://schemas.openxmlformats.org/officeDocument/2006/relationships/tags" Target="../tags/tag1017.xml"/><Relationship Id="rId45" Type="http://schemas.openxmlformats.org/officeDocument/2006/relationships/tags" Target="../tags/tag1022.xml"/><Relationship Id="rId5" Type="http://schemas.openxmlformats.org/officeDocument/2006/relationships/tags" Target="../tags/tag982.xml"/><Relationship Id="rId15" Type="http://schemas.openxmlformats.org/officeDocument/2006/relationships/tags" Target="../tags/tag992.xml"/><Relationship Id="rId23" Type="http://schemas.openxmlformats.org/officeDocument/2006/relationships/tags" Target="../tags/tag1000.xml"/><Relationship Id="rId28" Type="http://schemas.openxmlformats.org/officeDocument/2006/relationships/tags" Target="../tags/tag1005.xml"/><Relationship Id="rId36" Type="http://schemas.openxmlformats.org/officeDocument/2006/relationships/tags" Target="../tags/tag1013.xml"/><Relationship Id="rId49" Type="http://schemas.openxmlformats.org/officeDocument/2006/relationships/notesSlide" Target="../notesSlides/notesSlide23.xml"/><Relationship Id="rId10" Type="http://schemas.openxmlformats.org/officeDocument/2006/relationships/tags" Target="../tags/tag987.xml"/><Relationship Id="rId19" Type="http://schemas.openxmlformats.org/officeDocument/2006/relationships/tags" Target="../tags/tag996.xml"/><Relationship Id="rId31" Type="http://schemas.openxmlformats.org/officeDocument/2006/relationships/tags" Target="../tags/tag1008.xml"/><Relationship Id="rId44" Type="http://schemas.openxmlformats.org/officeDocument/2006/relationships/tags" Target="../tags/tag1021.xml"/><Relationship Id="rId4" Type="http://schemas.openxmlformats.org/officeDocument/2006/relationships/tags" Target="../tags/tag981.xml"/><Relationship Id="rId9" Type="http://schemas.openxmlformats.org/officeDocument/2006/relationships/tags" Target="../tags/tag986.xml"/><Relationship Id="rId14" Type="http://schemas.openxmlformats.org/officeDocument/2006/relationships/tags" Target="../tags/tag991.xml"/><Relationship Id="rId22" Type="http://schemas.openxmlformats.org/officeDocument/2006/relationships/tags" Target="../tags/tag999.xml"/><Relationship Id="rId27" Type="http://schemas.openxmlformats.org/officeDocument/2006/relationships/tags" Target="../tags/tag1004.xml"/><Relationship Id="rId30" Type="http://schemas.openxmlformats.org/officeDocument/2006/relationships/tags" Target="../tags/tag1007.xml"/><Relationship Id="rId35" Type="http://schemas.openxmlformats.org/officeDocument/2006/relationships/tags" Target="../tags/tag1012.xml"/><Relationship Id="rId43" Type="http://schemas.openxmlformats.org/officeDocument/2006/relationships/tags" Target="../tags/tag1020.xml"/><Relationship Id="rId48" Type="http://schemas.openxmlformats.org/officeDocument/2006/relationships/slideLayout" Target="../slideLayouts/slideLayout10.xml"/><Relationship Id="rId8" Type="http://schemas.openxmlformats.org/officeDocument/2006/relationships/tags" Target="../tags/tag985.xml"/></Relationships>
</file>

<file path=ppt/slides/_rels/slide30.xml.rels><?xml version="1.0" encoding="UTF-8" standalone="yes"?>
<Relationships xmlns="http://schemas.openxmlformats.org/package/2006/relationships"><Relationship Id="rId13" Type="http://schemas.openxmlformats.org/officeDocument/2006/relationships/tags" Target="../tags/tag1037.xml"/><Relationship Id="rId18" Type="http://schemas.openxmlformats.org/officeDocument/2006/relationships/tags" Target="../tags/tag1042.xml"/><Relationship Id="rId26" Type="http://schemas.openxmlformats.org/officeDocument/2006/relationships/tags" Target="../tags/tag1050.xml"/><Relationship Id="rId39" Type="http://schemas.openxmlformats.org/officeDocument/2006/relationships/tags" Target="../tags/tag1063.xml"/><Relationship Id="rId3" Type="http://schemas.openxmlformats.org/officeDocument/2006/relationships/tags" Target="../tags/tag1027.xml"/><Relationship Id="rId21" Type="http://schemas.openxmlformats.org/officeDocument/2006/relationships/tags" Target="../tags/tag1045.xml"/><Relationship Id="rId34" Type="http://schemas.openxmlformats.org/officeDocument/2006/relationships/tags" Target="../tags/tag1058.xml"/><Relationship Id="rId42" Type="http://schemas.openxmlformats.org/officeDocument/2006/relationships/tags" Target="../tags/tag1066.xml"/><Relationship Id="rId47" Type="http://schemas.openxmlformats.org/officeDocument/2006/relationships/tags" Target="../tags/tag1071.xml"/><Relationship Id="rId7" Type="http://schemas.openxmlformats.org/officeDocument/2006/relationships/tags" Target="../tags/tag1031.xml"/><Relationship Id="rId12" Type="http://schemas.openxmlformats.org/officeDocument/2006/relationships/tags" Target="../tags/tag1036.xml"/><Relationship Id="rId17" Type="http://schemas.openxmlformats.org/officeDocument/2006/relationships/tags" Target="../tags/tag1041.xml"/><Relationship Id="rId25" Type="http://schemas.openxmlformats.org/officeDocument/2006/relationships/tags" Target="../tags/tag1049.xml"/><Relationship Id="rId33" Type="http://schemas.openxmlformats.org/officeDocument/2006/relationships/tags" Target="../tags/tag1057.xml"/><Relationship Id="rId38" Type="http://schemas.openxmlformats.org/officeDocument/2006/relationships/tags" Target="../tags/tag1062.xml"/><Relationship Id="rId46" Type="http://schemas.openxmlformats.org/officeDocument/2006/relationships/tags" Target="../tags/tag1070.xml"/><Relationship Id="rId2" Type="http://schemas.openxmlformats.org/officeDocument/2006/relationships/tags" Target="../tags/tag1026.xml"/><Relationship Id="rId16" Type="http://schemas.openxmlformats.org/officeDocument/2006/relationships/tags" Target="../tags/tag1040.xml"/><Relationship Id="rId20" Type="http://schemas.openxmlformats.org/officeDocument/2006/relationships/tags" Target="../tags/tag1044.xml"/><Relationship Id="rId29" Type="http://schemas.openxmlformats.org/officeDocument/2006/relationships/tags" Target="../tags/tag1053.xml"/><Relationship Id="rId41" Type="http://schemas.openxmlformats.org/officeDocument/2006/relationships/tags" Target="../tags/tag1065.xml"/><Relationship Id="rId1" Type="http://schemas.openxmlformats.org/officeDocument/2006/relationships/tags" Target="../tags/tag1025.xml"/><Relationship Id="rId6" Type="http://schemas.openxmlformats.org/officeDocument/2006/relationships/tags" Target="../tags/tag1030.xml"/><Relationship Id="rId11" Type="http://schemas.openxmlformats.org/officeDocument/2006/relationships/tags" Target="../tags/tag1035.xml"/><Relationship Id="rId24" Type="http://schemas.openxmlformats.org/officeDocument/2006/relationships/tags" Target="../tags/tag1048.xml"/><Relationship Id="rId32" Type="http://schemas.openxmlformats.org/officeDocument/2006/relationships/tags" Target="../tags/tag1056.xml"/><Relationship Id="rId37" Type="http://schemas.openxmlformats.org/officeDocument/2006/relationships/tags" Target="../tags/tag1061.xml"/><Relationship Id="rId40" Type="http://schemas.openxmlformats.org/officeDocument/2006/relationships/tags" Target="../tags/tag1064.xml"/><Relationship Id="rId45" Type="http://schemas.openxmlformats.org/officeDocument/2006/relationships/tags" Target="../tags/tag1069.xml"/><Relationship Id="rId5" Type="http://schemas.openxmlformats.org/officeDocument/2006/relationships/tags" Target="../tags/tag1029.xml"/><Relationship Id="rId15" Type="http://schemas.openxmlformats.org/officeDocument/2006/relationships/tags" Target="../tags/tag1039.xml"/><Relationship Id="rId23" Type="http://schemas.openxmlformats.org/officeDocument/2006/relationships/tags" Target="../tags/tag1047.xml"/><Relationship Id="rId28" Type="http://schemas.openxmlformats.org/officeDocument/2006/relationships/tags" Target="../tags/tag1052.xml"/><Relationship Id="rId36" Type="http://schemas.openxmlformats.org/officeDocument/2006/relationships/tags" Target="../tags/tag1060.xml"/><Relationship Id="rId49" Type="http://schemas.openxmlformats.org/officeDocument/2006/relationships/notesSlide" Target="../notesSlides/notesSlide24.xml"/><Relationship Id="rId10" Type="http://schemas.openxmlformats.org/officeDocument/2006/relationships/tags" Target="../tags/tag1034.xml"/><Relationship Id="rId19" Type="http://schemas.openxmlformats.org/officeDocument/2006/relationships/tags" Target="../tags/tag1043.xml"/><Relationship Id="rId31" Type="http://schemas.openxmlformats.org/officeDocument/2006/relationships/tags" Target="../tags/tag1055.xml"/><Relationship Id="rId44" Type="http://schemas.openxmlformats.org/officeDocument/2006/relationships/tags" Target="../tags/tag1068.xml"/><Relationship Id="rId4" Type="http://schemas.openxmlformats.org/officeDocument/2006/relationships/tags" Target="../tags/tag1028.xml"/><Relationship Id="rId9" Type="http://schemas.openxmlformats.org/officeDocument/2006/relationships/tags" Target="../tags/tag1033.xml"/><Relationship Id="rId14" Type="http://schemas.openxmlformats.org/officeDocument/2006/relationships/tags" Target="../tags/tag1038.xml"/><Relationship Id="rId22" Type="http://schemas.openxmlformats.org/officeDocument/2006/relationships/tags" Target="../tags/tag1046.xml"/><Relationship Id="rId27" Type="http://schemas.openxmlformats.org/officeDocument/2006/relationships/tags" Target="../tags/tag1051.xml"/><Relationship Id="rId30" Type="http://schemas.openxmlformats.org/officeDocument/2006/relationships/tags" Target="../tags/tag1054.xml"/><Relationship Id="rId35" Type="http://schemas.openxmlformats.org/officeDocument/2006/relationships/tags" Target="../tags/tag1059.xml"/><Relationship Id="rId43" Type="http://schemas.openxmlformats.org/officeDocument/2006/relationships/tags" Target="../tags/tag1067.xml"/><Relationship Id="rId48" Type="http://schemas.openxmlformats.org/officeDocument/2006/relationships/slideLayout" Target="../slideLayouts/slideLayout10.xml"/><Relationship Id="rId8" Type="http://schemas.openxmlformats.org/officeDocument/2006/relationships/tags" Target="../tags/tag1032.xml"/></Relationships>
</file>

<file path=ppt/slides/_rels/slide31.xml.rels><?xml version="1.0" encoding="UTF-8" standalone="yes"?>
<Relationships xmlns="http://schemas.openxmlformats.org/package/2006/relationships"><Relationship Id="rId13" Type="http://schemas.openxmlformats.org/officeDocument/2006/relationships/tags" Target="../tags/tag1084.xml"/><Relationship Id="rId18" Type="http://schemas.openxmlformats.org/officeDocument/2006/relationships/tags" Target="../tags/tag1089.xml"/><Relationship Id="rId26" Type="http://schemas.openxmlformats.org/officeDocument/2006/relationships/tags" Target="../tags/tag1097.xml"/><Relationship Id="rId39" Type="http://schemas.openxmlformats.org/officeDocument/2006/relationships/tags" Target="../tags/tag1110.xml"/><Relationship Id="rId21" Type="http://schemas.openxmlformats.org/officeDocument/2006/relationships/tags" Target="../tags/tag1092.xml"/><Relationship Id="rId34" Type="http://schemas.openxmlformats.org/officeDocument/2006/relationships/tags" Target="../tags/tag1105.xml"/><Relationship Id="rId42" Type="http://schemas.openxmlformats.org/officeDocument/2006/relationships/tags" Target="../tags/tag1113.xml"/><Relationship Id="rId47" Type="http://schemas.openxmlformats.org/officeDocument/2006/relationships/tags" Target="../tags/tag1118.xml"/><Relationship Id="rId50" Type="http://schemas.openxmlformats.org/officeDocument/2006/relationships/tags" Target="../tags/tag1121.xml"/><Relationship Id="rId55" Type="http://schemas.openxmlformats.org/officeDocument/2006/relationships/notesSlide" Target="../notesSlides/notesSlide25.xml"/><Relationship Id="rId63" Type="http://schemas.openxmlformats.org/officeDocument/2006/relationships/image" Target="../media/image15.emf"/><Relationship Id="rId7" Type="http://schemas.openxmlformats.org/officeDocument/2006/relationships/tags" Target="../tags/tag1078.xml"/><Relationship Id="rId2" Type="http://schemas.openxmlformats.org/officeDocument/2006/relationships/tags" Target="../tags/tag1073.xml"/><Relationship Id="rId16" Type="http://schemas.openxmlformats.org/officeDocument/2006/relationships/tags" Target="../tags/tag1087.xml"/><Relationship Id="rId20" Type="http://schemas.openxmlformats.org/officeDocument/2006/relationships/tags" Target="../tags/tag1091.xml"/><Relationship Id="rId29" Type="http://schemas.openxmlformats.org/officeDocument/2006/relationships/tags" Target="../tags/tag1100.xml"/><Relationship Id="rId41" Type="http://schemas.openxmlformats.org/officeDocument/2006/relationships/tags" Target="../tags/tag1112.xml"/><Relationship Id="rId54" Type="http://schemas.openxmlformats.org/officeDocument/2006/relationships/slideLayout" Target="../slideLayouts/slideLayout10.xml"/><Relationship Id="rId62" Type="http://schemas.openxmlformats.org/officeDocument/2006/relationships/customXml" Target="../ink/ink11.xml"/><Relationship Id="rId1" Type="http://schemas.openxmlformats.org/officeDocument/2006/relationships/tags" Target="../tags/tag1072.xml"/><Relationship Id="rId6" Type="http://schemas.openxmlformats.org/officeDocument/2006/relationships/tags" Target="../tags/tag1077.xml"/><Relationship Id="rId11" Type="http://schemas.openxmlformats.org/officeDocument/2006/relationships/tags" Target="../tags/tag1082.xml"/><Relationship Id="rId24" Type="http://schemas.openxmlformats.org/officeDocument/2006/relationships/tags" Target="../tags/tag1095.xml"/><Relationship Id="rId32" Type="http://schemas.openxmlformats.org/officeDocument/2006/relationships/tags" Target="../tags/tag1103.xml"/><Relationship Id="rId37" Type="http://schemas.openxmlformats.org/officeDocument/2006/relationships/tags" Target="../tags/tag1108.xml"/><Relationship Id="rId40" Type="http://schemas.openxmlformats.org/officeDocument/2006/relationships/tags" Target="../tags/tag1111.xml"/><Relationship Id="rId45" Type="http://schemas.openxmlformats.org/officeDocument/2006/relationships/tags" Target="../tags/tag1116.xml"/><Relationship Id="rId53" Type="http://schemas.openxmlformats.org/officeDocument/2006/relationships/tags" Target="../tags/tag1124.xml"/><Relationship Id="rId58" Type="http://schemas.openxmlformats.org/officeDocument/2006/relationships/customXml" Target="../ink/ink9.xml"/><Relationship Id="rId5" Type="http://schemas.openxmlformats.org/officeDocument/2006/relationships/tags" Target="../tags/tag1076.xml"/><Relationship Id="rId15" Type="http://schemas.openxmlformats.org/officeDocument/2006/relationships/tags" Target="../tags/tag1086.xml"/><Relationship Id="rId23" Type="http://schemas.openxmlformats.org/officeDocument/2006/relationships/tags" Target="../tags/tag1094.xml"/><Relationship Id="rId28" Type="http://schemas.openxmlformats.org/officeDocument/2006/relationships/tags" Target="../tags/tag1099.xml"/><Relationship Id="rId36" Type="http://schemas.openxmlformats.org/officeDocument/2006/relationships/tags" Target="../tags/tag1107.xml"/><Relationship Id="rId49" Type="http://schemas.openxmlformats.org/officeDocument/2006/relationships/tags" Target="../tags/tag1120.xml"/><Relationship Id="rId57" Type="http://schemas.openxmlformats.org/officeDocument/2006/relationships/image" Target="../media/image230.emf"/><Relationship Id="rId61" Type="http://schemas.openxmlformats.org/officeDocument/2006/relationships/image" Target="../media/image14.emf"/><Relationship Id="rId10" Type="http://schemas.openxmlformats.org/officeDocument/2006/relationships/tags" Target="../tags/tag1081.xml"/><Relationship Id="rId19" Type="http://schemas.openxmlformats.org/officeDocument/2006/relationships/tags" Target="../tags/tag1090.xml"/><Relationship Id="rId31" Type="http://schemas.openxmlformats.org/officeDocument/2006/relationships/tags" Target="../tags/tag1102.xml"/><Relationship Id="rId44" Type="http://schemas.openxmlformats.org/officeDocument/2006/relationships/tags" Target="../tags/tag1115.xml"/><Relationship Id="rId52" Type="http://schemas.openxmlformats.org/officeDocument/2006/relationships/tags" Target="../tags/tag1123.xml"/><Relationship Id="rId60" Type="http://schemas.openxmlformats.org/officeDocument/2006/relationships/customXml" Target="../ink/ink10.xml"/><Relationship Id="rId65" Type="http://schemas.openxmlformats.org/officeDocument/2006/relationships/image" Target="../media/image16.emf"/><Relationship Id="rId4" Type="http://schemas.openxmlformats.org/officeDocument/2006/relationships/tags" Target="../tags/tag1075.xml"/><Relationship Id="rId9" Type="http://schemas.openxmlformats.org/officeDocument/2006/relationships/tags" Target="../tags/tag1080.xml"/><Relationship Id="rId14" Type="http://schemas.openxmlformats.org/officeDocument/2006/relationships/tags" Target="../tags/tag1085.xml"/><Relationship Id="rId22" Type="http://schemas.openxmlformats.org/officeDocument/2006/relationships/tags" Target="../tags/tag1093.xml"/><Relationship Id="rId27" Type="http://schemas.openxmlformats.org/officeDocument/2006/relationships/tags" Target="../tags/tag1098.xml"/><Relationship Id="rId30" Type="http://schemas.openxmlformats.org/officeDocument/2006/relationships/tags" Target="../tags/tag1101.xml"/><Relationship Id="rId35" Type="http://schemas.openxmlformats.org/officeDocument/2006/relationships/tags" Target="../tags/tag1106.xml"/><Relationship Id="rId43" Type="http://schemas.openxmlformats.org/officeDocument/2006/relationships/tags" Target="../tags/tag1114.xml"/><Relationship Id="rId48" Type="http://schemas.openxmlformats.org/officeDocument/2006/relationships/tags" Target="../tags/tag1119.xml"/><Relationship Id="rId56" Type="http://schemas.openxmlformats.org/officeDocument/2006/relationships/customXml" Target="../ink/ink8.xml"/><Relationship Id="rId64" Type="http://schemas.openxmlformats.org/officeDocument/2006/relationships/customXml" Target="../ink/ink12.xml"/><Relationship Id="rId8" Type="http://schemas.openxmlformats.org/officeDocument/2006/relationships/tags" Target="../tags/tag1079.xml"/><Relationship Id="rId51" Type="http://schemas.openxmlformats.org/officeDocument/2006/relationships/tags" Target="../tags/tag1122.xml"/><Relationship Id="rId3" Type="http://schemas.openxmlformats.org/officeDocument/2006/relationships/tags" Target="../tags/tag1074.xml"/><Relationship Id="rId12" Type="http://schemas.openxmlformats.org/officeDocument/2006/relationships/tags" Target="../tags/tag1083.xml"/><Relationship Id="rId17" Type="http://schemas.openxmlformats.org/officeDocument/2006/relationships/tags" Target="../tags/tag1088.xml"/><Relationship Id="rId25" Type="http://schemas.openxmlformats.org/officeDocument/2006/relationships/tags" Target="../tags/tag1096.xml"/><Relationship Id="rId33" Type="http://schemas.openxmlformats.org/officeDocument/2006/relationships/tags" Target="../tags/tag1104.xml"/><Relationship Id="rId38" Type="http://schemas.openxmlformats.org/officeDocument/2006/relationships/tags" Target="../tags/tag1109.xml"/><Relationship Id="rId46" Type="http://schemas.openxmlformats.org/officeDocument/2006/relationships/tags" Target="../tags/tag1117.xml"/><Relationship Id="rId59" Type="http://schemas.openxmlformats.org/officeDocument/2006/relationships/image" Target="../media/image13.emf"/></Relationships>
</file>

<file path=ppt/slides/_rels/slide32.xml.rels><?xml version="1.0" encoding="UTF-8" standalone="yes"?>
<Relationships xmlns="http://schemas.openxmlformats.org/package/2006/relationships"><Relationship Id="rId13" Type="http://schemas.openxmlformats.org/officeDocument/2006/relationships/tags" Target="../tags/tag1137.xml"/><Relationship Id="rId18" Type="http://schemas.openxmlformats.org/officeDocument/2006/relationships/tags" Target="../tags/tag1142.xml"/><Relationship Id="rId26" Type="http://schemas.openxmlformats.org/officeDocument/2006/relationships/tags" Target="../tags/tag1150.xml"/><Relationship Id="rId39" Type="http://schemas.openxmlformats.org/officeDocument/2006/relationships/tags" Target="../tags/tag1163.xml"/><Relationship Id="rId3" Type="http://schemas.openxmlformats.org/officeDocument/2006/relationships/tags" Target="../tags/tag1127.xml"/><Relationship Id="rId21" Type="http://schemas.openxmlformats.org/officeDocument/2006/relationships/tags" Target="../tags/tag1145.xml"/><Relationship Id="rId34" Type="http://schemas.openxmlformats.org/officeDocument/2006/relationships/tags" Target="../tags/tag1158.xml"/><Relationship Id="rId42" Type="http://schemas.openxmlformats.org/officeDocument/2006/relationships/tags" Target="../tags/tag1166.xml"/><Relationship Id="rId47" Type="http://schemas.openxmlformats.org/officeDocument/2006/relationships/tags" Target="../tags/tag1171.xml"/><Relationship Id="rId50" Type="http://schemas.openxmlformats.org/officeDocument/2006/relationships/notesSlide" Target="../notesSlides/notesSlide26.xml"/><Relationship Id="rId7" Type="http://schemas.openxmlformats.org/officeDocument/2006/relationships/tags" Target="../tags/tag1131.xml"/><Relationship Id="rId12" Type="http://schemas.openxmlformats.org/officeDocument/2006/relationships/tags" Target="../tags/tag1136.xml"/><Relationship Id="rId17" Type="http://schemas.openxmlformats.org/officeDocument/2006/relationships/tags" Target="../tags/tag1141.xml"/><Relationship Id="rId25" Type="http://schemas.openxmlformats.org/officeDocument/2006/relationships/tags" Target="../tags/tag1149.xml"/><Relationship Id="rId33" Type="http://schemas.openxmlformats.org/officeDocument/2006/relationships/tags" Target="../tags/tag1157.xml"/><Relationship Id="rId38" Type="http://schemas.openxmlformats.org/officeDocument/2006/relationships/tags" Target="../tags/tag1162.xml"/><Relationship Id="rId46" Type="http://schemas.openxmlformats.org/officeDocument/2006/relationships/tags" Target="../tags/tag1170.xml"/><Relationship Id="rId2" Type="http://schemas.openxmlformats.org/officeDocument/2006/relationships/tags" Target="../tags/tag1126.xml"/><Relationship Id="rId16" Type="http://schemas.openxmlformats.org/officeDocument/2006/relationships/tags" Target="../tags/tag1140.xml"/><Relationship Id="rId20" Type="http://schemas.openxmlformats.org/officeDocument/2006/relationships/tags" Target="../tags/tag1144.xml"/><Relationship Id="rId29" Type="http://schemas.openxmlformats.org/officeDocument/2006/relationships/tags" Target="../tags/tag1153.xml"/><Relationship Id="rId41" Type="http://schemas.openxmlformats.org/officeDocument/2006/relationships/tags" Target="../tags/tag1165.xml"/><Relationship Id="rId1" Type="http://schemas.openxmlformats.org/officeDocument/2006/relationships/tags" Target="../tags/tag1125.xml"/><Relationship Id="rId6" Type="http://schemas.openxmlformats.org/officeDocument/2006/relationships/tags" Target="../tags/tag1130.xml"/><Relationship Id="rId11" Type="http://schemas.openxmlformats.org/officeDocument/2006/relationships/tags" Target="../tags/tag1135.xml"/><Relationship Id="rId24" Type="http://schemas.openxmlformats.org/officeDocument/2006/relationships/tags" Target="../tags/tag1148.xml"/><Relationship Id="rId32" Type="http://schemas.openxmlformats.org/officeDocument/2006/relationships/tags" Target="../tags/tag1156.xml"/><Relationship Id="rId37" Type="http://schemas.openxmlformats.org/officeDocument/2006/relationships/tags" Target="../tags/tag1161.xml"/><Relationship Id="rId40" Type="http://schemas.openxmlformats.org/officeDocument/2006/relationships/tags" Target="../tags/tag1164.xml"/><Relationship Id="rId45" Type="http://schemas.openxmlformats.org/officeDocument/2006/relationships/tags" Target="../tags/tag1169.xml"/><Relationship Id="rId5" Type="http://schemas.openxmlformats.org/officeDocument/2006/relationships/tags" Target="../tags/tag1129.xml"/><Relationship Id="rId15" Type="http://schemas.openxmlformats.org/officeDocument/2006/relationships/tags" Target="../tags/tag1139.xml"/><Relationship Id="rId23" Type="http://schemas.openxmlformats.org/officeDocument/2006/relationships/tags" Target="../tags/tag1147.xml"/><Relationship Id="rId28" Type="http://schemas.openxmlformats.org/officeDocument/2006/relationships/tags" Target="../tags/tag1152.xml"/><Relationship Id="rId36" Type="http://schemas.openxmlformats.org/officeDocument/2006/relationships/tags" Target="../tags/tag1160.xml"/><Relationship Id="rId49" Type="http://schemas.openxmlformats.org/officeDocument/2006/relationships/slideLayout" Target="../slideLayouts/slideLayout10.xml"/><Relationship Id="rId10" Type="http://schemas.openxmlformats.org/officeDocument/2006/relationships/tags" Target="../tags/tag1134.xml"/><Relationship Id="rId19" Type="http://schemas.openxmlformats.org/officeDocument/2006/relationships/tags" Target="../tags/tag1143.xml"/><Relationship Id="rId31" Type="http://schemas.openxmlformats.org/officeDocument/2006/relationships/tags" Target="../tags/tag1155.xml"/><Relationship Id="rId44" Type="http://schemas.openxmlformats.org/officeDocument/2006/relationships/tags" Target="../tags/tag1168.xml"/><Relationship Id="rId4" Type="http://schemas.openxmlformats.org/officeDocument/2006/relationships/tags" Target="../tags/tag1128.xml"/><Relationship Id="rId9" Type="http://schemas.openxmlformats.org/officeDocument/2006/relationships/tags" Target="../tags/tag1133.xml"/><Relationship Id="rId14" Type="http://schemas.openxmlformats.org/officeDocument/2006/relationships/tags" Target="../tags/tag1138.xml"/><Relationship Id="rId22" Type="http://schemas.openxmlformats.org/officeDocument/2006/relationships/tags" Target="../tags/tag1146.xml"/><Relationship Id="rId27" Type="http://schemas.openxmlformats.org/officeDocument/2006/relationships/tags" Target="../tags/tag1151.xml"/><Relationship Id="rId30" Type="http://schemas.openxmlformats.org/officeDocument/2006/relationships/tags" Target="../tags/tag1154.xml"/><Relationship Id="rId35" Type="http://schemas.openxmlformats.org/officeDocument/2006/relationships/tags" Target="../tags/tag1159.xml"/><Relationship Id="rId43" Type="http://schemas.openxmlformats.org/officeDocument/2006/relationships/tags" Target="../tags/tag1167.xml"/><Relationship Id="rId48" Type="http://schemas.openxmlformats.org/officeDocument/2006/relationships/tags" Target="../tags/tag1172.xml"/><Relationship Id="rId8" Type="http://schemas.openxmlformats.org/officeDocument/2006/relationships/tags" Target="../tags/tag1132.xml"/></Relationships>
</file>

<file path=ppt/slides/_rels/slide33.xml.rels><?xml version="1.0" encoding="UTF-8" standalone="yes"?>
<Relationships xmlns="http://schemas.openxmlformats.org/package/2006/relationships"><Relationship Id="rId13" Type="http://schemas.openxmlformats.org/officeDocument/2006/relationships/tags" Target="../tags/tag1185.xml"/><Relationship Id="rId18" Type="http://schemas.openxmlformats.org/officeDocument/2006/relationships/tags" Target="../tags/tag1190.xml"/><Relationship Id="rId26" Type="http://schemas.openxmlformats.org/officeDocument/2006/relationships/tags" Target="../tags/tag1198.xml"/><Relationship Id="rId39" Type="http://schemas.openxmlformats.org/officeDocument/2006/relationships/tags" Target="../tags/tag1211.xml"/><Relationship Id="rId3" Type="http://schemas.openxmlformats.org/officeDocument/2006/relationships/tags" Target="../tags/tag1175.xml"/><Relationship Id="rId21" Type="http://schemas.openxmlformats.org/officeDocument/2006/relationships/tags" Target="../tags/tag1193.xml"/><Relationship Id="rId34" Type="http://schemas.openxmlformats.org/officeDocument/2006/relationships/tags" Target="../tags/tag1206.xml"/><Relationship Id="rId42" Type="http://schemas.openxmlformats.org/officeDocument/2006/relationships/tags" Target="../tags/tag1214.xml"/><Relationship Id="rId47" Type="http://schemas.openxmlformats.org/officeDocument/2006/relationships/tags" Target="../tags/tag1219.xml"/><Relationship Id="rId50" Type="http://schemas.openxmlformats.org/officeDocument/2006/relationships/notesSlide" Target="../notesSlides/notesSlide27.xml"/><Relationship Id="rId7" Type="http://schemas.openxmlformats.org/officeDocument/2006/relationships/tags" Target="../tags/tag1179.xml"/><Relationship Id="rId12" Type="http://schemas.openxmlformats.org/officeDocument/2006/relationships/tags" Target="../tags/tag1184.xml"/><Relationship Id="rId17" Type="http://schemas.openxmlformats.org/officeDocument/2006/relationships/tags" Target="../tags/tag1189.xml"/><Relationship Id="rId25" Type="http://schemas.openxmlformats.org/officeDocument/2006/relationships/tags" Target="../tags/tag1197.xml"/><Relationship Id="rId33" Type="http://schemas.openxmlformats.org/officeDocument/2006/relationships/tags" Target="../tags/tag1205.xml"/><Relationship Id="rId38" Type="http://schemas.openxmlformats.org/officeDocument/2006/relationships/tags" Target="../tags/tag1210.xml"/><Relationship Id="rId46" Type="http://schemas.openxmlformats.org/officeDocument/2006/relationships/tags" Target="../tags/tag1218.xml"/><Relationship Id="rId2" Type="http://schemas.openxmlformats.org/officeDocument/2006/relationships/tags" Target="../tags/tag1174.xml"/><Relationship Id="rId16" Type="http://schemas.openxmlformats.org/officeDocument/2006/relationships/tags" Target="../tags/tag1188.xml"/><Relationship Id="rId20" Type="http://schemas.openxmlformats.org/officeDocument/2006/relationships/tags" Target="../tags/tag1192.xml"/><Relationship Id="rId29" Type="http://schemas.openxmlformats.org/officeDocument/2006/relationships/tags" Target="../tags/tag1201.xml"/><Relationship Id="rId41" Type="http://schemas.openxmlformats.org/officeDocument/2006/relationships/tags" Target="../tags/tag1213.xml"/><Relationship Id="rId1" Type="http://schemas.openxmlformats.org/officeDocument/2006/relationships/tags" Target="../tags/tag1173.xml"/><Relationship Id="rId6" Type="http://schemas.openxmlformats.org/officeDocument/2006/relationships/tags" Target="../tags/tag1178.xml"/><Relationship Id="rId11" Type="http://schemas.openxmlformats.org/officeDocument/2006/relationships/tags" Target="../tags/tag1183.xml"/><Relationship Id="rId24" Type="http://schemas.openxmlformats.org/officeDocument/2006/relationships/tags" Target="../tags/tag1196.xml"/><Relationship Id="rId32" Type="http://schemas.openxmlformats.org/officeDocument/2006/relationships/tags" Target="../tags/tag1204.xml"/><Relationship Id="rId37" Type="http://schemas.openxmlformats.org/officeDocument/2006/relationships/tags" Target="../tags/tag1209.xml"/><Relationship Id="rId40" Type="http://schemas.openxmlformats.org/officeDocument/2006/relationships/tags" Target="../tags/tag1212.xml"/><Relationship Id="rId45" Type="http://schemas.openxmlformats.org/officeDocument/2006/relationships/tags" Target="../tags/tag1217.xml"/><Relationship Id="rId5" Type="http://schemas.openxmlformats.org/officeDocument/2006/relationships/tags" Target="../tags/tag1177.xml"/><Relationship Id="rId15" Type="http://schemas.openxmlformats.org/officeDocument/2006/relationships/tags" Target="../tags/tag1187.xml"/><Relationship Id="rId23" Type="http://schemas.openxmlformats.org/officeDocument/2006/relationships/tags" Target="../tags/tag1195.xml"/><Relationship Id="rId28" Type="http://schemas.openxmlformats.org/officeDocument/2006/relationships/tags" Target="../tags/tag1200.xml"/><Relationship Id="rId36" Type="http://schemas.openxmlformats.org/officeDocument/2006/relationships/tags" Target="../tags/tag1208.xml"/><Relationship Id="rId49" Type="http://schemas.openxmlformats.org/officeDocument/2006/relationships/slideLayout" Target="../slideLayouts/slideLayout10.xml"/><Relationship Id="rId10" Type="http://schemas.openxmlformats.org/officeDocument/2006/relationships/tags" Target="../tags/tag1182.xml"/><Relationship Id="rId19" Type="http://schemas.openxmlformats.org/officeDocument/2006/relationships/tags" Target="../tags/tag1191.xml"/><Relationship Id="rId31" Type="http://schemas.openxmlformats.org/officeDocument/2006/relationships/tags" Target="../tags/tag1203.xml"/><Relationship Id="rId44" Type="http://schemas.openxmlformats.org/officeDocument/2006/relationships/tags" Target="../tags/tag1216.xml"/><Relationship Id="rId4" Type="http://schemas.openxmlformats.org/officeDocument/2006/relationships/tags" Target="../tags/tag1176.xml"/><Relationship Id="rId9" Type="http://schemas.openxmlformats.org/officeDocument/2006/relationships/tags" Target="../tags/tag1181.xml"/><Relationship Id="rId14" Type="http://schemas.openxmlformats.org/officeDocument/2006/relationships/tags" Target="../tags/tag1186.xml"/><Relationship Id="rId22" Type="http://schemas.openxmlformats.org/officeDocument/2006/relationships/tags" Target="../tags/tag1194.xml"/><Relationship Id="rId27" Type="http://schemas.openxmlformats.org/officeDocument/2006/relationships/tags" Target="../tags/tag1199.xml"/><Relationship Id="rId30" Type="http://schemas.openxmlformats.org/officeDocument/2006/relationships/tags" Target="../tags/tag1202.xml"/><Relationship Id="rId35" Type="http://schemas.openxmlformats.org/officeDocument/2006/relationships/tags" Target="../tags/tag1207.xml"/><Relationship Id="rId43" Type="http://schemas.openxmlformats.org/officeDocument/2006/relationships/tags" Target="../tags/tag1215.xml"/><Relationship Id="rId48" Type="http://schemas.openxmlformats.org/officeDocument/2006/relationships/tags" Target="../tags/tag1220.xml"/><Relationship Id="rId8" Type="http://schemas.openxmlformats.org/officeDocument/2006/relationships/tags" Target="../tags/tag1180.xml"/></Relationships>
</file>

<file path=ppt/slides/_rels/slide34.xml.rels><?xml version="1.0" encoding="UTF-8" standalone="yes"?>
<Relationships xmlns="http://schemas.openxmlformats.org/package/2006/relationships"><Relationship Id="rId13" Type="http://schemas.openxmlformats.org/officeDocument/2006/relationships/tags" Target="../tags/tag1233.xml"/><Relationship Id="rId18" Type="http://schemas.openxmlformats.org/officeDocument/2006/relationships/tags" Target="../tags/tag1238.xml"/><Relationship Id="rId26" Type="http://schemas.openxmlformats.org/officeDocument/2006/relationships/tags" Target="../tags/tag1246.xml"/><Relationship Id="rId39" Type="http://schemas.openxmlformats.org/officeDocument/2006/relationships/tags" Target="../tags/tag1259.xml"/><Relationship Id="rId3" Type="http://schemas.openxmlformats.org/officeDocument/2006/relationships/tags" Target="../tags/tag1223.xml"/><Relationship Id="rId21" Type="http://schemas.openxmlformats.org/officeDocument/2006/relationships/tags" Target="../tags/tag1241.xml"/><Relationship Id="rId34" Type="http://schemas.openxmlformats.org/officeDocument/2006/relationships/tags" Target="../tags/tag1254.xml"/><Relationship Id="rId42" Type="http://schemas.openxmlformats.org/officeDocument/2006/relationships/tags" Target="../tags/tag1262.xml"/><Relationship Id="rId47" Type="http://schemas.openxmlformats.org/officeDocument/2006/relationships/tags" Target="../tags/tag1267.xml"/><Relationship Id="rId7" Type="http://schemas.openxmlformats.org/officeDocument/2006/relationships/tags" Target="../tags/tag1227.xml"/><Relationship Id="rId12" Type="http://schemas.openxmlformats.org/officeDocument/2006/relationships/tags" Target="../tags/tag1232.xml"/><Relationship Id="rId17" Type="http://schemas.openxmlformats.org/officeDocument/2006/relationships/tags" Target="../tags/tag1237.xml"/><Relationship Id="rId25" Type="http://schemas.openxmlformats.org/officeDocument/2006/relationships/tags" Target="../tags/tag1245.xml"/><Relationship Id="rId33" Type="http://schemas.openxmlformats.org/officeDocument/2006/relationships/tags" Target="../tags/tag1253.xml"/><Relationship Id="rId38" Type="http://schemas.openxmlformats.org/officeDocument/2006/relationships/tags" Target="../tags/tag1258.xml"/><Relationship Id="rId46" Type="http://schemas.openxmlformats.org/officeDocument/2006/relationships/tags" Target="../tags/tag1266.xml"/><Relationship Id="rId2" Type="http://schemas.openxmlformats.org/officeDocument/2006/relationships/tags" Target="../tags/tag1222.xml"/><Relationship Id="rId16" Type="http://schemas.openxmlformats.org/officeDocument/2006/relationships/tags" Target="../tags/tag1236.xml"/><Relationship Id="rId20" Type="http://schemas.openxmlformats.org/officeDocument/2006/relationships/tags" Target="../tags/tag1240.xml"/><Relationship Id="rId29" Type="http://schemas.openxmlformats.org/officeDocument/2006/relationships/tags" Target="../tags/tag1249.xml"/><Relationship Id="rId41" Type="http://schemas.openxmlformats.org/officeDocument/2006/relationships/tags" Target="../tags/tag1261.xml"/><Relationship Id="rId1" Type="http://schemas.openxmlformats.org/officeDocument/2006/relationships/tags" Target="../tags/tag1221.xml"/><Relationship Id="rId6" Type="http://schemas.openxmlformats.org/officeDocument/2006/relationships/tags" Target="../tags/tag1226.xml"/><Relationship Id="rId11" Type="http://schemas.openxmlformats.org/officeDocument/2006/relationships/tags" Target="../tags/tag1231.xml"/><Relationship Id="rId24" Type="http://schemas.openxmlformats.org/officeDocument/2006/relationships/tags" Target="../tags/tag1244.xml"/><Relationship Id="rId32" Type="http://schemas.openxmlformats.org/officeDocument/2006/relationships/tags" Target="../tags/tag1252.xml"/><Relationship Id="rId37" Type="http://schemas.openxmlformats.org/officeDocument/2006/relationships/tags" Target="../tags/tag1257.xml"/><Relationship Id="rId40" Type="http://schemas.openxmlformats.org/officeDocument/2006/relationships/tags" Target="../tags/tag1260.xml"/><Relationship Id="rId45" Type="http://schemas.openxmlformats.org/officeDocument/2006/relationships/tags" Target="../tags/tag1265.xml"/><Relationship Id="rId5" Type="http://schemas.openxmlformats.org/officeDocument/2006/relationships/tags" Target="../tags/tag1225.xml"/><Relationship Id="rId15" Type="http://schemas.openxmlformats.org/officeDocument/2006/relationships/tags" Target="../tags/tag1235.xml"/><Relationship Id="rId23" Type="http://schemas.openxmlformats.org/officeDocument/2006/relationships/tags" Target="../tags/tag1243.xml"/><Relationship Id="rId28" Type="http://schemas.openxmlformats.org/officeDocument/2006/relationships/tags" Target="../tags/tag1248.xml"/><Relationship Id="rId36" Type="http://schemas.openxmlformats.org/officeDocument/2006/relationships/tags" Target="../tags/tag1256.xml"/><Relationship Id="rId49" Type="http://schemas.openxmlformats.org/officeDocument/2006/relationships/notesSlide" Target="../notesSlides/notesSlide28.xml"/><Relationship Id="rId10" Type="http://schemas.openxmlformats.org/officeDocument/2006/relationships/tags" Target="../tags/tag1230.xml"/><Relationship Id="rId19" Type="http://schemas.openxmlformats.org/officeDocument/2006/relationships/tags" Target="../tags/tag1239.xml"/><Relationship Id="rId31" Type="http://schemas.openxmlformats.org/officeDocument/2006/relationships/tags" Target="../tags/tag1251.xml"/><Relationship Id="rId44" Type="http://schemas.openxmlformats.org/officeDocument/2006/relationships/tags" Target="../tags/tag1264.xml"/><Relationship Id="rId4" Type="http://schemas.openxmlformats.org/officeDocument/2006/relationships/tags" Target="../tags/tag1224.xml"/><Relationship Id="rId9" Type="http://schemas.openxmlformats.org/officeDocument/2006/relationships/tags" Target="../tags/tag1229.xml"/><Relationship Id="rId14" Type="http://schemas.openxmlformats.org/officeDocument/2006/relationships/tags" Target="../tags/tag1234.xml"/><Relationship Id="rId22" Type="http://schemas.openxmlformats.org/officeDocument/2006/relationships/tags" Target="../tags/tag1242.xml"/><Relationship Id="rId27" Type="http://schemas.openxmlformats.org/officeDocument/2006/relationships/tags" Target="../tags/tag1247.xml"/><Relationship Id="rId30" Type="http://schemas.openxmlformats.org/officeDocument/2006/relationships/tags" Target="../tags/tag1250.xml"/><Relationship Id="rId35" Type="http://schemas.openxmlformats.org/officeDocument/2006/relationships/tags" Target="../tags/tag1255.xml"/><Relationship Id="rId43" Type="http://schemas.openxmlformats.org/officeDocument/2006/relationships/tags" Target="../tags/tag1263.xml"/><Relationship Id="rId48" Type="http://schemas.openxmlformats.org/officeDocument/2006/relationships/slideLayout" Target="../slideLayouts/slideLayout10.xml"/><Relationship Id="rId8" Type="http://schemas.openxmlformats.org/officeDocument/2006/relationships/tags" Target="../tags/tag1228.xml"/></Relationships>
</file>

<file path=ppt/slides/_rels/slide35.xml.rels><?xml version="1.0" encoding="UTF-8" standalone="yes"?>
<Relationships xmlns="http://schemas.openxmlformats.org/package/2006/relationships"><Relationship Id="rId13" Type="http://schemas.openxmlformats.org/officeDocument/2006/relationships/tags" Target="../tags/tag1280.xml"/><Relationship Id="rId18" Type="http://schemas.openxmlformats.org/officeDocument/2006/relationships/tags" Target="../tags/tag1285.xml"/><Relationship Id="rId26" Type="http://schemas.openxmlformats.org/officeDocument/2006/relationships/tags" Target="../tags/tag1293.xml"/><Relationship Id="rId39" Type="http://schemas.openxmlformats.org/officeDocument/2006/relationships/tags" Target="../tags/tag1306.xml"/><Relationship Id="rId3" Type="http://schemas.openxmlformats.org/officeDocument/2006/relationships/tags" Target="../tags/tag1270.xml"/><Relationship Id="rId21" Type="http://schemas.openxmlformats.org/officeDocument/2006/relationships/tags" Target="../tags/tag1288.xml"/><Relationship Id="rId34" Type="http://schemas.openxmlformats.org/officeDocument/2006/relationships/tags" Target="../tags/tag1301.xml"/><Relationship Id="rId42" Type="http://schemas.openxmlformats.org/officeDocument/2006/relationships/tags" Target="../tags/tag1309.xml"/><Relationship Id="rId47" Type="http://schemas.openxmlformats.org/officeDocument/2006/relationships/tags" Target="../tags/tag1314.xml"/><Relationship Id="rId7" Type="http://schemas.openxmlformats.org/officeDocument/2006/relationships/tags" Target="../tags/tag1274.xml"/><Relationship Id="rId12" Type="http://schemas.openxmlformats.org/officeDocument/2006/relationships/tags" Target="../tags/tag1279.xml"/><Relationship Id="rId17" Type="http://schemas.openxmlformats.org/officeDocument/2006/relationships/tags" Target="../tags/tag1284.xml"/><Relationship Id="rId25" Type="http://schemas.openxmlformats.org/officeDocument/2006/relationships/tags" Target="../tags/tag1292.xml"/><Relationship Id="rId33" Type="http://schemas.openxmlformats.org/officeDocument/2006/relationships/tags" Target="../tags/tag1300.xml"/><Relationship Id="rId38" Type="http://schemas.openxmlformats.org/officeDocument/2006/relationships/tags" Target="../tags/tag1305.xml"/><Relationship Id="rId46" Type="http://schemas.openxmlformats.org/officeDocument/2006/relationships/tags" Target="../tags/tag1313.xml"/><Relationship Id="rId2" Type="http://schemas.openxmlformats.org/officeDocument/2006/relationships/tags" Target="../tags/tag1269.xml"/><Relationship Id="rId16" Type="http://schemas.openxmlformats.org/officeDocument/2006/relationships/tags" Target="../tags/tag1283.xml"/><Relationship Id="rId20" Type="http://schemas.openxmlformats.org/officeDocument/2006/relationships/tags" Target="../tags/tag1287.xml"/><Relationship Id="rId29" Type="http://schemas.openxmlformats.org/officeDocument/2006/relationships/tags" Target="../tags/tag1296.xml"/><Relationship Id="rId41" Type="http://schemas.openxmlformats.org/officeDocument/2006/relationships/tags" Target="../tags/tag1308.xml"/><Relationship Id="rId1" Type="http://schemas.openxmlformats.org/officeDocument/2006/relationships/tags" Target="../tags/tag1268.xml"/><Relationship Id="rId6" Type="http://schemas.openxmlformats.org/officeDocument/2006/relationships/tags" Target="../tags/tag1273.xml"/><Relationship Id="rId11" Type="http://schemas.openxmlformats.org/officeDocument/2006/relationships/tags" Target="../tags/tag1278.xml"/><Relationship Id="rId24" Type="http://schemas.openxmlformats.org/officeDocument/2006/relationships/tags" Target="../tags/tag1291.xml"/><Relationship Id="rId32" Type="http://schemas.openxmlformats.org/officeDocument/2006/relationships/tags" Target="../tags/tag1299.xml"/><Relationship Id="rId37" Type="http://schemas.openxmlformats.org/officeDocument/2006/relationships/tags" Target="../tags/tag1304.xml"/><Relationship Id="rId40" Type="http://schemas.openxmlformats.org/officeDocument/2006/relationships/tags" Target="../tags/tag1307.xml"/><Relationship Id="rId45" Type="http://schemas.openxmlformats.org/officeDocument/2006/relationships/tags" Target="../tags/tag1312.xml"/><Relationship Id="rId5" Type="http://schemas.openxmlformats.org/officeDocument/2006/relationships/tags" Target="../tags/tag1272.xml"/><Relationship Id="rId15" Type="http://schemas.openxmlformats.org/officeDocument/2006/relationships/tags" Target="../tags/tag1282.xml"/><Relationship Id="rId23" Type="http://schemas.openxmlformats.org/officeDocument/2006/relationships/tags" Target="../tags/tag1290.xml"/><Relationship Id="rId28" Type="http://schemas.openxmlformats.org/officeDocument/2006/relationships/tags" Target="../tags/tag1295.xml"/><Relationship Id="rId36" Type="http://schemas.openxmlformats.org/officeDocument/2006/relationships/tags" Target="../tags/tag1303.xml"/><Relationship Id="rId49" Type="http://schemas.openxmlformats.org/officeDocument/2006/relationships/notesSlide" Target="../notesSlides/notesSlide29.xml"/><Relationship Id="rId10" Type="http://schemas.openxmlformats.org/officeDocument/2006/relationships/tags" Target="../tags/tag1277.xml"/><Relationship Id="rId19" Type="http://schemas.openxmlformats.org/officeDocument/2006/relationships/tags" Target="../tags/tag1286.xml"/><Relationship Id="rId31" Type="http://schemas.openxmlformats.org/officeDocument/2006/relationships/tags" Target="../tags/tag1298.xml"/><Relationship Id="rId44" Type="http://schemas.openxmlformats.org/officeDocument/2006/relationships/tags" Target="../tags/tag1311.xml"/><Relationship Id="rId4" Type="http://schemas.openxmlformats.org/officeDocument/2006/relationships/tags" Target="../tags/tag1271.xml"/><Relationship Id="rId9" Type="http://schemas.openxmlformats.org/officeDocument/2006/relationships/tags" Target="../tags/tag1276.xml"/><Relationship Id="rId14" Type="http://schemas.openxmlformats.org/officeDocument/2006/relationships/tags" Target="../tags/tag1281.xml"/><Relationship Id="rId22" Type="http://schemas.openxmlformats.org/officeDocument/2006/relationships/tags" Target="../tags/tag1289.xml"/><Relationship Id="rId27" Type="http://schemas.openxmlformats.org/officeDocument/2006/relationships/tags" Target="../tags/tag1294.xml"/><Relationship Id="rId30" Type="http://schemas.openxmlformats.org/officeDocument/2006/relationships/tags" Target="../tags/tag1297.xml"/><Relationship Id="rId35" Type="http://schemas.openxmlformats.org/officeDocument/2006/relationships/tags" Target="../tags/tag1302.xml"/><Relationship Id="rId43" Type="http://schemas.openxmlformats.org/officeDocument/2006/relationships/tags" Target="../tags/tag1310.xml"/><Relationship Id="rId48" Type="http://schemas.openxmlformats.org/officeDocument/2006/relationships/slideLayout" Target="../slideLayouts/slideLayout10.xml"/><Relationship Id="rId8" Type="http://schemas.openxmlformats.org/officeDocument/2006/relationships/tags" Target="../tags/tag1275.xml"/></Relationships>
</file>

<file path=ppt/slides/_rels/slide36.xml.rels><?xml version="1.0" encoding="UTF-8" standalone="yes"?>
<Relationships xmlns="http://schemas.openxmlformats.org/package/2006/relationships"><Relationship Id="rId8" Type="http://schemas.openxmlformats.org/officeDocument/2006/relationships/tags" Target="../tags/tag1322.xml"/><Relationship Id="rId13" Type="http://schemas.openxmlformats.org/officeDocument/2006/relationships/tags" Target="../tags/tag1327.xml"/><Relationship Id="rId18" Type="http://schemas.openxmlformats.org/officeDocument/2006/relationships/tags" Target="../tags/tag1332.xml"/><Relationship Id="rId26" Type="http://schemas.openxmlformats.org/officeDocument/2006/relationships/tags" Target="../tags/tag1340.xml"/><Relationship Id="rId39" Type="http://schemas.openxmlformats.org/officeDocument/2006/relationships/tags" Target="../tags/tag1353.xml"/><Relationship Id="rId3" Type="http://schemas.openxmlformats.org/officeDocument/2006/relationships/tags" Target="../tags/tag1317.xml"/><Relationship Id="rId21" Type="http://schemas.openxmlformats.org/officeDocument/2006/relationships/tags" Target="../tags/tag1335.xml"/><Relationship Id="rId34" Type="http://schemas.openxmlformats.org/officeDocument/2006/relationships/tags" Target="../tags/tag1348.xml"/><Relationship Id="rId42" Type="http://schemas.openxmlformats.org/officeDocument/2006/relationships/tags" Target="../tags/tag1356.xml"/><Relationship Id="rId47" Type="http://schemas.openxmlformats.org/officeDocument/2006/relationships/slideLayout" Target="../slideLayouts/slideLayout10.xml"/><Relationship Id="rId7" Type="http://schemas.openxmlformats.org/officeDocument/2006/relationships/tags" Target="../tags/tag1321.xml"/><Relationship Id="rId12" Type="http://schemas.openxmlformats.org/officeDocument/2006/relationships/tags" Target="../tags/tag1326.xml"/><Relationship Id="rId17" Type="http://schemas.openxmlformats.org/officeDocument/2006/relationships/tags" Target="../tags/tag1331.xml"/><Relationship Id="rId25" Type="http://schemas.openxmlformats.org/officeDocument/2006/relationships/tags" Target="../tags/tag1339.xml"/><Relationship Id="rId33" Type="http://schemas.openxmlformats.org/officeDocument/2006/relationships/tags" Target="../tags/tag1347.xml"/><Relationship Id="rId38" Type="http://schemas.openxmlformats.org/officeDocument/2006/relationships/tags" Target="../tags/tag1352.xml"/><Relationship Id="rId46" Type="http://schemas.openxmlformats.org/officeDocument/2006/relationships/tags" Target="../tags/tag1360.xml"/><Relationship Id="rId2" Type="http://schemas.openxmlformats.org/officeDocument/2006/relationships/tags" Target="../tags/tag1316.xml"/><Relationship Id="rId16" Type="http://schemas.openxmlformats.org/officeDocument/2006/relationships/tags" Target="../tags/tag1330.xml"/><Relationship Id="rId20" Type="http://schemas.openxmlformats.org/officeDocument/2006/relationships/tags" Target="../tags/tag1334.xml"/><Relationship Id="rId29" Type="http://schemas.openxmlformats.org/officeDocument/2006/relationships/tags" Target="../tags/tag1343.xml"/><Relationship Id="rId41" Type="http://schemas.openxmlformats.org/officeDocument/2006/relationships/tags" Target="../tags/tag1355.xml"/><Relationship Id="rId1" Type="http://schemas.openxmlformats.org/officeDocument/2006/relationships/tags" Target="../tags/tag1315.xml"/><Relationship Id="rId6" Type="http://schemas.openxmlformats.org/officeDocument/2006/relationships/tags" Target="../tags/tag1320.xml"/><Relationship Id="rId11" Type="http://schemas.openxmlformats.org/officeDocument/2006/relationships/tags" Target="../tags/tag1325.xml"/><Relationship Id="rId24" Type="http://schemas.openxmlformats.org/officeDocument/2006/relationships/tags" Target="../tags/tag1338.xml"/><Relationship Id="rId32" Type="http://schemas.openxmlformats.org/officeDocument/2006/relationships/tags" Target="../tags/tag1346.xml"/><Relationship Id="rId37" Type="http://schemas.openxmlformats.org/officeDocument/2006/relationships/tags" Target="../tags/tag1351.xml"/><Relationship Id="rId40" Type="http://schemas.openxmlformats.org/officeDocument/2006/relationships/tags" Target="../tags/tag1354.xml"/><Relationship Id="rId45" Type="http://schemas.openxmlformats.org/officeDocument/2006/relationships/tags" Target="../tags/tag1359.xml"/><Relationship Id="rId5" Type="http://schemas.openxmlformats.org/officeDocument/2006/relationships/tags" Target="../tags/tag1319.xml"/><Relationship Id="rId15" Type="http://schemas.openxmlformats.org/officeDocument/2006/relationships/tags" Target="../tags/tag1329.xml"/><Relationship Id="rId23" Type="http://schemas.openxmlformats.org/officeDocument/2006/relationships/tags" Target="../tags/tag1337.xml"/><Relationship Id="rId28" Type="http://schemas.openxmlformats.org/officeDocument/2006/relationships/tags" Target="../tags/tag1342.xml"/><Relationship Id="rId36" Type="http://schemas.openxmlformats.org/officeDocument/2006/relationships/tags" Target="../tags/tag1350.xml"/><Relationship Id="rId10" Type="http://schemas.openxmlformats.org/officeDocument/2006/relationships/tags" Target="../tags/tag1324.xml"/><Relationship Id="rId19" Type="http://schemas.openxmlformats.org/officeDocument/2006/relationships/tags" Target="../tags/tag1333.xml"/><Relationship Id="rId31" Type="http://schemas.openxmlformats.org/officeDocument/2006/relationships/tags" Target="../tags/tag1345.xml"/><Relationship Id="rId44" Type="http://schemas.openxmlformats.org/officeDocument/2006/relationships/tags" Target="../tags/tag1358.xml"/><Relationship Id="rId4" Type="http://schemas.openxmlformats.org/officeDocument/2006/relationships/tags" Target="../tags/tag1318.xml"/><Relationship Id="rId9" Type="http://schemas.openxmlformats.org/officeDocument/2006/relationships/tags" Target="../tags/tag1323.xml"/><Relationship Id="rId14" Type="http://schemas.openxmlformats.org/officeDocument/2006/relationships/tags" Target="../tags/tag1328.xml"/><Relationship Id="rId22" Type="http://schemas.openxmlformats.org/officeDocument/2006/relationships/tags" Target="../tags/tag1336.xml"/><Relationship Id="rId27" Type="http://schemas.openxmlformats.org/officeDocument/2006/relationships/tags" Target="../tags/tag1341.xml"/><Relationship Id="rId30" Type="http://schemas.openxmlformats.org/officeDocument/2006/relationships/tags" Target="../tags/tag1344.xml"/><Relationship Id="rId35" Type="http://schemas.openxmlformats.org/officeDocument/2006/relationships/tags" Target="../tags/tag1349.xml"/><Relationship Id="rId43" Type="http://schemas.openxmlformats.org/officeDocument/2006/relationships/tags" Target="../tags/tag1357.xml"/><Relationship Id="rId48"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8" Type="http://schemas.openxmlformats.org/officeDocument/2006/relationships/tags" Target="../tags/tag1368.xml"/><Relationship Id="rId13" Type="http://schemas.openxmlformats.org/officeDocument/2006/relationships/tags" Target="../tags/tag1373.xml"/><Relationship Id="rId18" Type="http://schemas.openxmlformats.org/officeDocument/2006/relationships/tags" Target="../tags/tag1378.xml"/><Relationship Id="rId26" Type="http://schemas.openxmlformats.org/officeDocument/2006/relationships/tags" Target="../tags/tag1386.xml"/><Relationship Id="rId39" Type="http://schemas.openxmlformats.org/officeDocument/2006/relationships/tags" Target="../tags/tag1399.xml"/><Relationship Id="rId3" Type="http://schemas.openxmlformats.org/officeDocument/2006/relationships/tags" Target="../tags/tag1363.xml"/><Relationship Id="rId21" Type="http://schemas.openxmlformats.org/officeDocument/2006/relationships/tags" Target="../tags/tag1381.xml"/><Relationship Id="rId34" Type="http://schemas.openxmlformats.org/officeDocument/2006/relationships/tags" Target="../tags/tag1394.xml"/><Relationship Id="rId42" Type="http://schemas.openxmlformats.org/officeDocument/2006/relationships/tags" Target="../tags/tag1402.xml"/><Relationship Id="rId47" Type="http://schemas.openxmlformats.org/officeDocument/2006/relationships/slideLayout" Target="../slideLayouts/slideLayout10.xml"/><Relationship Id="rId7" Type="http://schemas.openxmlformats.org/officeDocument/2006/relationships/tags" Target="../tags/tag1367.xml"/><Relationship Id="rId12" Type="http://schemas.openxmlformats.org/officeDocument/2006/relationships/tags" Target="../tags/tag1372.xml"/><Relationship Id="rId17" Type="http://schemas.openxmlformats.org/officeDocument/2006/relationships/tags" Target="../tags/tag1377.xml"/><Relationship Id="rId25" Type="http://schemas.openxmlformats.org/officeDocument/2006/relationships/tags" Target="../tags/tag1385.xml"/><Relationship Id="rId33" Type="http://schemas.openxmlformats.org/officeDocument/2006/relationships/tags" Target="../tags/tag1393.xml"/><Relationship Id="rId38" Type="http://schemas.openxmlformats.org/officeDocument/2006/relationships/tags" Target="../tags/tag1398.xml"/><Relationship Id="rId46" Type="http://schemas.openxmlformats.org/officeDocument/2006/relationships/tags" Target="../tags/tag1406.xml"/><Relationship Id="rId2" Type="http://schemas.openxmlformats.org/officeDocument/2006/relationships/tags" Target="../tags/tag1362.xml"/><Relationship Id="rId16" Type="http://schemas.openxmlformats.org/officeDocument/2006/relationships/tags" Target="../tags/tag1376.xml"/><Relationship Id="rId20" Type="http://schemas.openxmlformats.org/officeDocument/2006/relationships/tags" Target="../tags/tag1380.xml"/><Relationship Id="rId29" Type="http://schemas.openxmlformats.org/officeDocument/2006/relationships/tags" Target="../tags/tag1389.xml"/><Relationship Id="rId41" Type="http://schemas.openxmlformats.org/officeDocument/2006/relationships/tags" Target="../tags/tag1401.xml"/><Relationship Id="rId1" Type="http://schemas.openxmlformats.org/officeDocument/2006/relationships/tags" Target="../tags/tag1361.xml"/><Relationship Id="rId6" Type="http://schemas.openxmlformats.org/officeDocument/2006/relationships/tags" Target="../tags/tag1366.xml"/><Relationship Id="rId11" Type="http://schemas.openxmlformats.org/officeDocument/2006/relationships/tags" Target="../tags/tag1371.xml"/><Relationship Id="rId24" Type="http://schemas.openxmlformats.org/officeDocument/2006/relationships/tags" Target="../tags/tag1384.xml"/><Relationship Id="rId32" Type="http://schemas.openxmlformats.org/officeDocument/2006/relationships/tags" Target="../tags/tag1392.xml"/><Relationship Id="rId37" Type="http://schemas.openxmlformats.org/officeDocument/2006/relationships/tags" Target="../tags/tag1397.xml"/><Relationship Id="rId40" Type="http://schemas.openxmlformats.org/officeDocument/2006/relationships/tags" Target="../tags/tag1400.xml"/><Relationship Id="rId45" Type="http://schemas.openxmlformats.org/officeDocument/2006/relationships/tags" Target="../tags/tag1405.xml"/><Relationship Id="rId5" Type="http://schemas.openxmlformats.org/officeDocument/2006/relationships/tags" Target="../tags/tag1365.xml"/><Relationship Id="rId15" Type="http://schemas.openxmlformats.org/officeDocument/2006/relationships/tags" Target="../tags/tag1375.xml"/><Relationship Id="rId23" Type="http://schemas.openxmlformats.org/officeDocument/2006/relationships/tags" Target="../tags/tag1383.xml"/><Relationship Id="rId28" Type="http://schemas.openxmlformats.org/officeDocument/2006/relationships/tags" Target="../tags/tag1388.xml"/><Relationship Id="rId36" Type="http://schemas.openxmlformats.org/officeDocument/2006/relationships/tags" Target="../tags/tag1396.xml"/><Relationship Id="rId10" Type="http://schemas.openxmlformats.org/officeDocument/2006/relationships/tags" Target="../tags/tag1370.xml"/><Relationship Id="rId19" Type="http://schemas.openxmlformats.org/officeDocument/2006/relationships/tags" Target="../tags/tag1379.xml"/><Relationship Id="rId31" Type="http://schemas.openxmlformats.org/officeDocument/2006/relationships/tags" Target="../tags/tag1391.xml"/><Relationship Id="rId44" Type="http://schemas.openxmlformats.org/officeDocument/2006/relationships/tags" Target="../tags/tag1404.xml"/><Relationship Id="rId4" Type="http://schemas.openxmlformats.org/officeDocument/2006/relationships/tags" Target="../tags/tag1364.xml"/><Relationship Id="rId9" Type="http://schemas.openxmlformats.org/officeDocument/2006/relationships/tags" Target="../tags/tag1369.xml"/><Relationship Id="rId14" Type="http://schemas.openxmlformats.org/officeDocument/2006/relationships/tags" Target="../tags/tag1374.xml"/><Relationship Id="rId22" Type="http://schemas.openxmlformats.org/officeDocument/2006/relationships/tags" Target="../tags/tag1382.xml"/><Relationship Id="rId27" Type="http://schemas.openxmlformats.org/officeDocument/2006/relationships/tags" Target="../tags/tag1387.xml"/><Relationship Id="rId30" Type="http://schemas.openxmlformats.org/officeDocument/2006/relationships/tags" Target="../tags/tag1390.xml"/><Relationship Id="rId35" Type="http://schemas.openxmlformats.org/officeDocument/2006/relationships/tags" Target="../tags/tag1395.xml"/><Relationship Id="rId43" Type="http://schemas.openxmlformats.org/officeDocument/2006/relationships/tags" Target="../tags/tag1403.xml"/><Relationship Id="rId48"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8" Type="http://schemas.openxmlformats.org/officeDocument/2006/relationships/tags" Target="../tags/tag1414.xml"/><Relationship Id="rId13" Type="http://schemas.openxmlformats.org/officeDocument/2006/relationships/tags" Target="../tags/tag1419.xml"/><Relationship Id="rId18" Type="http://schemas.openxmlformats.org/officeDocument/2006/relationships/tags" Target="../tags/tag1424.xml"/><Relationship Id="rId26" Type="http://schemas.openxmlformats.org/officeDocument/2006/relationships/tags" Target="../tags/tag1432.xml"/><Relationship Id="rId39" Type="http://schemas.openxmlformats.org/officeDocument/2006/relationships/tags" Target="../tags/tag1445.xml"/><Relationship Id="rId3" Type="http://schemas.openxmlformats.org/officeDocument/2006/relationships/tags" Target="../tags/tag1409.xml"/><Relationship Id="rId21" Type="http://schemas.openxmlformats.org/officeDocument/2006/relationships/tags" Target="../tags/tag1427.xml"/><Relationship Id="rId34" Type="http://schemas.openxmlformats.org/officeDocument/2006/relationships/tags" Target="../tags/tag1440.xml"/><Relationship Id="rId42" Type="http://schemas.openxmlformats.org/officeDocument/2006/relationships/tags" Target="../tags/tag1448.xml"/><Relationship Id="rId47" Type="http://schemas.openxmlformats.org/officeDocument/2006/relationships/notesSlide" Target="../notesSlides/notesSlide32.xml"/><Relationship Id="rId7" Type="http://schemas.openxmlformats.org/officeDocument/2006/relationships/tags" Target="../tags/tag1413.xml"/><Relationship Id="rId12" Type="http://schemas.openxmlformats.org/officeDocument/2006/relationships/tags" Target="../tags/tag1418.xml"/><Relationship Id="rId17" Type="http://schemas.openxmlformats.org/officeDocument/2006/relationships/tags" Target="../tags/tag1423.xml"/><Relationship Id="rId25" Type="http://schemas.openxmlformats.org/officeDocument/2006/relationships/tags" Target="../tags/tag1431.xml"/><Relationship Id="rId33" Type="http://schemas.openxmlformats.org/officeDocument/2006/relationships/tags" Target="../tags/tag1439.xml"/><Relationship Id="rId38" Type="http://schemas.openxmlformats.org/officeDocument/2006/relationships/tags" Target="../tags/tag1444.xml"/><Relationship Id="rId46" Type="http://schemas.openxmlformats.org/officeDocument/2006/relationships/slideLayout" Target="../slideLayouts/slideLayout10.xml"/><Relationship Id="rId2" Type="http://schemas.openxmlformats.org/officeDocument/2006/relationships/tags" Target="../tags/tag1408.xml"/><Relationship Id="rId16" Type="http://schemas.openxmlformats.org/officeDocument/2006/relationships/tags" Target="../tags/tag1422.xml"/><Relationship Id="rId20" Type="http://schemas.openxmlformats.org/officeDocument/2006/relationships/tags" Target="../tags/tag1426.xml"/><Relationship Id="rId29" Type="http://schemas.openxmlformats.org/officeDocument/2006/relationships/tags" Target="../tags/tag1435.xml"/><Relationship Id="rId41" Type="http://schemas.openxmlformats.org/officeDocument/2006/relationships/tags" Target="../tags/tag1447.xml"/><Relationship Id="rId1" Type="http://schemas.openxmlformats.org/officeDocument/2006/relationships/tags" Target="../tags/tag1407.xml"/><Relationship Id="rId6" Type="http://schemas.openxmlformats.org/officeDocument/2006/relationships/tags" Target="../tags/tag1412.xml"/><Relationship Id="rId11" Type="http://schemas.openxmlformats.org/officeDocument/2006/relationships/tags" Target="../tags/tag1417.xml"/><Relationship Id="rId24" Type="http://schemas.openxmlformats.org/officeDocument/2006/relationships/tags" Target="../tags/tag1430.xml"/><Relationship Id="rId32" Type="http://schemas.openxmlformats.org/officeDocument/2006/relationships/tags" Target="../tags/tag1438.xml"/><Relationship Id="rId37" Type="http://schemas.openxmlformats.org/officeDocument/2006/relationships/tags" Target="../tags/tag1443.xml"/><Relationship Id="rId40" Type="http://schemas.openxmlformats.org/officeDocument/2006/relationships/tags" Target="../tags/tag1446.xml"/><Relationship Id="rId45" Type="http://schemas.openxmlformats.org/officeDocument/2006/relationships/tags" Target="../tags/tag1451.xml"/><Relationship Id="rId5" Type="http://schemas.openxmlformats.org/officeDocument/2006/relationships/tags" Target="../tags/tag1411.xml"/><Relationship Id="rId15" Type="http://schemas.openxmlformats.org/officeDocument/2006/relationships/tags" Target="../tags/tag1421.xml"/><Relationship Id="rId23" Type="http://schemas.openxmlformats.org/officeDocument/2006/relationships/tags" Target="../tags/tag1429.xml"/><Relationship Id="rId28" Type="http://schemas.openxmlformats.org/officeDocument/2006/relationships/tags" Target="../tags/tag1434.xml"/><Relationship Id="rId36" Type="http://schemas.openxmlformats.org/officeDocument/2006/relationships/tags" Target="../tags/tag1442.xml"/><Relationship Id="rId10" Type="http://schemas.openxmlformats.org/officeDocument/2006/relationships/tags" Target="../tags/tag1416.xml"/><Relationship Id="rId19" Type="http://schemas.openxmlformats.org/officeDocument/2006/relationships/tags" Target="../tags/tag1425.xml"/><Relationship Id="rId31" Type="http://schemas.openxmlformats.org/officeDocument/2006/relationships/tags" Target="../tags/tag1437.xml"/><Relationship Id="rId44" Type="http://schemas.openxmlformats.org/officeDocument/2006/relationships/tags" Target="../tags/tag1450.xml"/><Relationship Id="rId4" Type="http://schemas.openxmlformats.org/officeDocument/2006/relationships/tags" Target="../tags/tag1410.xml"/><Relationship Id="rId9" Type="http://schemas.openxmlformats.org/officeDocument/2006/relationships/tags" Target="../tags/tag1415.xml"/><Relationship Id="rId14" Type="http://schemas.openxmlformats.org/officeDocument/2006/relationships/tags" Target="../tags/tag1420.xml"/><Relationship Id="rId22" Type="http://schemas.openxmlformats.org/officeDocument/2006/relationships/tags" Target="../tags/tag1428.xml"/><Relationship Id="rId27" Type="http://schemas.openxmlformats.org/officeDocument/2006/relationships/tags" Target="../tags/tag1433.xml"/><Relationship Id="rId30" Type="http://schemas.openxmlformats.org/officeDocument/2006/relationships/tags" Target="../tags/tag1436.xml"/><Relationship Id="rId35" Type="http://schemas.openxmlformats.org/officeDocument/2006/relationships/tags" Target="../tags/tag1441.xml"/><Relationship Id="rId43" Type="http://schemas.openxmlformats.org/officeDocument/2006/relationships/tags" Target="../tags/tag1449.xml"/></Relationships>
</file>

<file path=ppt/slides/_rels/slide39.xml.rels><?xml version="1.0" encoding="UTF-8" standalone="yes"?>
<Relationships xmlns="http://schemas.openxmlformats.org/package/2006/relationships"><Relationship Id="rId8" Type="http://schemas.openxmlformats.org/officeDocument/2006/relationships/tags" Target="../tags/tag1459.xml"/><Relationship Id="rId13" Type="http://schemas.openxmlformats.org/officeDocument/2006/relationships/tags" Target="../tags/tag1464.xml"/><Relationship Id="rId18" Type="http://schemas.openxmlformats.org/officeDocument/2006/relationships/tags" Target="../tags/tag1469.xml"/><Relationship Id="rId26" Type="http://schemas.openxmlformats.org/officeDocument/2006/relationships/tags" Target="../tags/tag1477.xml"/><Relationship Id="rId39" Type="http://schemas.openxmlformats.org/officeDocument/2006/relationships/tags" Target="../tags/tag1490.xml"/><Relationship Id="rId3" Type="http://schemas.openxmlformats.org/officeDocument/2006/relationships/tags" Target="../tags/tag1454.xml"/><Relationship Id="rId21" Type="http://schemas.openxmlformats.org/officeDocument/2006/relationships/tags" Target="../tags/tag1472.xml"/><Relationship Id="rId34" Type="http://schemas.openxmlformats.org/officeDocument/2006/relationships/tags" Target="../tags/tag1485.xml"/><Relationship Id="rId42" Type="http://schemas.openxmlformats.org/officeDocument/2006/relationships/tags" Target="../tags/tag1493.xml"/><Relationship Id="rId47" Type="http://schemas.openxmlformats.org/officeDocument/2006/relationships/notesSlide" Target="../notesSlides/notesSlide33.xml"/><Relationship Id="rId7" Type="http://schemas.openxmlformats.org/officeDocument/2006/relationships/tags" Target="../tags/tag1458.xml"/><Relationship Id="rId12" Type="http://schemas.openxmlformats.org/officeDocument/2006/relationships/tags" Target="../tags/tag1463.xml"/><Relationship Id="rId17" Type="http://schemas.openxmlformats.org/officeDocument/2006/relationships/tags" Target="../tags/tag1468.xml"/><Relationship Id="rId25" Type="http://schemas.openxmlformats.org/officeDocument/2006/relationships/tags" Target="../tags/tag1476.xml"/><Relationship Id="rId33" Type="http://schemas.openxmlformats.org/officeDocument/2006/relationships/tags" Target="../tags/tag1484.xml"/><Relationship Id="rId38" Type="http://schemas.openxmlformats.org/officeDocument/2006/relationships/tags" Target="../tags/tag1489.xml"/><Relationship Id="rId46" Type="http://schemas.openxmlformats.org/officeDocument/2006/relationships/slideLayout" Target="../slideLayouts/slideLayout10.xml"/><Relationship Id="rId2" Type="http://schemas.openxmlformats.org/officeDocument/2006/relationships/tags" Target="../tags/tag1453.xml"/><Relationship Id="rId16" Type="http://schemas.openxmlformats.org/officeDocument/2006/relationships/tags" Target="../tags/tag1467.xml"/><Relationship Id="rId20" Type="http://schemas.openxmlformats.org/officeDocument/2006/relationships/tags" Target="../tags/tag1471.xml"/><Relationship Id="rId29" Type="http://schemas.openxmlformats.org/officeDocument/2006/relationships/tags" Target="../tags/tag1480.xml"/><Relationship Id="rId41" Type="http://schemas.openxmlformats.org/officeDocument/2006/relationships/tags" Target="../tags/tag1492.xml"/><Relationship Id="rId1" Type="http://schemas.openxmlformats.org/officeDocument/2006/relationships/tags" Target="../tags/tag1452.xml"/><Relationship Id="rId6" Type="http://schemas.openxmlformats.org/officeDocument/2006/relationships/tags" Target="../tags/tag1457.xml"/><Relationship Id="rId11" Type="http://schemas.openxmlformats.org/officeDocument/2006/relationships/tags" Target="../tags/tag1462.xml"/><Relationship Id="rId24" Type="http://schemas.openxmlformats.org/officeDocument/2006/relationships/tags" Target="../tags/tag1475.xml"/><Relationship Id="rId32" Type="http://schemas.openxmlformats.org/officeDocument/2006/relationships/tags" Target="../tags/tag1483.xml"/><Relationship Id="rId37" Type="http://schemas.openxmlformats.org/officeDocument/2006/relationships/tags" Target="../tags/tag1488.xml"/><Relationship Id="rId40" Type="http://schemas.openxmlformats.org/officeDocument/2006/relationships/tags" Target="../tags/tag1491.xml"/><Relationship Id="rId45" Type="http://schemas.openxmlformats.org/officeDocument/2006/relationships/tags" Target="../tags/tag1496.xml"/><Relationship Id="rId5" Type="http://schemas.openxmlformats.org/officeDocument/2006/relationships/tags" Target="../tags/tag1456.xml"/><Relationship Id="rId15" Type="http://schemas.openxmlformats.org/officeDocument/2006/relationships/tags" Target="../tags/tag1466.xml"/><Relationship Id="rId23" Type="http://schemas.openxmlformats.org/officeDocument/2006/relationships/tags" Target="../tags/tag1474.xml"/><Relationship Id="rId28" Type="http://schemas.openxmlformats.org/officeDocument/2006/relationships/tags" Target="../tags/tag1479.xml"/><Relationship Id="rId36" Type="http://schemas.openxmlformats.org/officeDocument/2006/relationships/tags" Target="../tags/tag1487.xml"/><Relationship Id="rId10" Type="http://schemas.openxmlformats.org/officeDocument/2006/relationships/tags" Target="../tags/tag1461.xml"/><Relationship Id="rId19" Type="http://schemas.openxmlformats.org/officeDocument/2006/relationships/tags" Target="../tags/tag1470.xml"/><Relationship Id="rId31" Type="http://schemas.openxmlformats.org/officeDocument/2006/relationships/tags" Target="../tags/tag1482.xml"/><Relationship Id="rId44" Type="http://schemas.openxmlformats.org/officeDocument/2006/relationships/tags" Target="../tags/tag1495.xml"/><Relationship Id="rId4" Type="http://schemas.openxmlformats.org/officeDocument/2006/relationships/tags" Target="../tags/tag1455.xml"/><Relationship Id="rId9" Type="http://schemas.openxmlformats.org/officeDocument/2006/relationships/tags" Target="../tags/tag1460.xml"/><Relationship Id="rId14" Type="http://schemas.openxmlformats.org/officeDocument/2006/relationships/tags" Target="../tags/tag1465.xml"/><Relationship Id="rId22" Type="http://schemas.openxmlformats.org/officeDocument/2006/relationships/tags" Target="../tags/tag1473.xml"/><Relationship Id="rId27" Type="http://schemas.openxmlformats.org/officeDocument/2006/relationships/tags" Target="../tags/tag1478.xml"/><Relationship Id="rId30" Type="http://schemas.openxmlformats.org/officeDocument/2006/relationships/tags" Target="../tags/tag1481.xml"/><Relationship Id="rId35" Type="http://schemas.openxmlformats.org/officeDocument/2006/relationships/tags" Target="../tags/tag1486.xml"/><Relationship Id="rId43" Type="http://schemas.openxmlformats.org/officeDocument/2006/relationships/tags" Target="../tags/tag1494.xml"/></Relationships>
</file>

<file path=ppt/slides/_rels/slide40.xml.rels><?xml version="1.0" encoding="UTF-8" standalone="yes"?>
<Relationships xmlns="http://schemas.openxmlformats.org/package/2006/relationships"><Relationship Id="rId8" Type="http://schemas.openxmlformats.org/officeDocument/2006/relationships/tags" Target="../tags/tag1504.xml"/><Relationship Id="rId13" Type="http://schemas.openxmlformats.org/officeDocument/2006/relationships/tags" Target="../tags/tag1509.xml"/><Relationship Id="rId18" Type="http://schemas.openxmlformats.org/officeDocument/2006/relationships/tags" Target="../tags/tag1514.xml"/><Relationship Id="rId26" Type="http://schemas.openxmlformats.org/officeDocument/2006/relationships/tags" Target="../tags/tag1522.xml"/><Relationship Id="rId39" Type="http://schemas.openxmlformats.org/officeDocument/2006/relationships/tags" Target="../tags/tag1535.xml"/><Relationship Id="rId3" Type="http://schemas.openxmlformats.org/officeDocument/2006/relationships/tags" Target="../tags/tag1499.xml"/><Relationship Id="rId21" Type="http://schemas.openxmlformats.org/officeDocument/2006/relationships/tags" Target="../tags/tag1517.xml"/><Relationship Id="rId34" Type="http://schemas.openxmlformats.org/officeDocument/2006/relationships/tags" Target="../tags/tag1530.xml"/><Relationship Id="rId42" Type="http://schemas.openxmlformats.org/officeDocument/2006/relationships/tags" Target="../tags/tag1538.xml"/><Relationship Id="rId47" Type="http://schemas.openxmlformats.org/officeDocument/2006/relationships/notesSlide" Target="../notesSlides/notesSlide34.xml"/><Relationship Id="rId7" Type="http://schemas.openxmlformats.org/officeDocument/2006/relationships/tags" Target="../tags/tag1503.xml"/><Relationship Id="rId12" Type="http://schemas.openxmlformats.org/officeDocument/2006/relationships/tags" Target="../tags/tag1508.xml"/><Relationship Id="rId17" Type="http://schemas.openxmlformats.org/officeDocument/2006/relationships/tags" Target="../tags/tag1513.xml"/><Relationship Id="rId25" Type="http://schemas.openxmlformats.org/officeDocument/2006/relationships/tags" Target="../tags/tag1521.xml"/><Relationship Id="rId33" Type="http://schemas.openxmlformats.org/officeDocument/2006/relationships/tags" Target="../tags/tag1529.xml"/><Relationship Id="rId38" Type="http://schemas.openxmlformats.org/officeDocument/2006/relationships/tags" Target="../tags/tag1534.xml"/><Relationship Id="rId46" Type="http://schemas.openxmlformats.org/officeDocument/2006/relationships/slideLayout" Target="../slideLayouts/slideLayout10.xml"/><Relationship Id="rId2" Type="http://schemas.openxmlformats.org/officeDocument/2006/relationships/tags" Target="../tags/tag1498.xml"/><Relationship Id="rId16" Type="http://schemas.openxmlformats.org/officeDocument/2006/relationships/tags" Target="../tags/tag1512.xml"/><Relationship Id="rId20" Type="http://schemas.openxmlformats.org/officeDocument/2006/relationships/tags" Target="../tags/tag1516.xml"/><Relationship Id="rId29" Type="http://schemas.openxmlformats.org/officeDocument/2006/relationships/tags" Target="../tags/tag1525.xml"/><Relationship Id="rId41" Type="http://schemas.openxmlformats.org/officeDocument/2006/relationships/tags" Target="../tags/tag1537.xml"/><Relationship Id="rId1" Type="http://schemas.openxmlformats.org/officeDocument/2006/relationships/tags" Target="../tags/tag1497.xml"/><Relationship Id="rId6" Type="http://schemas.openxmlformats.org/officeDocument/2006/relationships/tags" Target="../tags/tag1502.xml"/><Relationship Id="rId11" Type="http://schemas.openxmlformats.org/officeDocument/2006/relationships/tags" Target="../tags/tag1507.xml"/><Relationship Id="rId24" Type="http://schemas.openxmlformats.org/officeDocument/2006/relationships/tags" Target="../tags/tag1520.xml"/><Relationship Id="rId32" Type="http://schemas.openxmlformats.org/officeDocument/2006/relationships/tags" Target="../tags/tag1528.xml"/><Relationship Id="rId37" Type="http://schemas.openxmlformats.org/officeDocument/2006/relationships/tags" Target="../tags/tag1533.xml"/><Relationship Id="rId40" Type="http://schemas.openxmlformats.org/officeDocument/2006/relationships/tags" Target="../tags/tag1536.xml"/><Relationship Id="rId45" Type="http://schemas.openxmlformats.org/officeDocument/2006/relationships/tags" Target="../tags/tag1541.xml"/><Relationship Id="rId5" Type="http://schemas.openxmlformats.org/officeDocument/2006/relationships/tags" Target="../tags/tag1501.xml"/><Relationship Id="rId15" Type="http://schemas.openxmlformats.org/officeDocument/2006/relationships/tags" Target="../tags/tag1511.xml"/><Relationship Id="rId23" Type="http://schemas.openxmlformats.org/officeDocument/2006/relationships/tags" Target="../tags/tag1519.xml"/><Relationship Id="rId28" Type="http://schemas.openxmlformats.org/officeDocument/2006/relationships/tags" Target="../tags/tag1524.xml"/><Relationship Id="rId36" Type="http://schemas.openxmlformats.org/officeDocument/2006/relationships/tags" Target="../tags/tag1532.xml"/><Relationship Id="rId10" Type="http://schemas.openxmlformats.org/officeDocument/2006/relationships/tags" Target="../tags/tag1506.xml"/><Relationship Id="rId19" Type="http://schemas.openxmlformats.org/officeDocument/2006/relationships/tags" Target="../tags/tag1515.xml"/><Relationship Id="rId31" Type="http://schemas.openxmlformats.org/officeDocument/2006/relationships/tags" Target="../tags/tag1527.xml"/><Relationship Id="rId44" Type="http://schemas.openxmlformats.org/officeDocument/2006/relationships/tags" Target="../tags/tag1540.xml"/><Relationship Id="rId4" Type="http://schemas.openxmlformats.org/officeDocument/2006/relationships/tags" Target="../tags/tag1500.xml"/><Relationship Id="rId9" Type="http://schemas.openxmlformats.org/officeDocument/2006/relationships/tags" Target="../tags/tag1505.xml"/><Relationship Id="rId14" Type="http://schemas.openxmlformats.org/officeDocument/2006/relationships/tags" Target="../tags/tag1510.xml"/><Relationship Id="rId22" Type="http://schemas.openxmlformats.org/officeDocument/2006/relationships/tags" Target="../tags/tag1518.xml"/><Relationship Id="rId27" Type="http://schemas.openxmlformats.org/officeDocument/2006/relationships/tags" Target="../tags/tag1523.xml"/><Relationship Id="rId30" Type="http://schemas.openxmlformats.org/officeDocument/2006/relationships/tags" Target="../tags/tag1526.xml"/><Relationship Id="rId35" Type="http://schemas.openxmlformats.org/officeDocument/2006/relationships/tags" Target="../tags/tag1531.xml"/><Relationship Id="rId43" Type="http://schemas.openxmlformats.org/officeDocument/2006/relationships/tags" Target="../tags/tag1539.xml"/></Relationships>
</file>

<file path=ppt/slides/_rels/slide41.xml.rels><?xml version="1.0" encoding="UTF-8" standalone="yes"?>
<Relationships xmlns="http://schemas.openxmlformats.org/package/2006/relationships"><Relationship Id="rId8" Type="http://schemas.openxmlformats.org/officeDocument/2006/relationships/tags" Target="../tags/tag1549.xml"/><Relationship Id="rId13" Type="http://schemas.openxmlformats.org/officeDocument/2006/relationships/tags" Target="../tags/tag1554.xml"/><Relationship Id="rId18" Type="http://schemas.openxmlformats.org/officeDocument/2006/relationships/tags" Target="../tags/tag1559.xml"/><Relationship Id="rId26" Type="http://schemas.openxmlformats.org/officeDocument/2006/relationships/tags" Target="../tags/tag1567.xml"/><Relationship Id="rId39" Type="http://schemas.openxmlformats.org/officeDocument/2006/relationships/tags" Target="../tags/tag1580.xml"/><Relationship Id="rId3" Type="http://schemas.openxmlformats.org/officeDocument/2006/relationships/tags" Target="../tags/tag1544.xml"/><Relationship Id="rId21" Type="http://schemas.openxmlformats.org/officeDocument/2006/relationships/tags" Target="../tags/tag1562.xml"/><Relationship Id="rId34" Type="http://schemas.openxmlformats.org/officeDocument/2006/relationships/tags" Target="../tags/tag1575.xml"/><Relationship Id="rId42" Type="http://schemas.openxmlformats.org/officeDocument/2006/relationships/tags" Target="../tags/tag1583.xml"/><Relationship Id="rId47" Type="http://schemas.openxmlformats.org/officeDocument/2006/relationships/slideLayout" Target="../slideLayouts/slideLayout10.xml"/><Relationship Id="rId7" Type="http://schemas.openxmlformats.org/officeDocument/2006/relationships/tags" Target="../tags/tag1548.xml"/><Relationship Id="rId12" Type="http://schemas.openxmlformats.org/officeDocument/2006/relationships/tags" Target="../tags/tag1553.xml"/><Relationship Id="rId17" Type="http://schemas.openxmlformats.org/officeDocument/2006/relationships/tags" Target="../tags/tag1558.xml"/><Relationship Id="rId25" Type="http://schemas.openxmlformats.org/officeDocument/2006/relationships/tags" Target="../tags/tag1566.xml"/><Relationship Id="rId33" Type="http://schemas.openxmlformats.org/officeDocument/2006/relationships/tags" Target="../tags/tag1574.xml"/><Relationship Id="rId38" Type="http://schemas.openxmlformats.org/officeDocument/2006/relationships/tags" Target="../tags/tag1579.xml"/><Relationship Id="rId46" Type="http://schemas.openxmlformats.org/officeDocument/2006/relationships/tags" Target="../tags/tag1587.xml"/><Relationship Id="rId2" Type="http://schemas.openxmlformats.org/officeDocument/2006/relationships/tags" Target="../tags/tag1543.xml"/><Relationship Id="rId16" Type="http://schemas.openxmlformats.org/officeDocument/2006/relationships/tags" Target="../tags/tag1557.xml"/><Relationship Id="rId20" Type="http://schemas.openxmlformats.org/officeDocument/2006/relationships/tags" Target="../tags/tag1561.xml"/><Relationship Id="rId29" Type="http://schemas.openxmlformats.org/officeDocument/2006/relationships/tags" Target="../tags/tag1570.xml"/><Relationship Id="rId41" Type="http://schemas.openxmlformats.org/officeDocument/2006/relationships/tags" Target="../tags/tag1582.xml"/><Relationship Id="rId1" Type="http://schemas.openxmlformats.org/officeDocument/2006/relationships/tags" Target="../tags/tag1542.xml"/><Relationship Id="rId6" Type="http://schemas.openxmlformats.org/officeDocument/2006/relationships/tags" Target="../tags/tag1547.xml"/><Relationship Id="rId11" Type="http://schemas.openxmlformats.org/officeDocument/2006/relationships/tags" Target="../tags/tag1552.xml"/><Relationship Id="rId24" Type="http://schemas.openxmlformats.org/officeDocument/2006/relationships/tags" Target="../tags/tag1565.xml"/><Relationship Id="rId32" Type="http://schemas.openxmlformats.org/officeDocument/2006/relationships/tags" Target="../tags/tag1573.xml"/><Relationship Id="rId37" Type="http://schemas.openxmlformats.org/officeDocument/2006/relationships/tags" Target="../tags/tag1578.xml"/><Relationship Id="rId40" Type="http://schemas.openxmlformats.org/officeDocument/2006/relationships/tags" Target="../tags/tag1581.xml"/><Relationship Id="rId45" Type="http://schemas.openxmlformats.org/officeDocument/2006/relationships/tags" Target="../tags/tag1586.xml"/><Relationship Id="rId5" Type="http://schemas.openxmlformats.org/officeDocument/2006/relationships/tags" Target="../tags/tag1546.xml"/><Relationship Id="rId15" Type="http://schemas.openxmlformats.org/officeDocument/2006/relationships/tags" Target="../tags/tag1556.xml"/><Relationship Id="rId23" Type="http://schemas.openxmlformats.org/officeDocument/2006/relationships/tags" Target="../tags/tag1564.xml"/><Relationship Id="rId28" Type="http://schemas.openxmlformats.org/officeDocument/2006/relationships/tags" Target="../tags/tag1569.xml"/><Relationship Id="rId36" Type="http://schemas.openxmlformats.org/officeDocument/2006/relationships/tags" Target="../tags/tag1577.xml"/><Relationship Id="rId10" Type="http://schemas.openxmlformats.org/officeDocument/2006/relationships/tags" Target="../tags/tag1551.xml"/><Relationship Id="rId19" Type="http://schemas.openxmlformats.org/officeDocument/2006/relationships/tags" Target="../tags/tag1560.xml"/><Relationship Id="rId31" Type="http://schemas.openxmlformats.org/officeDocument/2006/relationships/tags" Target="../tags/tag1572.xml"/><Relationship Id="rId44" Type="http://schemas.openxmlformats.org/officeDocument/2006/relationships/tags" Target="../tags/tag1585.xml"/><Relationship Id="rId4" Type="http://schemas.openxmlformats.org/officeDocument/2006/relationships/tags" Target="../tags/tag1545.xml"/><Relationship Id="rId9" Type="http://schemas.openxmlformats.org/officeDocument/2006/relationships/tags" Target="../tags/tag1550.xml"/><Relationship Id="rId14" Type="http://schemas.openxmlformats.org/officeDocument/2006/relationships/tags" Target="../tags/tag1555.xml"/><Relationship Id="rId22" Type="http://schemas.openxmlformats.org/officeDocument/2006/relationships/tags" Target="../tags/tag1563.xml"/><Relationship Id="rId27" Type="http://schemas.openxmlformats.org/officeDocument/2006/relationships/tags" Target="../tags/tag1568.xml"/><Relationship Id="rId30" Type="http://schemas.openxmlformats.org/officeDocument/2006/relationships/tags" Target="../tags/tag1571.xml"/><Relationship Id="rId35" Type="http://schemas.openxmlformats.org/officeDocument/2006/relationships/tags" Target="../tags/tag1576.xml"/><Relationship Id="rId43" Type="http://schemas.openxmlformats.org/officeDocument/2006/relationships/tags" Target="../tags/tag1584.xml"/><Relationship Id="rId48"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8" Type="http://schemas.openxmlformats.org/officeDocument/2006/relationships/tags" Target="../tags/tag1595.xml"/><Relationship Id="rId13" Type="http://schemas.openxmlformats.org/officeDocument/2006/relationships/tags" Target="../tags/tag1600.xml"/><Relationship Id="rId18" Type="http://schemas.openxmlformats.org/officeDocument/2006/relationships/tags" Target="../tags/tag1605.xml"/><Relationship Id="rId26" Type="http://schemas.openxmlformats.org/officeDocument/2006/relationships/tags" Target="../tags/tag1613.xml"/><Relationship Id="rId39" Type="http://schemas.openxmlformats.org/officeDocument/2006/relationships/tags" Target="../tags/tag1626.xml"/><Relationship Id="rId3" Type="http://schemas.openxmlformats.org/officeDocument/2006/relationships/tags" Target="../tags/tag1590.xml"/><Relationship Id="rId21" Type="http://schemas.openxmlformats.org/officeDocument/2006/relationships/tags" Target="../tags/tag1608.xml"/><Relationship Id="rId34" Type="http://schemas.openxmlformats.org/officeDocument/2006/relationships/tags" Target="../tags/tag1621.xml"/><Relationship Id="rId42" Type="http://schemas.openxmlformats.org/officeDocument/2006/relationships/tags" Target="../tags/tag1629.xml"/><Relationship Id="rId47" Type="http://schemas.openxmlformats.org/officeDocument/2006/relationships/notesSlide" Target="../notesSlides/notesSlide36.xml"/><Relationship Id="rId7" Type="http://schemas.openxmlformats.org/officeDocument/2006/relationships/tags" Target="../tags/tag1594.xml"/><Relationship Id="rId12" Type="http://schemas.openxmlformats.org/officeDocument/2006/relationships/tags" Target="../tags/tag1599.xml"/><Relationship Id="rId17" Type="http://schemas.openxmlformats.org/officeDocument/2006/relationships/tags" Target="../tags/tag1604.xml"/><Relationship Id="rId25" Type="http://schemas.openxmlformats.org/officeDocument/2006/relationships/tags" Target="../tags/tag1612.xml"/><Relationship Id="rId33" Type="http://schemas.openxmlformats.org/officeDocument/2006/relationships/tags" Target="../tags/tag1620.xml"/><Relationship Id="rId38" Type="http://schemas.openxmlformats.org/officeDocument/2006/relationships/tags" Target="../tags/tag1625.xml"/><Relationship Id="rId46" Type="http://schemas.openxmlformats.org/officeDocument/2006/relationships/slideLayout" Target="../slideLayouts/slideLayout10.xml"/><Relationship Id="rId2" Type="http://schemas.openxmlformats.org/officeDocument/2006/relationships/tags" Target="../tags/tag1589.xml"/><Relationship Id="rId16" Type="http://schemas.openxmlformats.org/officeDocument/2006/relationships/tags" Target="../tags/tag1603.xml"/><Relationship Id="rId20" Type="http://schemas.openxmlformats.org/officeDocument/2006/relationships/tags" Target="../tags/tag1607.xml"/><Relationship Id="rId29" Type="http://schemas.openxmlformats.org/officeDocument/2006/relationships/tags" Target="../tags/tag1616.xml"/><Relationship Id="rId41" Type="http://schemas.openxmlformats.org/officeDocument/2006/relationships/tags" Target="../tags/tag1628.xml"/><Relationship Id="rId1" Type="http://schemas.openxmlformats.org/officeDocument/2006/relationships/tags" Target="../tags/tag1588.xml"/><Relationship Id="rId6" Type="http://schemas.openxmlformats.org/officeDocument/2006/relationships/tags" Target="../tags/tag1593.xml"/><Relationship Id="rId11" Type="http://schemas.openxmlformats.org/officeDocument/2006/relationships/tags" Target="../tags/tag1598.xml"/><Relationship Id="rId24" Type="http://schemas.openxmlformats.org/officeDocument/2006/relationships/tags" Target="../tags/tag1611.xml"/><Relationship Id="rId32" Type="http://schemas.openxmlformats.org/officeDocument/2006/relationships/tags" Target="../tags/tag1619.xml"/><Relationship Id="rId37" Type="http://schemas.openxmlformats.org/officeDocument/2006/relationships/tags" Target="../tags/tag1624.xml"/><Relationship Id="rId40" Type="http://schemas.openxmlformats.org/officeDocument/2006/relationships/tags" Target="../tags/tag1627.xml"/><Relationship Id="rId45" Type="http://schemas.openxmlformats.org/officeDocument/2006/relationships/tags" Target="../tags/tag1632.xml"/><Relationship Id="rId5" Type="http://schemas.openxmlformats.org/officeDocument/2006/relationships/tags" Target="../tags/tag1592.xml"/><Relationship Id="rId15" Type="http://schemas.openxmlformats.org/officeDocument/2006/relationships/tags" Target="../tags/tag1602.xml"/><Relationship Id="rId23" Type="http://schemas.openxmlformats.org/officeDocument/2006/relationships/tags" Target="../tags/tag1610.xml"/><Relationship Id="rId28" Type="http://schemas.openxmlformats.org/officeDocument/2006/relationships/tags" Target="../tags/tag1615.xml"/><Relationship Id="rId36" Type="http://schemas.openxmlformats.org/officeDocument/2006/relationships/tags" Target="../tags/tag1623.xml"/><Relationship Id="rId10" Type="http://schemas.openxmlformats.org/officeDocument/2006/relationships/tags" Target="../tags/tag1597.xml"/><Relationship Id="rId19" Type="http://schemas.openxmlformats.org/officeDocument/2006/relationships/tags" Target="../tags/tag1606.xml"/><Relationship Id="rId31" Type="http://schemas.openxmlformats.org/officeDocument/2006/relationships/tags" Target="../tags/tag1618.xml"/><Relationship Id="rId44" Type="http://schemas.openxmlformats.org/officeDocument/2006/relationships/tags" Target="../tags/tag1631.xml"/><Relationship Id="rId4" Type="http://schemas.openxmlformats.org/officeDocument/2006/relationships/tags" Target="../tags/tag1591.xml"/><Relationship Id="rId9" Type="http://schemas.openxmlformats.org/officeDocument/2006/relationships/tags" Target="../tags/tag1596.xml"/><Relationship Id="rId14" Type="http://schemas.openxmlformats.org/officeDocument/2006/relationships/tags" Target="../tags/tag1601.xml"/><Relationship Id="rId22" Type="http://schemas.openxmlformats.org/officeDocument/2006/relationships/tags" Target="../tags/tag1609.xml"/><Relationship Id="rId27" Type="http://schemas.openxmlformats.org/officeDocument/2006/relationships/tags" Target="../tags/tag1614.xml"/><Relationship Id="rId30" Type="http://schemas.openxmlformats.org/officeDocument/2006/relationships/tags" Target="../tags/tag1617.xml"/><Relationship Id="rId35" Type="http://schemas.openxmlformats.org/officeDocument/2006/relationships/tags" Target="../tags/tag1622.xml"/><Relationship Id="rId43" Type="http://schemas.openxmlformats.org/officeDocument/2006/relationships/tags" Target="../tags/tag1630.xml"/></Relationships>
</file>

<file path=ppt/slides/_rels/slide43.xml.rels><?xml version="1.0" encoding="UTF-8" standalone="yes"?>
<Relationships xmlns="http://schemas.openxmlformats.org/package/2006/relationships"><Relationship Id="rId8" Type="http://schemas.openxmlformats.org/officeDocument/2006/relationships/tags" Target="../tags/tag1640.xml"/><Relationship Id="rId13" Type="http://schemas.openxmlformats.org/officeDocument/2006/relationships/tags" Target="../tags/tag1645.xml"/><Relationship Id="rId18" Type="http://schemas.openxmlformats.org/officeDocument/2006/relationships/tags" Target="../tags/tag1650.xml"/><Relationship Id="rId26" Type="http://schemas.openxmlformats.org/officeDocument/2006/relationships/tags" Target="../tags/tag1658.xml"/><Relationship Id="rId39" Type="http://schemas.openxmlformats.org/officeDocument/2006/relationships/tags" Target="../tags/tag1671.xml"/><Relationship Id="rId3" Type="http://schemas.openxmlformats.org/officeDocument/2006/relationships/tags" Target="../tags/tag1635.xml"/><Relationship Id="rId21" Type="http://schemas.openxmlformats.org/officeDocument/2006/relationships/tags" Target="../tags/tag1653.xml"/><Relationship Id="rId34" Type="http://schemas.openxmlformats.org/officeDocument/2006/relationships/tags" Target="../tags/tag1666.xml"/><Relationship Id="rId42" Type="http://schemas.openxmlformats.org/officeDocument/2006/relationships/tags" Target="../tags/tag1674.xml"/><Relationship Id="rId47" Type="http://schemas.openxmlformats.org/officeDocument/2006/relationships/notesSlide" Target="../notesSlides/notesSlide37.xml"/><Relationship Id="rId7" Type="http://schemas.openxmlformats.org/officeDocument/2006/relationships/tags" Target="../tags/tag1639.xml"/><Relationship Id="rId12" Type="http://schemas.openxmlformats.org/officeDocument/2006/relationships/tags" Target="../tags/tag1644.xml"/><Relationship Id="rId17" Type="http://schemas.openxmlformats.org/officeDocument/2006/relationships/tags" Target="../tags/tag1649.xml"/><Relationship Id="rId25" Type="http://schemas.openxmlformats.org/officeDocument/2006/relationships/tags" Target="../tags/tag1657.xml"/><Relationship Id="rId33" Type="http://schemas.openxmlformats.org/officeDocument/2006/relationships/tags" Target="../tags/tag1665.xml"/><Relationship Id="rId38" Type="http://schemas.openxmlformats.org/officeDocument/2006/relationships/tags" Target="../tags/tag1670.xml"/><Relationship Id="rId46" Type="http://schemas.openxmlformats.org/officeDocument/2006/relationships/slideLayout" Target="../slideLayouts/slideLayout10.xml"/><Relationship Id="rId2" Type="http://schemas.openxmlformats.org/officeDocument/2006/relationships/tags" Target="../tags/tag1634.xml"/><Relationship Id="rId16" Type="http://schemas.openxmlformats.org/officeDocument/2006/relationships/tags" Target="../tags/tag1648.xml"/><Relationship Id="rId20" Type="http://schemas.openxmlformats.org/officeDocument/2006/relationships/tags" Target="../tags/tag1652.xml"/><Relationship Id="rId29" Type="http://schemas.openxmlformats.org/officeDocument/2006/relationships/tags" Target="../tags/tag1661.xml"/><Relationship Id="rId41" Type="http://schemas.openxmlformats.org/officeDocument/2006/relationships/tags" Target="../tags/tag1673.xml"/><Relationship Id="rId1" Type="http://schemas.openxmlformats.org/officeDocument/2006/relationships/tags" Target="../tags/tag1633.xml"/><Relationship Id="rId6" Type="http://schemas.openxmlformats.org/officeDocument/2006/relationships/tags" Target="../tags/tag1638.xml"/><Relationship Id="rId11" Type="http://schemas.openxmlformats.org/officeDocument/2006/relationships/tags" Target="../tags/tag1643.xml"/><Relationship Id="rId24" Type="http://schemas.openxmlformats.org/officeDocument/2006/relationships/tags" Target="../tags/tag1656.xml"/><Relationship Id="rId32" Type="http://schemas.openxmlformats.org/officeDocument/2006/relationships/tags" Target="../tags/tag1664.xml"/><Relationship Id="rId37" Type="http://schemas.openxmlformats.org/officeDocument/2006/relationships/tags" Target="../tags/tag1669.xml"/><Relationship Id="rId40" Type="http://schemas.openxmlformats.org/officeDocument/2006/relationships/tags" Target="../tags/tag1672.xml"/><Relationship Id="rId45" Type="http://schemas.openxmlformats.org/officeDocument/2006/relationships/tags" Target="../tags/tag1677.xml"/><Relationship Id="rId5" Type="http://schemas.openxmlformats.org/officeDocument/2006/relationships/tags" Target="../tags/tag1637.xml"/><Relationship Id="rId15" Type="http://schemas.openxmlformats.org/officeDocument/2006/relationships/tags" Target="../tags/tag1647.xml"/><Relationship Id="rId23" Type="http://schemas.openxmlformats.org/officeDocument/2006/relationships/tags" Target="../tags/tag1655.xml"/><Relationship Id="rId28" Type="http://schemas.openxmlformats.org/officeDocument/2006/relationships/tags" Target="../tags/tag1660.xml"/><Relationship Id="rId36" Type="http://schemas.openxmlformats.org/officeDocument/2006/relationships/tags" Target="../tags/tag1668.xml"/><Relationship Id="rId10" Type="http://schemas.openxmlformats.org/officeDocument/2006/relationships/tags" Target="../tags/tag1642.xml"/><Relationship Id="rId19" Type="http://schemas.openxmlformats.org/officeDocument/2006/relationships/tags" Target="../tags/tag1651.xml"/><Relationship Id="rId31" Type="http://schemas.openxmlformats.org/officeDocument/2006/relationships/tags" Target="../tags/tag1663.xml"/><Relationship Id="rId44" Type="http://schemas.openxmlformats.org/officeDocument/2006/relationships/tags" Target="../tags/tag1676.xml"/><Relationship Id="rId4" Type="http://schemas.openxmlformats.org/officeDocument/2006/relationships/tags" Target="../tags/tag1636.xml"/><Relationship Id="rId9" Type="http://schemas.openxmlformats.org/officeDocument/2006/relationships/tags" Target="../tags/tag1641.xml"/><Relationship Id="rId14" Type="http://schemas.openxmlformats.org/officeDocument/2006/relationships/tags" Target="../tags/tag1646.xml"/><Relationship Id="rId22" Type="http://schemas.openxmlformats.org/officeDocument/2006/relationships/tags" Target="../tags/tag1654.xml"/><Relationship Id="rId27" Type="http://schemas.openxmlformats.org/officeDocument/2006/relationships/tags" Target="../tags/tag1659.xml"/><Relationship Id="rId30" Type="http://schemas.openxmlformats.org/officeDocument/2006/relationships/tags" Target="../tags/tag1662.xml"/><Relationship Id="rId35" Type="http://schemas.openxmlformats.org/officeDocument/2006/relationships/tags" Target="../tags/tag1667.xml"/><Relationship Id="rId43" Type="http://schemas.openxmlformats.org/officeDocument/2006/relationships/tags" Target="../tags/tag1675.xml"/></Relationships>
</file>

<file path=ppt/slides/_rels/slide44.xml.rels><?xml version="1.0" encoding="UTF-8" standalone="yes"?>
<Relationships xmlns="http://schemas.openxmlformats.org/package/2006/relationships"><Relationship Id="rId8" Type="http://schemas.openxmlformats.org/officeDocument/2006/relationships/tags" Target="../tags/tag1685.xml"/><Relationship Id="rId13" Type="http://schemas.openxmlformats.org/officeDocument/2006/relationships/tags" Target="../tags/tag1690.xml"/><Relationship Id="rId18" Type="http://schemas.openxmlformats.org/officeDocument/2006/relationships/tags" Target="../tags/tag1695.xml"/><Relationship Id="rId26" Type="http://schemas.openxmlformats.org/officeDocument/2006/relationships/tags" Target="../tags/tag1703.xml"/><Relationship Id="rId39" Type="http://schemas.openxmlformats.org/officeDocument/2006/relationships/tags" Target="../tags/tag1716.xml"/><Relationship Id="rId3" Type="http://schemas.openxmlformats.org/officeDocument/2006/relationships/tags" Target="../tags/tag1680.xml"/><Relationship Id="rId21" Type="http://schemas.openxmlformats.org/officeDocument/2006/relationships/tags" Target="../tags/tag1698.xml"/><Relationship Id="rId34" Type="http://schemas.openxmlformats.org/officeDocument/2006/relationships/tags" Target="../tags/tag1711.xml"/><Relationship Id="rId42" Type="http://schemas.openxmlformats.org/officeDocument/2006/relationships/tags" Target="../tags/tag1719.xml"/><Relationship Id="rId7" Type="http://schemas.openxmlformats.org/officeDocument/2006/relationships/tags" Target="../tags/tag1684.xml"/><Relationship Id="rId12" Type="http://schemas.openxmlformats.org/officeDocument/2006/relationships/tags" Target="../tags/tag1689.xml"/><Relationship Id="rId17" Type="http://schemas.openxmlformats.org/officeDocument/2006/relationships/tags" Target="../tags/tag1694.xml"/><Relationship Id="rId25" Type="http://schemas.openxmlformats.org/officeDocument/2006/relationships/tags" Target="../tags/tag1702.xml"/><Relationship Id="rId33" Type="http://schemas.openxmlformats.org/officeDocument/2006/relationships/tags" Target="../tags/tag1710.xml"/><Relationship Id="rId38" Type="http://schemas.openxmlformats.org/officeDocument/2006/relationships/tags" Target="../tags/tag1715.xml"/><Relationship Id="rId46" Type="http://schemas.openxmlformats.org/officeDocument/2006/relationships/notesSlide" Target="../notesSlides/notesSlide38.xml"/><Relationship Id="rId2" Type="http://schemas.openxmlformats.org/officeDocument/2006/relationships/tags" Target="../tags/tag1679.xml"/><Relationship Id="rId16" Type="http://schemas.openxmlformats.org/officeDocument/2006/relationships/tags" Target="../tags/tag1693.xml"/><Relationship Id="rId20" Type="http://schemas.openxmlformats.org/officeDocument/2006/relationships/tags" Target="../tags/tag1697.xml"/><Relationship Id="rId29" Type="http://schemas.openxmlformats.org/officeDocument/2006/relationships/tags" Target="../tags/tag1706.xml"/><Relationship Id="rId41" Type="http://schemas.openxmlformats.org/officeDocument/2006/relationships/tags" Target="../tags/tag1718.xml"/><Relationship Id="rId1" Type="http://schemas.openxmlformats.org/officeDocument/2006/relationships/tags" Target="../tags/tag1678.xml"/><Relationship Id="rId6" Type="http://schemas.openxmlformats.org/officeDocument/2006/relationships/tags" Target="../tags/tag1683.xml"/><Relationship Id="rId11" Type="http://schemas.openxmlformats.org/officeDocument/2006/relationships/tags" Target="../tags/tag1688.xml"/><Relationship Id="rId24" Type="http://schemas.openxmlformats.org/officeDocument/2006/relationships/tags" Target="../tags/tag1701.xml"/><Relationship Id="rId32" Type="http://schemas.openxmlformats.org/officeDocument/2006/relationships/tags" Target="../tags/tag1709.xml"/><Relationship Id="rId37" Type="http://schemas.openxmlformats.org/officeDocument/2006/relationships/tags" Target="../tags/tag1714.xml"/><Relationship Id="rId40" Type="http://schemas.openxmlformats.org/officeDocument/2006/relationships/tags" Target="../tags/tag1717.xml"/><Relationship Id="rId45" Type="http://schemas.openxmlformats.org/officeDocument/2006/relationships/slideLayout" Target="../slideLayouts/slideLayout10.xml"/><Relationship Id="rId5" Type="http://schemas.openxmlformats.org/officeDocument/2006/relationships/tags" Target="../tags/tag1682.xml"/><Relationship Id="rId15" Type="http://schemas.openxmlformats.org/officeDocument/2006/relationships/tags" Target="../tags/tag1692.xml"/><Relationship Id="rId23" Type="http://schemas.openxmlformats.org/officeDocument/2006/relationships/tags" Target="../tags/tag1700.xml"/><Relationship Id="rId28" Type="http://schemas.openxmlformats.org/officeDocument/2006/relationships/tags" Target="../tags/tag1705.xml"/><Relationship Id="rId36" Type="http://schemas.openxmlformats.org/officeDocument/2006/relationships/tags" Target="../tags/tag1713.xml"/><Relationship Id="rId10" Type="http://schemas.openxmlformats.org/officeDocument/2006/relationships/tags" Target="../tags/tag1687.xml"/><Relationship Id="rId19" Type="http://schemas.openxmlformats.org/officeDocument/2006/relationships/tags" Target="../tags/tag1696.xml"/><Relationship Id="rId31" Type="http://schemas.openxmlformats.org/officeDocument/2006/relationships/tags" Target="../tags/tag1708.xml"/><Relationship Id="rId44" Type="http://schemas.openxmlformats.org/officeDocument/2006/relationships/tags" Target="../tags/tag1721.xml"/><Relationship Id="rId4" Type="http://schemas.openxmlformats.org/officeDocument/2006/relationships/tags" Target="../tags/tag1681.xml"/><Relationship Id="rId9" Type="http://schemas.openxmlformats.org/officeDocument/2006/relationships/tags" Target="../tags/tag1686.xml"/><Relationship Id="rId14" Type="http://schemas.openxmlformats.org/officeDocument/2006/relationships/tags" Target="../tags/tag1691.xml"/><Relationship Id="rId22" Type="http://schemas.openxmlformats.org/officeDocument/2006/relationships/tags" Target="../tags/tag1699.xml"/><Relationship Id="rId27" Type="http://schemas.openxmlformats.org/officeDocument/2006/relationships/tags" Target="../tags/tag1704.xml"/><Relationship Id="rId30" Type="http://schemas.openxmlformats.org/officeDocument/2006/relationships/tags" Target="../tags/tag1707.xml"/><Relationship Id="rId35" Type="http://schemas.openxmlformats.org/officeDocument/2006/relationships/tags" Target="../tags/tag1712.xml"/><Relationship Id="rId43" Type="http://schemas.openxmlformats.org/officeDocument/2006/relationships/tags" Target="../tags/tag1720.xml"/></Relationships>
</file>

<file path=ppt/slides/_rels/slide45.xml.rels><?xml version="1.0" encoding="UTF-8" standalone="yes"?>
<Relationships xmlns="http://schemas.openxmlformats.org/package/2006/relationships"><Relationship Id="rId8" Type="http://schemas.openxmlformats.org/officeDocument/2006/relationships/tags" Target="../tags/tag1729.xml"/><Relationship Id="rId13" Type="http://schemas.openxmlformats.org/officeDocument/2006/relationships/tags" Target="../tags/tag1734.xml"/><Relationship Id="rId18" Type="http://schemas.openxmlformats.org/officeDocument/2006/relationships/tags" Target="../tags/tag1739.xml"/><Relationship Id="rId26" Type="http://schemas.openxmlformats.org/officeDocument/2006/relationships/tags" Target="../tags/tag1747.xml"/><Relationship Id="rId39" Type="http://schemas.openxmlformats.org/officeDocument/2006/relationships/tags" Target="../tags/tag1760.xml"/><Relationship Id="rId3" Type="http://schemas.openxmlformats.org/officeDocument/2006/relationships/tags" Target="../tags/tag1724.xml"/><Relationship Id="rId21" Type="http://schemas.openxmlformats.org/officeDocument/2006/relationships/tags" Target="../tags/tag1742.xml"/><Relationship Id="rId34" Type="http://schemas.openxmlformats.org/officeDocument/2006/relationships/tags" Target="../tags/tag1755.xml"/><Relationship Id="rId42" Type="http://schemas.openxmlformats.org/officeDocument/2006/relationships/tags" Target="../tags/tag1763.xml"/><Relationship Id="rId7" Type="http://schemas.openxmlformats.org/officeDocument/2006/relationships/tags" Target="../tags/tag1728.xml"/><Relationship Id="rId12" Type="http://schemas.openxmlformats.org/officeDocument/2006/relationships/tags" Target="../tags/tag1733.xml"/><Relationship Id="rId17" Type="http://schemas.openxmlformats.org/officeDocument/2006/relationships/tags" Target="../tags/tag1738.xml"/><Relationship Id="rId25" Type="http://schemas.openxmlformats.org/officeDocument/2006/relationships/tags" Target="../tags/tag1746.xml"/><Relationship Id="rId33" Type="http://schemas.openxmlformats.org/officeDocument/2006/relationships/tags" Target="../tags/tag1754.xml"/><Relationship Id="rId38" Type="http://schemas.openxmlformats.org/officeDocument/2006/relationships/tags" Target="../tags/tag1759.xml"/><Relationship Id="rId46" Type="http://schemas.openxmlformats.org/officeDocument/2006/relationships/notesSlide" Target="../notesSlides/notesSlide39.xml"/><Relationship Id="rId2" Type="http://schemas.openxmlformats.org/officeDocument/2006/relationships/tags" Target="../tags/tag1723.xml"/><Relationship Id="rId16" Type="http://schemas.openxmlformats.org/officeDocument/2006/relationships/tags" Target="../tags/tag1737.xml"/><Relationship Id="rId20" Type="http://schemas.openxmlformats.org/officeDocument/2006/relationships/tags" Target="../tags/tag1741.xml"/><Relationship Id="rId29" Type="http://schemas.openxmlformats.org/officeDocument/2006/relationships/tags" Target="../tags/tag1750.xml"/><Relationship Id="rId41" Type="http://schemas.openxmlformats.org/officeDocument/2006/relationships/tags" Target="../tags/tag1762.xml"/><Relationship Id="rId1" Type="http://schemas.openxmlformats.org/officeDocument/2006/relationships/tags" Target="../tags/tag1722.xml"/><Relationship Id="rId6" Type="http://schemas.openxmlformats.org/officeDocument/2006/relationships/tags" Target="../tags/tag1727.xml"/><Relationship Id="rId11" Type="http://schemas.openxmlformats.org/officeDocument/2006/relationships/tags" Target="../tags/tag1732.xml"/><Relationship Id="rId24" Type="http://schemas.openxmlformats.org/officeDocument/2006/relationships/tags" Target="../tags/tag1745.xml"/><Relationship Id="rId32" Type="http://schemas.openxmlformats.org/officeDocument/2006/relationships/tags" Target="../tags/tag1753.xml"/><Relationship Id="rId37" Type="http://schemas.openxmlformats.org/officeDocument/2006/relationships/tags" Target="../tags/tag1758.xml"/><Relationship Id="rId40" Type="http://schemas.openxmlformats.org/officeDocument/2006/relationships/tags" Target="../tags/tag1761.xml"/><Relationship Id="rId45" Type="http://schemas.openxmlformats.org/officeDocument/2006/relationships/slideLayout" Target="../slideLayouts/slideLayout10.xml"/><Relationship Id="rId5" Type="http://schemas.openxmlformats.org/officeDocument/2006/relationships/tags" Target="../tags/tag1726.xml"/><Relationship Id="rId15" Type="http://schemas.openxmlformats.org/officeDocument/2006/relationships/tags" Target="../tags/tag1736.xml"/><Relationship Id="rId23" Type="http://schemas.openxmlformats.org/officeDocument/2006/relationships/tags" Target="../tags/tag1744.xml"/><Relationship Id="rId28" Type="http://schemas.openxmlformats.org/officeDocument/2006/relationships/tags" Target="../tags/tag1749.xml"/><Relationship Id="rId36" Type="http://schemas.openxmlformats.org/officeDocument/2006/relationships/tags" Target="../tags/tag1757.xml"/><Relationship Id="rId10" Type="http://schemas.openxmlformats.org/officeDocument/2006/relationships/tags" Target="../tags/tag1731.xml"/><Relationship Id="rId19" Type="http://schemas.openxmlformats.org/officeDocument/2006/relationships/tags" Target="../tags/tag1740.xml"/><Relationship Id="rId31" Type="http://schemas.openxmlformats.org/officeDocument/2006/relationships/tags" Target="../tags/tag1752.xml"/><Relationship Id="rId44" Type="http://schemas.openxmlformats.org/officeDocument/2006/relationships/tags" Target="../tags/tag1765.xml"/><Relationship Id="rId4" Type="http://schemas.openxmlformats.org/officeDocument/2006/relationships/tags" Target="../tags/tag1725.xml"/><Relationship Id="rId9" Type="http://schemas.openxmlformats.org/officeDocument/2006/relationships/tags" Target="../tags/tag1730.xml"/><Relationship Id="rId14" Type="http://schemas.openxmlformats.org/officeDocument/2006/relationships/tags" Target="../tags/tag1735.xml"/><Relationship Id="rId22" Type="http://schemas.openxmlformats.org/officeDocument/2006/relationships/tags" Target="../tags/tag1743.xml"/><Relationship Id="rId27" Type="http://schemas.openxmlformats.org/officeDocument/2006/relationships/tags" Target="../tags/tag1748.xml"/><Relationship Id="rId30" Type="http://schemas.openxmlformats.org/officeDocument/2006/relationships/tags" Target="../tags/tag1751.xml"/><Relationship Id="rId35" Type="http://schemas.openxmlformats.org/officeDocument/2006/relationships/tags" Target="../tags/tag1756.xml"/><Relationship Id="rId43" Type="http://schemas.openxmlformats.org/officeDocument/2006/relationships/tags" Target="../tags/tag1764.xml"/></Relationships>
</file>

<file path=ppt/slides/_rels/slide46.xml.rels><?xml version="1.0" encoding="UTF-8" standalone="yes"?>
<Relationships xmlns="http://schemas.openxmlformats.org/package/2006/relationships"><Relationship Id="rId8" Type="http://schemas.openxmlformats.org/officeDocument/2006/relationships/tags" Target="../tags/tag1773.xml"/><Relationship Id="rId13" Type="http://schemas.openxmlformats.org/officeDocument/2006/relationships/tags" Target="../tags/tag1778.xml"/><Relationship Id="rId18" Type="http://schemas.openxmlformats.org/officeDocument/2006/relationships/tags" Target="../tags/tag1783.xml"/><Relationship Id="rId26" Type="http://schemas.openxmlformats.org/officeDocument/2006/relationships/tags" Target="../tags/tag1791.xml"/><Relationship Id="rId39" Type="http://schemas.openxmlformats.org/officeDocument/2006/relationships/tags" Target="../tags/tag1804.xml"/><Relationship Id="rId3" Type="http://schemas.openxmlformats.org/officeDocument/2006/relationships/tags" Target="../tags/tag1768.xml"/><Relationship Id="rId21" Type="http://schemas.openxmlformats.org/officeDocument/2006/relationships/tags" Target="../tags/tag1786.xml"/><Relationship Id="rId34" Type="http://schemas.openxmlformats.org/officeDocument/2006/relationships/tags" Target="../tags/tag1799.xml"/><Relationship Id="rId42" Type="http://schemas.openxmlformats.org/officeDocument/2006/relationships/tags" Target="../tags/tag1807.xml"/><Relationship Id="rId47" Type="http://schemas.openxmlformats.org/officeDocument/2006/relationships/notesSlide" Target="../notesSlides/notesSlide40.xml"/><Relationship Id="rId7" Type="http://schemas.openxmlformats.org/officeDocument/2006/relationships/tags" Target="../tags/tag1772.xml"/><Relationship Id="rId12" Type="http://schemas.openxmlformats.org/officeDocument/2006/relationships/tags" Target="../tags/tag1777.xml"/><Relationship Id="rId17" Type="http://schemas.openxmlformats.org/officeDocument/2006/relationships/tags" Target="../tags/tag1782.xml"/><Relationship Id="rId25" Type="http://schemas.openxmlformats.org/officeDocument/2006/relationships/tags" Target="../tags/tag1790.xml"/><Relationship Id="rId33" Type="http://schemas.openxmlformats.org/officeDocument/2006/relationships/tags" Target="../tags/tag1798.xml"/><Relationship Id="rId38" Type="http://schemas.openxmlformats.org/officeDocument/2006/relationships/tags" Target="../tags/tag1803.xml"/><Relationship Id="rId46" Type="http://schemas.openxmlformats.org/officeDocument/2006/relationships/slideLayout" Target="../slideLayouts/slideLayout10.xml"/><Relationship Id="rId2" Type="http://schemas.openxmlformats.org/officeDocument/2006/relationships/tags" Target="../tags/tag1767.xml"/><Relationship Id="rId16" Type="http://schemas.openxmlformats.org/officeDocument/2006/relationships/tags" Target="../tags/tag1781.xml"/><Relationship Id="rId20" Type="http://schemas.openxmlformats.org/officeDocument/2006/relationships/tags" Target="../tags/tag1785.xml"/><Relationship Id="rId29" Type="http://schemas.openxmlformats.org/officeDocument/2006/relationships/tags" Target="../tags/tag1794.xml"/><Relationship Id="rId41" Type="http://schemas.openxmlformats.org/officeDocument/2006/relationships/tags" Target="../tags/tag1806.xml"/><Relationship Id="rId1" Type="http://schemas.openxmlformats.org/officeDocument/2006/relationships/tags" Target="../tags/tag1766.xml"/><Relationship Id="rId6" Type="http://schemas.openxmlformats.org/officeDocument/2006/relationships/tags" Target="../tags/tag1771.xml"/><Relationship Id="rId11" Type="http://schemas.openxmlformats.org/officeDocument/2006/relationships/tags" Target="../tags/tag1776.xml"/><Relationship Id="rId24" Type="http://schemas.openxmlformats.org/officeDocument/2006/relationships/tags" Target="../tags/tag1789.xml"/><Relationship Id="rId32" Type="http://schemas.openxmlformats.org/officeDocument/2006/relationships/tags" Target="../tags/tag1797.xml"/><Relationship Id="rId37" Type="http://schemas.openxmlformats.org/officeDocument/2006/relationships/tags" Target="../tags/tag1802.xml"/><Relationship Id="rId40" Type="http://schemas.openxmlformats.org/officeDocument/2006/relationships/tags" Target="../tags/tag1805.xml"/><Relationship Id="rId45" Type="http://schemas.openxmlformats.org/officeDocument/2006/relationships/tags" Target="../tags/tag1810.xml"/><Relationship Id="rId5" Type="http://schemas.openxmlformats.org/officeDocument/2006/relationships/tags" Target="../tags/tag1770.xml"/><Relationship Id="rId15" Type="http://schemas.openxmlformats.org/officeDocument/2006/relationships/tags" Target="../tags/tag1780.xml"/><Relationship Id="rId23" Type="http://schemas.openxmlformats.org/officeDocument/2006/relationships/tags" Target="../tags/tag1788.xml"/><Relationship Id="rId28" Type="http://schemas.openxmlformats.org/officeDocument/2006/relationships/tags" Target="../tags/tag1793.xml"/><Relationship Id="rId36" Type="http://schemas.openxmlformats.org/officeDocument/2006/relationships/tags" Target="../tags/tag1801.xml"/><Relationship Id="rId10" Type="http://schemas.openxmlformats.org/officeDocument/2006/relationships/tags" Target="../tags/tag1775.xml"/><Relationship Id="rId19" Type="http://schemas.openxmlformats.org/officeDocument/2006/relationships/tags" Target="../tags/tag1784.xml"/><Relationship Id="rId31" Type="http://schemas.openxmlformats.org/officeDocument/2006/relationships/tags" Target="../tags/tag1796.xml"/><Relationship Id="rId44" Type="http://schemas.openxmlformats.org/officeDocument/2006/relationships/tags" Target="../tags/tag1809.xml"/><Relationship Id="rId4" Type="http://schemas.openxmlformats.org/officeDocument/2006/relationships/tags" Target="../tags/tag1769.xml"/><Relationship Id="rId9" Type="http://schemas.openxmlformats.org/officeDocument/2006/relationships/tags" Target="../tags/tag1774.xml"/><Relationship Id="rId14" Type="http://schemas.openxmlformats.org/officeDocument/2006/relationships/tags" Target="../tags/tag1779.xml"/><Relationship Id="rId22" Type="http://schemas.openxmlformats.org/officeDocument/2006/relationships/tags" Target="../tags/tag1787.xml"/><Relationship Id="rId27" Type="http://schemas.openxmlformats.org/officeDocument/2006/relationships/tags" Target="../tags/tag1792.xml"/><Relationship Id="rId30" Type="http://schemas.openxmlformats.org/officeDocument/2006/relationships/tags" Target="../tags/tag1795.xml"/><Relationship Id="rId35" Type="http://schemas.openxmlformats.org/officeDocument/2006/relationships/tags" Target="../tags/tag1800.xml"/><Relationship Id="rId43" Type="http://schemas.openxmlformats.org/officeDocument/2006/relationships/tags" Target="../tags/tag1808.xml"/></Relationships>
</file>

<file path=ppt/slides/_rels/slide47.xml.rels><?xml version="1.0" encoding="UTF-8" standalone="yes"?>
<Relationships xmlns="http://schemas.openxmlformats.org/package/2006/relationships"><Relationship Id="rId8" Type="http://schemas.openxmlformats.org/officeDocument/2006/relationships/tags" Target="../tags/tag1818.xml"/><Relationship Id="rId13" Type="http://schemas.openxmlformats.org/officeDocument/2006/relationships/tags" Target="../tags/tag1823.xml"/><Relationship Id="rId18" Type="http://schemas.openxmlformats.org/officeDocument/2006/relationships/tags" Target="../tags/tag1828.xml"/><Relationship Id="rId26" Type="http://schemas.openxmlformats.org/officeDocument/2006/relationships/tags" Target="../tags/tag1836.xml"/><Relationship Id="rId39" Type="http://schemas.openxmlformats.org/officeDocument/2006/relationships/tags" Target="../tags/tag1849.xml"/><Relationship Id="rId3" Type="http://schemas.openxmlformats.org/officeDocument/2006/relationships/tags" Target="../tags/tag1813.xml"/><Relationship Id="rId21" Type="http://schemas.openxmlformats.org/officeDocument/2006/relationships/tags" Target="../tags/tag1831.xml"/><Relationship Id="rId34" Type="http://schemas.openxmlformats.org/officeDocument/2006/relationships/tags" Target="../tags/tag1844.xml"/><Relationship Id="rId42" Type="http://schemas.openxmlformats.org/officeDocument/2006/relationships/tags" Target="../tags/tag1852.xml"/><Relationship Id="rId7" Type="http://schemas.openxmlformats.org/officeDocument/2006/relationships/tags" Target="../tags/tag1817.xml"/><Relationship Id="rId12" Type="http://schemas.openxmlformats.org/officeDocument/2006/relationships/tags" Target="../tags/tag1822.xml"/><Relationship Id="rId17" Type="http://schemas.openxmlformats.org/officeDocument/2006/relationships/tags" Target="../tags/tag1827.xml"/><Relationship Id="rId25" Type="http://schemas.openxmlformats.org/officeDocument/2006/relationships/tags" Target="../tags/tag1835.xml"/><Relationship Id="rId33" Type="http://schemas.openxmlformats.org/officeDocument/2006/relationships/tags" Target="../tags/tag1843.xml"/><Relationship Id="rId38" Type="http://schemas.openxmlformats.org/officeDocument/2006/relationships/tags" Target="../tags/tag1848.xml"/><Relationship Id="rId46" Type="http://schemas.openxmlformats.org/officeDocument/2006/relationships/notesSlide" Target="../notesSlides/notesSlide41.xml"/><Relationship Id="rId2" Type="http://schemas.openxmlformats.org/officeDocument/2006/relationships/tags" Target="../tags/tag1812.xml"/><Relationship Id="rId16" Type="http://schemas.openxmlformats.org/officeDocument/2006/relationships/tags" Target="../tags/tag1826.xml"/><Relationship Id="rId20" Type="http://schemas.openxmlformats.org/officeDocument/2006/relationships/tags" Target="../tags/tag1830.xml"/><Relationship Id="rId29" Type="http://schemas.openxmlformats.org/officeDocument/2006/relationships/tags" Target="../tags/tag1839.xml"/><Relationship Id="rId41" Type="http://schemas.openxmlformats.org/officeDocument/2006/relationships/tags" Target="../tags/tag1851.xml"/><Relationship Id="rId1" Type="http://schemas.openxmlformats.org/officeDocument/2006/relationships/tags" Target="../tags/tag1811.xml"/><Relationship Id="rId6" Type="http://schemas.openxmlformats.org/officeDocument/2006/relationships/tags" Target="../tags/tag1816.xml"/><Relationship Id="rId11" Type="http://schemas.openxmlformats.org/officeDocument/2006/relationships/tags" Target="../tags/tag1821.xml"/><Relationship Id="rId24" Type="http://schemas.openxmlformats.org/officeDocument/2006/relationships/tags" Target="../tags/tag1834.xml"/><Relationship Id="rId32" Type="http://schemas.openxmlformats.org/officeDocument/2006/relationships/tags" Target="../tags/tag1842.xml"/><Relationship Id="rId37" Type="http://schemas.openxmlformats.org/officeDocument/2006/relationships/tags" Target="../tags/tag1847.xml"/><Relationship Id="rId40" Type="http://schemas.openxmlformats.org/officeDocument/2006/relationships/tags" Target="../tags/tag1850.xml"/><Relationship Id="rId45" Type="http://schemas.openxmlformats.org/officeDocument/2006/relationships/slideLayout" Target="../slideLayouts/slideLayout10.xml"/><Relationship Id="rId5" Type="http://schemas.openxmlformats.org/officeDocument/2006/relationships/tags" Target="../tags/tag1815.xml"/><Relationship Id="rId15" Type="http://schemas.openxmlformats.org/officeDocument/2006/relationships/tags" Target="../tags/tag1825.xml"/><Relationship Id="rId23" Type="http://schemas.openxmlformats.org/officeDocument/2006/relationships/tags" Target="../tags/tag1833.xml"/><Relationship Id="rId28" Type="http://schemas.openxmlformats.org/officeDocument/2006/relationships/tags" Target="../tags/tag1838.xml"/><Relationship Id="rId36" Type="http://schemas.openxmlformats.org/officeDocument/2006/relationships/tags" Target="../tags/tag1846.xml"/><Relationship Id="rId10" Type="http://schemas.openxmlformats.org/officeDocument/2006/relationships/tags" Target="../tags/tag1820.xml"/><Relationship Id="rId19" Type="http://schemas.openxmlformats.org/officeDocument/2006/relationships/tags" Target="../tags/tag1829.xml"/><Relationship Id="rId31" Type="http://schemas.openxmlformats.org/officeDocument/2006/relationships/tags" Target="../tags/tag1841.xml"/><Relationship Id="rId44" Type="http://schemas.openxmlformats.org/officeDocument/2006/relationships/tags" Target="../tags/tag1854.xml"/><Relationship Id="rId4" Type="http://schemas.openxmlformats.org/officeDocument/2006/relationships/tags" Target="../tags/tag1814.xml"/><Relationship Id="rId9" Type="http://schemas.openxmlformats.org/officeDocument/2006/relationships/tags" Target="../tags/tag1819.xml"/><Relationship Id="rId14" Type="http://schemas.openxmlformats.org/officeDocument/2006/relationships/tags" Target="../tags/tag1824.xml"/><Relationship Id="rId22" Type="http://schemas.openxmlformats.org/officeDocument/2006/relationships/tags" Target="../tags/tag1832.xml"/><Relationship Id="rId27" Type="http://schemas.openxmlformats.org/officeDocument/2006/relationships/tags" Target="../tags/tag1837.xml"/><Relationship Id="rId30" Type="http://schemas.openxmlformats.org/officeDocument/2006/relationships/tags" Target="../tags/tag1840.xml"/><Relationship Id="rId35" Type="http://schemas.openxmlformats.org/officeDocument/2006/relationships/tags" Target="../tags/tag1845.xml"/><Relationship Id="rId43" Type="http://schemas.openxmlformats.org/officeDocument/2006/relationships/tags" Target="../tags/tag1853.xml"/></Relationships>
</file>

<file path=ppt/slides/_rels/slide48.xml.rels><?xml version="1.0" encoding="UTF-8" standalone="yes"?>
<Relationships xmlns="http://schemas.openxmlformats.org/package/2006/relationships"><Relationship Id="rId8" Type="http://schemas.openxmlformats.org/officeDocument/2006/relationships/tags" Target="../tags/tag1862.xml"/><Relationship Id="rId13" Type="http://schemas.openxmlformats.org/officeDocument/2006/relationships/tags" Target="../tags/tag1867.xml"/><Relationship Id="rId18" Type="http://schemas.openxmlformats.org/officeDocument/2006/relationships/tags" Target="../tags/tag1872.xml"/><Relationship Id="rId26" Type="http://schemas.openxmlformats.org/officeDocument/2006/relationships/tags" Target="../tags/tag1880.xml"/><Relationship Id="rId39" Type="http://schemas.openxmlformats.org/officeDocument/2006/relationships/tags" Target="../tags/tag1893.xml"/><Relationship Id="rId3" Type="http://schemas.openxmlformats.org/officeDocument/2006/relationships/tags" Target="../tags/tag1857.xml"/><Relationship Id="rId21" Type="http://schemas.openxmlformats.org/officeDocument/2006/relationships/tags" Target="../tags/tag1875.xml"/><Relationship Id="rId34" Type="http://schemas.openxmlformats.org/officeDocument/2006/relationships/tags" Target="../tags/tag1888.xml"/><Relationship Id="rId42" Type="http://schemas.openxmlformats.org/officeDocument/2006/relationships/tags" Target="../tags/tag1896.xml"/><Relationship Id="rId7" Type="http://schemas.openxmlformats.org/officeDocument/2006/relationships/tags" Target="../tags/tag1861.xml"/><Relationship Id="rId12" Type="http://schemas.openxmlformats.org/officeDocument/2006/relationships/tags" Target="../tags/tag1866.xml"/><Relationship Id="rId17" Type="http://schemas.openxmlformats.org/officeDocument/2006/relationships/tags" Target="../tags/tag1871.xml"/><Relationship Id="rId25" Type="http://schemas.openxmlformats.org/officeDocument/2006/relationships/tags" Target="../tags/tag1879.xml"/><Relationship Id="rId33" Type="http://schemas.openxmlformats.org/officeDocument/2006/relationships/tags" Target="../tags/tag1887.xml"/><Relationship Id="rId38" Type="http://schemas.openxmlformats.org/officeDocument/2006/relationships/tags" Target="../tags/tag1892.xml"/><Relationship Id="rId46" Type="http://schemas.openxmlformats.org/officeDocument/2006/relationships/notesSlide" Target="../notesSlides/notesSlide42.xml"/><Relationship Id="rId2" Type="http://schemas.openxmlformats.org/officeDocument/2006/relationships/tags" Target="../tags/tag1856.xml"/><Relationship Id="rId16" Type="http://schemas.openxmlformats.org/officeDocument/2006/relationships/tags" Target="../tags/tag1870.xml"/><Relationship Id="rId20" Type="http://schemas.openxmlformats.org/officeDocument/2006/relationships/tags" Target="../tags/tag1874.xml"/><Relationship Id="rId29" Type="http://schemas.openxmlformats.org/officeDocument/2006/relationships/tags" Target="../tags/tag1883.xml"/><Relationship Id="rId41" Type="http://schemas.openxmlformats.org/officeDocument/2006/relationships/tags" Target="../tags/tag1895.xml"/><Relationship Id="rId1" Type="http://schemas.openxmlformats.org/officeDocument/2006/relationships/tags" Target="../tags/tag1855.xml"/><Relationship Id="rId6" Type="http://schemas.openxmlformats.org/officeDocument/2006/relationships/tags" Target="../tags/tag1860.xml"/><Relationship Id="rId11" Type="http://schemas.openxmlformats.org/officeDocument/2006/relationships/tags" Target="../tags/tag1865.xml"/><Relationship Id="rId24" Type="http://schemas.openxmlformats.org/officeDocument/2006/relationships/tags" Target="../tags/tag1878.xml"/><Relationship Id="rId32" Type="http://schemas.openxmlformats.org/officeDocument/2006/relationships/tags" Target="../tags/tag1886.xml"/><Relationship Id="rId37" Type="http://schemas.openxmlformats.org/officeDocument/2006/relationships/tags" Target="../tags/tag1891.xml"/><Relationship Id="rId40" Type="http://schemas.openxmlformats.org/officeDocument/2006/relationships/tags" Target="../tags/tag1894.xml"/><Relationship Id="rId45" Type="http://schemas.openxmlformats.org/officeDocument/2006/relationships/slideLayout" Target="../slideLayouts/slideLayout10.xml"/><Relationship Id="rId5" Type="http://schemas.openxmlformats.org/officeDocument/2006/relationships/tags" Target="../tags/tag1859.xml"/><Relationship Id="rId15" Type="http://schemas.openxmlformats.org/officeDocument/2006/relationships/tags" Target="../tags/tag1869.xml"/><Relationship Id="rId23" Type="http://schemas.openxmlformats.org/officeDocument/2006/relationships/tags" Target="../tags/tag1877.xml"/><Relationship Id="rId28" Type="http://schemas.openxmlformats.org/officeDocument/2006/relationships/tags" Target="../tags/tag1882.xml"/><Relationship Id="rId36" Type="http://schemas.openxmlformats.org/officeDocument/2006/relationships/tags" Target="../tags/tag1890.xml"/><Relationship Id="rId10" Type="http://schemas.openxmlformats.org/officeDocument/2006/relationships/tags" Target="../tags/tag1864.xml"/><Relationship Id="rId19" Type="http://schemas.openxmlformats.org/officeDocument/2006/relationships/tags" Target="../tags/tag1873.xml"/><Relationship Id="rId31" Type="http://schemas.openxmlformats.org/officeDocument/2006/relationships/tags" Target="../tags/tag1885.xml"/><Relationship Id="rId44" Type="http://schemas.openxmlformats.org/officeDocument/2006/relationships/tags" Target="../tags/tag1898.xml"/><Relationship Id="rId4" Type="http://schemas.openxmlformats.org/officeDocument/2006/relationships/tags" Target="../tags/tag1858.xml"/><Relationship Id="rId9" Type="http://schemas.openxmlformats.org/officeDocument/2006/relationships/tags" Target="../tags/tag1863.xml"/><Relationship Id="rId14" Type="http://schemas.openxmlformats.org/officeDocument/2006/relationships/tags" Target="../tags/tag1868.xml"/><Relationship Id="rId22" Type="http://schemas.openxmlformats.org/officeDocument/2006/relationships/tags" Target="../tags/tag1876.xml"/><Relationship Id="rId27" Type="http://schemas.openxmlformats.org/officeDocument/2006/relationships/tags" Target="../tags/tag1881.xml"/><Relationship Id="rId30" Type="http://schemas.openxmlformats.org/officeDocument/2006/relationships/tags" Target="../tags/tag1884.xml"/><Relationship Id="rId35" Type="http://schemas.openxmlformats.org/officeDocument/2006/relationships/tags" Target="../tags/tag1889.xml"/><Relationship Id="rId43" Type="http://schemas.openxmlformats.org/officeDocument/2006/relationships/tags" Target="../tags/tag1897.xml"/></Relationships>
</file>

<file path=ppt/slides/_rels/slide49.xml.rels><?xml version="1.0" encoding="UTF-8" standalone="yes"?>
<Relationships xmlns="http://schemas.openxmlformats.org/package/2006/relationships"><Relationship Id="rId13" Type="http://schemas.openxmlformats.org/officeDocument/2006/relationships/tags" Target="../tags/tag1911.xml"/><Relationship Id="rId18" Type="http://schemas.openxmlformats.org/officeDocument/2006/relationships/tags" Target="../tags/tag1916.xml"/><Relationship Id="rId26" Type="http://schemas.openxmlformats.org/officeDocument/2006/relationships/tags" Target="../tags/tag1924.xml"/><Relationship Id="rId39" Type="http://schemas.openxmlformats.org/officeDocument/2006/relationships/tags" Target="../tags/tag1937.xml"/><Relationship Id="rId3" Type="http://schemas.openxmlformats.org/officeDocument/2006/relationships/tags" Target="../tags/tag1901.xml"/><Relationship Id="rId21" Type="http://schemas.openxmlformats.org/officeDocument/2006/relationships/tags" Target="../tags/tag1919.xml"/><Relationship Id="rId34" Type="http://schemas.openxmlformats.org/officeDocument/2006/relationships/tags" Target="../tags/tag1932.xml"/><Relationship Id="rId42" Type="http://schemas.openxmlformats.org/officeDocument/2006/relationships/tags" Target="../tags/tag1940.xml"/><Relationship Id="rId47" Type="http://schemas.openxmlformats.org/officeDocument/2006/relationships/slideLayout" Target="../slideLayouts/slideLayout10.xml"/><Relationship Id="rId50" Type="http://schemas.openxmlformats.org/officeDocument/2006/relationships/image" Target="../media/image17.emf"/><Relationship Id="rId7" Type="http://schemas.openxmlformats.org/officeDocument/2006/relationships/tags" Target="../tags/tag1905.xml"/><Relationship Id="rId12" Type="http://schemas.openxmlformats.org/officeDocument/2006/relationships/tags" Target="../tags/tag1910.xml"/><Relationship Id="rId17" Type="http://schemas.openxmlformats.org/officeDocument/2006/relationships/tags" Target="../tags/tag1915.xml"/><Relationship Id="rId25" Type="http://schemas.openxmlformats.org/officeDocument/2006/relationships/tags" Target="../tags/tag1923.xml"/><Relationship Id="rId33" Type="http://schemas.openxmlformats.org/officeDocument/2006/relationships/tags" Target="../tags/tag1931.xml"/><Relationship Id="rId38" Type="http://schemas.openxmlformats.org/officeDocument/2006/relationships/tags" Target="../tags/tag1936.xml"/><Relationship Id="rId46" Type="http://schemas.openxmlformats.org/officeDocument/2006/relationships/tags" Target="../tags/tag1944.xml"/><Relationship Id="rId2" Type="http://schemas.openxmlformats.org/officeDocument/2006/relationships/tags" Target="../tags/tag1900.xml"/><Relationship Id="rId16" Type="http://schemas.openxmlformats.org/officeDocument/2006/relationships/tags" Target="../tags/tag1914.xml"/><Relationship Id="rId20" Type="http://schemas.openxmlformats.org/officeDocument/2006/relationships/tags" Target="../tags/tag1918.xml"/><Relationship Id="rId29" Type="http://schemas.openxmlformats.org/officeDocument/2006/relationships/tags" Target="../tags/tag1927.xml"/><Relationship Id="rId41" Type="http://schemas.openxmlformats.org/officeDocument/2006/relationships/tags" Target="../tags/tag1939.xml"/><Relationship Id="rId1" Type="http://schemas.openxmlformats.org/officeDocument/2006/relationships/tags" Target="../tags/tag1899.xml"/><Relationship Id="rId6" Type="http://schemas.openxmlformats.org/officeDocument/2006/relationships/tags" Target="../tags/tag1904.xml"/><Relationship Id="rId11" Type="http://schemas.openxmlformats.org/officeDocument/2006/relationships/tags" Target="../tags/tag1909.xml"/><Relationship Id="rId24" Type="http://schemas.openxmlformats.org/officeDocument/2006/relationships/tags" Target="../tags/tag1922.xml"/><Relationship Id="rId32" Type="http://schemas.openxmlformats.org/officeDocument/2006/relationships/tags" Target="../tags/tag1930.xml"/><Relationship Id="rId37" Type="http://schemas.openxmlformats.org/officeDocument/2006/relationships/tags" Target="../tags/tag1935.xml"/><Relationship Id="rId40" Type="http://schemas.openxmlformats.org/officeDocument/2006/relationships/tags" Target="../tags/tag1938.xml"/><Relationship Id="rId45" Type="http://schemas.openxmlformats.org/officeDocument/2006/relationships/tags" Target="../tags/tag1943.xml"/><Relationship Id="rId5" Type="http://schemas.openxmlformats.org/officeDocument/2006/relationships/tags" Target="../tags/tag1903.xml"/><Relationship Id="rId15" Type="http://schemas.openxmlformats.org/officeDocument/2006/relationships/tags" Target="../tags/tag1913.xml"/><Relationship Id="rId23" Type="http://schemas.openxmlformats.org/officeDocument/2006/relationships/tags" Target="../tags/tag1921.xml"/><Relationship Id="rId28" Type="http://schemas.openxmlformats.org/officeDocument/2006/relationships/tags" Target="../tags/tag1926.xml"/><Relationship Id="rId36" Type="http://schemas.openxmlformats.org/officeDocument/2006/relationships/tags" Target="../tags/tag1934.xml"/><Relationship Id="rId49" Type="http://schemas.openxmlformats.org/officeDocument/2006/relationships/customXml" Target="../ink/ink13.xml"/><Relationship Id="rId10" Type="http://schemas.openxmlformats.org/officeDocument/2006/relationships/tags" Target="../tags/tag1908.xml"/><Relationship Id="rId19" Type="http://schemas.openxmlformats.org/officeDocument/2006/relationships/tags" Target="../tags/tag1917.xml"/><Relationship Id="rId31" Type="http://schemas.openxmlformats.org/officeDocument/2006/relationships/tags" Target="../tags/tag1929.xml"/><Relationship Id="rId44" Type="http://schemas.openxmlformats.org/officeDocument/2006/relationships/tags" Target="../tags/tag1942.xml"/><Relationship Id="rId4" Type="http://schemas.openxmlformats.org/officeDocument/2006/relationships/tags" Target="../tags/tag1902.xml"/><Relationship Id="rId9" Type="http://schemas.openxmlformats.org/officeDocument/2006/relationships/tags" Target="../tags/tag1907.xml"/><Relationship Id="rId14" Type="http://schemas.openxmlformats.org/officeDocument/2006/relationships/tags" Target="../tags/tag1912.xml"/><Relationship Id="rId22" Type="http://schemas.openxmlformats.org/officeDocument/2006/relationships/tags" Target="../tags/tag1920.xml"/><Relationship Id="rId27" Type="http://schemas.openxmlformats.org/officeDocument/2006/relationships/tags" Target="../tags/tag1925.xml"/><Relationship Id="rId30" Type="http://schemas.openxmlformats.org/officeDocument/2006/relationships/tags" Target="../tags/tag1928.xml"/><Relationship Id="rId35" Type="http://schemas.openxmlformats.org/officeDocument/2006/relationships/tags" Target="../tags/tag1933.xml"/><Relationship Id="rId43" Type="http://schemas.openxmlformats.org/officeDocument/2006/relationships/tags" Target="../tags/tag1941.xml"/><Relationship Id="rId48" Type="http://schemas.openxmlformats.org/officeDocument/2006/relationships/notesSlide" Target="../notesSlides/notesSlide43.xml"/><Relationship Id="rId8" Type="http://schemas.openxmlformats.org/officeDocument/2006/relationships/tags" Target="../tags/tag1906.xml"/></Relationships>
</file>

<file path=ppt/slides/_rels/slide50.xml.rels><?xml version="1.0" encoding="UTF-8" standalone="yes"?>
<Relationships xmlns="http://schemas.openxmlformats.org/package/2006/relationships"><Relationship Id="rId13" Type="http://schemas.openxmlformats.org/officeDocument/2006/relationships/tags" Target="../tags/tag1957.xml"/><Relationship Id="rId18" Type="http://schemas.openxmlformats.org/officeDocument/2006/relationships/tags" Target="../tags/tag1962.xml"/><Relationship Id="rId26" Type="http://schemas.openxmlformats.org/officeDocument/2006/relationships/tags" Target="../tags/tag1970.xml"/><Relationship Id="rId39" Type="http://schemas.openxmlformats.org/officeDocument/2006/relationships/tags" Target="../tags/tag1983.xml"/><Relationship Id="rId3" Type="http://schemas.openxmlformats.org/officeDocument/2006/relationships/tags" Target="../tags/tag1947.xml"/><Relationship Id="rId21" Type="http://schemas.openxmlformats.org/officeDocument/2006/relationships/tags" Target="../tags/tag1965.xml"/><Relationship Id="rId34" Type="http://schemas.openxmlformats.org/officeDocument/2006/relationships/tags" Target="../tags/tag1978.xml"/><Relationship Id="rId42" Type="http://schemas.openxmlformats.org/officeDocument/2006/relationships/tags" Target="../tags/tag1986.xml"/><Relationship Id="rId47" Type="http://schemas.openxmlformats.org/officeDocument/2006/relationships/notesSlide" Target="../notesSlides/notesSlide44.xml"/><Relationship Id="rId7" Type="http://schemas.openxmlformats.org/officeDocument/2006/relationships/tags" Target="../tags/tag1951.xml"/><Relationship Id="rId12" Type="http://schemas.openxmlformats.org/officeDocument/2006/relationships/tags" Target="../tags/tag1956.xml"/><Relationship Id="rId17" Type="http://schemas.openxmlformats.org/officeDocument/2006/relationships/tags" Target="../tags/tag1961.xml"/><Relationship Id="rId25" Type="http://schemas.openxmlformats.org/officeDocument/2006/relationships/tags" Target="../tags/tag1969.xml"/><Relationship Id="rId33" Type="http://schemas.openxmlformats.org/officeDocument/2006/relationships/tags" Target="../tags/tag1977.xml"/><Relationship Id="rId38" Type="http://schemas.openxmlformats.org/officeDocument/2006/relationships/tags" Target="../tags/tag1982.xml"/><Relationship Id="rId46" Type="http://schemas.openxmlformats.org/officeDocument/2006/relationships/slideLayout" Target="../slideLayouts/slideLayout10.xml"/><Relationship Id="rId2" Type="http://schemas.openxmlformats.org/officeDocument/2006/relationships/tags" Target="../tags/tag1946.xml"/><Relationship Id="rId16" Type="http://schemas.openxmlformats.org/officeDocument/2006/relationships/tags" Target="../tags/tag1960.xml"/><Relationship Id="rId20" Type="http://schemas.openxmlformats.org/officeDocument/2006/relationships/tags" Target="../tags/tag1964.xml"/><Relationship Id="rId29" Type="http://schemas.openxmlformats.org/officeDocument/2006/relationships/tags" Target="../tags/tag1973.xml"/><Relationship Id="rId41" Type="http://schemas.openxmlformats.org/officeDocument/2006/relationships/tags" Target="../tags/tag1985.xml"/><Relationship Id="rId1" Type="http://schemas.openxmlformats.org/officeDocument/2006/relationships/tags" Target="../tags/tag1945.xml"/><Relationship Id="rId6" Type="http://schemas.openxmlformats.org/officeDocument/2006/relationships/tags" Target="../tags/tag1950.xml"/><Relationship Id="rId11" Type="http://schemas.openxmlformats.org/officeDocument/2006/relationships/tags" Target="../tags/tag1955.xml"/><Relationship Id="rId24" Type="http://schemas.openxmlformats.org/officeDocument/2006/relationships/tags" Target="../tags/tag1968.xml"/><Relationship Id="rId32" Type="http://schemas.openxmlformats.org/officeDocument/2006/relationships/tags" Target="../tags/tag1976.xml"/><Relationship Id="rId37" Type="http://schemas.openxmlformats.org/officeDocument/2006/relationships/tags" Target="../tags/tag1981.xml"/><Relationship Id="rId40" Type="http://schemas.openxmlformats.org/officeDocument/2006/relationships/tags" Target="../tags/tag1984.xml"/><Relationship Id="rId45" Type="http://schemas.openxmlformats.org/officeDocument/2006/relationships/tags" Target="../tags/tag1989.xml"/><Relationship Id="rId5" Type="http://schemas.openxmlformats.org/officeDocument/2006/relationships/tags" Target="../tags/tag1949.xml"/><Relationship Id="rId15" Type="http://schemas.openxmlformats.org/officeDocument/2006/relationships/tags" Target="../tags/tag1959.xml"/><Relationship Id="rId23" Type="http://schemas.openxmlformats.org/officeDocument/2006/relationships/tags" Target="../tags/tag1967.xml"/><Relationship Id="rId28" Type="http://schemas.openxmlformats.org/officeDocument/2006/relationships/tags" Target="../tags/tag1972.xml"/><Relationship Id="rId36" Type="http://schemas.openxmlformats.org/officeDocument/2006/relationships/tags" Target="../tags/tag1980.xml"/><Relationship Id="rId49" Type="http://schemas.openxmlformats.org/officeDocument/2006/relationships/image" Target="../media/image18.emf"/><Relationship Id="rId10" Type="http://schemas.openxmlformats.org/officeDocument/2006/relationships/tags" Target="../tags/tag1954.xml"/><Relationship Id="rId19" Type="http://schemas.openxmlformats.org/officeDocument/2006/relationships/tags" Target="../tags/tag1963.xml"/><Relationship Id="rId31" Type="http://schemas.openxmlformats.org/officeDocument/2006/relationships/tags" Target="../tags/tag1975.xml"/><Relationship Id="rId44" Type="http://schemas.openxmlformats.org/officeDocument/2006/relationships/tags" Target="../tags/tag1988.xml"/><Relationship Id="rId4" Type="http://schemas.openxmlformats.org/officeDocument/2006/relationships/tags" Target="../tags/tag1948.xml"/><Relationship Id="rId9" Type="http://schemas.openxmlformats.org/officeDocument/2006/relationships/tags" Target="../tags/tag1953.xml"/><Relationship Id="rId14" Type="http://schemas.openxmlformats.org/officeDocument/2006/relationships/tags" Target="../tags/tag1958.xml"/><Relationship Id="rId22" Type="http://schemas.openxmlformats.org/officeDocument/2006/relationships/tags" Target="../tags/tag1966.xml"/><Relationship Id="rId27" Type="http://schemas.openxmlformats.org/officeDocument/2006/relationships/tags" Target="../tags/tag1971.xml"/><Relationship Id="rId30" Type="http://schemas.openxmlformats.org/officeDocument/2006/relationships/tags" Target="../tags/tag1974.xml"/><Relationship Id="rId35" Type="http://schemas.openxmlformats.org/officeDocument/2006/relationships/tags" Target="../tags/tag1979.xml"/><Relationship Id="rId43" Type="http://schemas.openxmlformats.org/officeDocument/2006/relationships/tags" Target="../tags/tag1987.xml"/><Relationship Id="rId48" Type="http://schemas.openxmlformats.org/officeDocument/2006/relationships/customXml" Target="../ink/ink14.xml"/><Relationship Id="rId8" Type="http://schemas.openxmlformats.org/officeDocument/2006/relationships/tags" Target="../tags/tag1952.xml"/></Relationships>
</file>

<file path=ppt/slides/_rels/slide51.xml.rels><?xml version="1.0" encoding="UTF-8" standalone="yes"?>
<Relationships xmlns="http://schemas.openxmlformats.org/package/2006/relationships"><Relationship Id="rId3" Type="http://schemas.openxmlformats.org/officeDocument/2006/relationships/tags" Target="../tags/tag1992.xml"/><Relationship Id="rId2" Type="http://schemas.openxmlformats.org/officeDocument/2006/relationships/tags" Target="../tags/tag1991.xml"/><Relationship Id="rId1" Type="http://schemas.openxmlformats.org/officeDocument/2006/relationships/tags" Target="../tags/tag1990.xml"/><Relationship Id="rId5" Type="http://schemas.openxmlformats.org/officeDocument/2006/relationships/image" Target="../media/image8.png"/><Relationship Id="rId4"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tags" Target="../tags/tag1995.xml"/><Relationship Id="rId2" Type="http://schemas.openxmlformats.org/officeDocument/2006/relationships/tags" Target="../tags/tag1994.xml"/><Relationship Id="rId1" Type="http://schemas.openxmlformats.org/officeDocument/2006/relationships/tags" Target="../tags/tag1993.xml"/><Relationship Id="rId5" Type="http://schemas.openxmlformats.org/officeDocument/2006/relationships/image" Target="../media/image8.png"/><Relationship Id="rId4"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tags" Target="../tags/tag1998.xml"/><Relationship Id="rId2" Type="http://schemas.openxmlformats.org/officeDocument/2006/relationships/tags" Target="../tags/tag1997.xml"/><Relationship Id="rId1" Type="http://schemas.openxmlformats.org/officeDocument/2006/relationships/tags" Target="../tags/tag1996.xml"/><Relationship Id="rId6" Type="http://schemas.openxmlformats.org/officeDocument/2006/relationships/image" Target="../media/image19.emf"/><Relationship Id="rId5" Type="http://schemas.openxmlformats.org/officeDocument/2006/relationships/customXml" Target="../ink/ink15.xml"/><Relationship Id="rId4"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tags" Target="../tags/tag2006.xml"/><Relationship Id="rId13" Type="http://schemas.openxmlformats.org/officeDocument/2006/relationships/tags" Target="../tags/tag2011.xml"/><Relationship Id="rId18" Type="http://schemas.openxmlformats.org/officeDocument/2006/relationships/tags" Target="../tags/tag2016.xml"/><Relationship Id="rId26" Type="http://schemas.openxmlformats.org/officeDocument/2006/relationships/tags" Target="../tags/tag2024.xml"/><Relationship Id="rId39" Type="http://schemas.openxmlformats.org/officeDocument/2006/relationships/tags" Target="../tags/tag2037.xml"/><Relationship Id="rId3" Type="http://schemas.openxmlformats.org/officeDocument/2006/relationships/tags" Target="../tags/tag2001.xml"/><Relationship Id="rId21" Type="http://schemas.openxmlformats.org/officeDocument/2006/relationships/tags" Target="../tags/tag2019.xml"/><Relationship Id="rId34" Type="http://schemas.openxmlformats.org/officeDocument/2006/relationships/tags" Target="../tags/tag2032.xml"/><Relationship Id="rId42" Type="http://schemas.openxmlformats.org/officeDocument/2006/relationships/tags" Target="../tags/tag2040.xml"/><Relationship Id="rId7" Type="http://schemas.openxmlformats.org/officeDocument/2006/relationships/tags" Target="../tags/tag2005.xml"/><Relationship Id="rId12" Type="http://schemas.openxmlformats.org/officeDocument/2006/relationships/tags" Target="../tags/tag2010.xml"/><Relationship Id="rId17" Type="http://schemas.openxmlformats.org/officeDocument/2006/relationships/tags" Target="../tags/tag2015.xml"/><Relationship Id="rId25" Type="http://schemas.openxmlformats.org/officeDocument/2006/relationships/tags" Target="../tags/tag2023.xml"/><Relationship Id="rId33" Type="http://schemas.openxmlformats.org/officeDocument/2006/relationships/tags" Target="../tags/tag2031.xml"/><Relationship Id="rId38" Type="http://schemas.openxmlformats.org/officeDocument/2006/relationships/tags" Target="../tags/tag2036.xml"/><Relationship Id="rId46" Type="http://schemas.openxmlformats.org/officeDocument/2006/relationships/notesSlide" Target="../notesSlides/notesSlide45.xml"/><Relationship Id="rId2" Type="http://schemas.openxmlformats.org/officeDocument/2006/relationships/tags" Target="../tags/tag2000.xml"/><Relationship Id="rId16" Type="http://schemas.openxmlformats.org/officeDocument/2006/relationships/tags" Target="../tags/tag2014.xml"/><Relationship Id="rId20" Type="http://schemas.openxmlformats.org/officeDocument/2006/relationships/tags" Target="../tags/tag2018.xml"/><Relationship Id="rId29" Type="http://schemas.openxmlformats.org/officeDocument/2006/relationships/tags" Target="../tags/tag2027.xml"/><Relationship Id="rId41" Type="http://schemas.openxmlformats.org/officeDocument/2006/relationships/tags" Target="../tags/tag2039.xml"/><Relationship Id="rId1" Type="http://schemas.openxmlformats.org/officeDocument/2006/relationships/tags" Target="../tags/tag1999.xml"/><Relationship Id="rId6" Type="http://schemas.openxmlformats.org/officeDocument/2006/relationships/tags" Target="../tags/tag2004.xml"/><Relationship Id="rId11" Type="http://schemas.openxmlformats.org/officeDocument/2006/relationships/tags" Target="../tags/tag2009.xml"/><Relationship Id="rId24" Type="http://schemas.openxmlformats.org/officeDocument/2006/relationships/tags" Target="../tags/tag2022.xml"/><Relationship Id="rId32" Type="http://schemas.openxmlformats.org/officeDocument/2006/relationships/tags" Target="../tags/tag2030.xml"/><Relationship Id="rId37" Type="http://schemas.openxmlformats.org/officeDocument/2006/relationships/tags" Target="../tags/tag2035.xml"/><Relationship Id="rId40" Type="http://schemas.openxmlformats.org/officeDocument/2006/relationships/tags" Target="../tags/tag2038.xml"/><Relationship Id="rId45" Type="http://schemas.openxmlformats.org/officeDocument/2006/relationships/slideLayout" Target="../slideLayouts/slideLayout10.xml"/><Relationship Id="rId5" Type="http://schemas.openxmlformats.org/officeDocument/2006/relationships/tags" Target="../tags/tag2003.xml"/><Relationship Id="rId15" Type="http://schemas.openxmlformats.org/officeDocument/2006/relationships/tags" Target="../tags/tag2013.xml"/><Relationship Id="rId23" Type="http://schemas.openxmlformats.org/officeDocument/2006/relationships/tags" Target="../tags/tag2021.xml"/><Relationship Id="rId28" Type="http://schemas.openxmlformats.org/officeDocument/2006/relationships/tags" Target="../tags/tag2026.xml"/><Relationship Id="rId36" Type="http://schemas.openxmlformats.org/officeDocument/2006/relationships/tags" Target="../tags/tag2034.xml"/><Relationship Id="rId10" Type="http://schemas.openxmlformats.org/officeDocument/2006/relationships/tags" Target="../tags/tag2008.xml"/><Relationship Id="rId19" Type="http://schemas.openxmlformats.org/officeDocument/2006/relationships/tags" Target="../tags/tag2017.xml"/><Relationship Id="rId31" Type="http://schemas.openxmlformats.org/officeDocument/2006/relationships/tags" Target="../tags/tag2029.xml"/><Relationship Id="rId44" Type="http://schemas.openxmlformats.org/officeDocument/2006/relationships/tags" Target="../tags/tag2042.xml"/><Relationship Id="rId4" Type="http://schemas.openxmlformats.org/officeDocument/2006/relationships/tags" Target="../tags/tag2002.xml"/><Relationship Id="rId9" Type="http://schemas.openxmlformats.org/officeDocument/2006/relationships/tags" Target="../tags/tag2007.xml"/><Relationship Id="rId14" Type="http://schemas.openxmlformats.org/officeDocument/2006/relationships/tags" Target="../tags/tag2012.xml"/><Relationship Id="rId22" Type="http://schemas.openxmlformats.org/officeDocument/2006/relationships/tags" Target="../tags/tag2020.xml"/><Relationship Id="rId27" Type="http://schemas.openxmlformats.org/officeDocument/2006/relationships/tags" Target="../tags/tag2025.xml"/><Relationship Id="rId30" Type="http://schemas.openxmlformats.org/officeDocument/2006/relationships/tags" Target="../tags/tag2028.xml"/><Relationship Id="rId35" Type="http://schemas.openxmlformats.org/officeDocument/2006/relationships/tags" Target="../tags/tag2033.xml"/><Relationship Id="rId43" Type="http://schemas.openxmlformats.org/officeDocument/2006/relationships/tags" Target="../tags/tag2041.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044.xml"/><Relationship Id="rId1" Type="http://schemas.openxmlformats.org/officeDocument/2006/relationships/tags" Target="../tags/tag2043.xml"/></Relationships>
</file>

<file path=ppt/slides/_rels/slide56.xml.rels><?xml version="1.0" encoding="UTF-8" standalone="yes"?>
<Relationships xmlns="http://schemas.openxmlformats.org/package/2006/relationships"><Relationship Id="rId8" Type="http://schemas.openxmlformats.org/officeDocument/2006/relationships/hyperlink" Target="http://creativecommons.org/licenses/by-sa/3.0/deed.en" TargetMode="External"/><Relationship Id="rId3" Type="http://schemas.openxmlformats.org/officeDocument/2006/relationships/tags" Target="../tags/tag2047.xml"/><Relationship Id="rId7" Type="http://schemas.openxmlformats.org/officeDocument/2006/relationships/hyperlink" Target="http://en.wikipedia.org/wiki/en:Creative_Commons" TargetMode="External"/><Relationship Id="rId2" Type="http://schemas.openxmlformats.org/officeDocument/2006/relationships/tags" Target="../tags/tag2046.xml"/><Relationship Id="rId1" Type="http://schemas.openxmlformats.org/officeDocument/2006/relationships/tags" Target="../tags/tag2045.xml"/><Relationship Id="rId6" Type="http://schemas.openxmlformats.org/officeDocument/2006/relationships/image" Target="../media/image20.jpeg"/><Relationship Id="rId5" Type="http://schemas.openxmlformats.org/officeDocument/2006/relationships/slideLayout" Target="../slideLayouts/slideLayout3.xml"/><Relationship Id="rId4" Type="http://schemas.openxmlformats.org/officeDocument/2006/relationships/tags" Target="../tags/tag2048.xml"/><Relationship Id="rId9" Type="http://schemas.openxmlformats.org/officeDocument/2006/relationships/hyperlink" Target="http://en.wikipedia.org/wiki/File:Edsger_Wybe_Dijkstra.jpg" TargetMode="Externa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050.xml"/><Relationship Id="rId1" Type="http://schemas.openxmlformats.org/officeDocument/2006/relationships/tags" Target="../tags/tag2049.xml"/><Relationship Id="rId6" Type="http://schemas.openxmlformats.org/officeDocument/2006/relationships/image" Target="../media/image22.emf"/><Relationship Id="rId5" Type="http://schemas.openxmlformats.org/officeDocument/2006/relationships/customXml" Target="../ink/ink16.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052.xml"/><Relationship Id="rId1" Type="http://schemas.openxmlformats.org/officeDocument/2006/relationships/tags" Target="../tags/tag2051.xml"/><Relationship Id="rId6" Type="http://schemas.openxmlformats.org/officeDocument/2006/relationships/image" Target="../media/image24.emf"/><Relationship Id="rId5" Type="http://schemas.openxmlformats.org/officeDocument/2006/relationships/customXml" Target="../ink/ink17.xml"/><Relationship Id="rId4" Type="http://schemas.openxmlformats.org/officeDocument/2006/relationships/image" Target="../media/image23.png"/></Relationships>
</file>

<file path=ppt/slides/_rels/slide59.xml.rels><?xml version="1.0" encoding="UTF-8" standalone="yes"?>
<Relationships xmlns="http://schemas.openxmlformats.org/package/2006/relationships"><Relationship Id="rId3" Type="http://schemas.openxmlformats.org/officeDocument/2006/relationships/tags" Target="../tags/tag2055.xml"/><Relationship Id="rId2" Type="http://schemas.openxmlformats.org/officeDocument/2006/relationships/tags" Target="../tags/tag2054.xml"/><Relationship Id="rId1" Type="http://schemas.openxmlformats.org/officeDocument/2006/relationships/tags" Target="../tags/tag2053.xml"/><Relationship Id="rId5" Type="http://schemas.openxmlformats.org/officeDocument/2006/relationships/notesSlide" Target="../notesSlides/notesSlide46.xml"/><Relationship Id="rId4"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8" Type="http://schemas.openxmlformats.org/officeDocument/2006/relationships/tags" Target="../tags/tag2063.xml"/><Relationship Id="rId13" Type="http://schemas.openxmlformats.org/officeDocument/2006/relationships/tags" Target="../tags/tag2068.xml"/><Relationship Id="rId18" Type="http://schemas.openxmlformats.org/officeDocument/2006/relationships/tags" Target="../tags/tag2073.xml"/><Relationship Id="rId26" Type="http://schemas.openxmlformats.org/officeDocument/2006/relationships/tags" Target="../tags/tag2081.xml"/><Relationship Id="rId39" Type="http://schemas.openxmlformats.org/officeDocument/2006/relationships/tags" Target="../tags/tag2094.xml"/><Relationship Id="rId3" Type="http://schemas.openxmlformats.org/officeDocument/2006/relationships/tags" Target="../tags/tag2058.xml"/><Relationship Id="rId21" Type="http://schemas.openxmlformats.org/officeDocument/2006/relationships/tags" Target="../tags/tag2076.xml"/><Relationship Id="rId34" Type="http://schemas.openxmlformats.org/officeDocument/2006/relationships/tags" Target="../tags/tag2089.xml"/><Relationship Id="rId42" Type="http://schemas.openxmlformats.org/officeDocument/2006/relationships/tags" Target="../tags/tag2097.xml"/><Relationship Id="rId7" Type="http://schemas.openxmlformats.org/officeDocument/2006/relationships/tags" Target="../tags/tag2062.xml"/><Relationship Id="rId12" Type="http://schemas.openxmlformats.org/officeDocument/2006/relationships/tags" Target="../tags/tag2067.xml"/><Relationship Id="rId17" Type="http://schemas.openxmlformats.org/officeDocument/2006/relationships/tags" Target="../tags/tag2072.xml"/><Relationship Id="rId25" Type="http://schemas.openxmlformats.org/officeDocument/2006/relationships/tags" Target="../tags/tag2080.xml"/><Relationship Id="rId33" Type="http://schemas.openxmlformats.org/officeDocument/2006/relationships/tags" Target="../tags/tag2088.xml"/><Relationship Id="rId38" Type="http://schemas.openxmlformats.org/officeDocument/2006/relationships/tags" Target="../tags/tag2093.xml"/><Relationship Id="rId2" Type="http://schemas.openxmlformats.org/officeDocument/2006/relationships/tags" Target="../tags/tag2057.xml"/><Relationship Id="rId16" Type="http://schemas.openxmlformats.org/officeDocument/2006/relationships/tags" Target="../tags/tag2071.xml"/><Relationship Id="rId20" Type="http://schemas.openxmlformats.org/officeDocument/2006/relationships/tags" Target="../tags/tag2075.xml"/><Relationship Id="rId29" Type="http://schemas.openxmlformats.org/officeDocument/2006/relationships/tags" Target="../tags/tag2084.xml"/><Relationship Id="rId41" Type="http://schemas.openxmlformats.org/officeDocument/2006/relationships/tags" Target="../tags/tag2096.xml"/><Relationship Id="rId1" Type="http://schemas.openxmlformats.org/officeDocument/2006/relationships/tags" Target="../tags/tag2056.xml"/><Relationship Id="rId6" Type="http://schemas.openxmlformats.org/officeDocument/2006/relationships/tags" Target="../tags/tag2061.xml"/><Relationship Id="rId11" Type="http://schemas.openxmlformats.org/officeDocument/2006/relationships/tags" Target="../tags/tag2066.xml"/><Relationship Id="rId24" Type="http://schemas.openxmlformats.org/officeDocument/2006/relationships/tags" Target="../tags/tag2079.xml"/><Relationship Id="rId32" Type="http://schemas.openxmlformats.org/officeDocument/2006/relationships/tags" Target="../tags/tag2087.xml"/><Relationship Id="rId37" Type="http://schemas.openxmlformats.org/officeDocument/2006/relationships/tags" Target="../tags/tag2092.xml"/><Relationship Id="rId40" Type="http://schemas.openxmlformats.org/officeDocument/2006/relationships/tags" Target="../tags/tag2095.xml"/><Relationship Id="rId45" Type="http://schemas.openxmlformats.org/officeDocument/2006/relationships/notesSlide" Target="../notesSlides/notesSlide47.xml"/><Relationship Id="rId5" Type="http://schemas.openxmlformats.org/officeDocument/2006/relationships/tags" Target="../tags/tag2060.xml"/><Relationship Id="rId15" Type="http://schemas.openxmlformats.org/officeDocument/2006/relationships/tags" Target="../tags/tag2070.xml"/><Relationship Id="rId23" Type="http://schemas.openxmlformats.org/officeDocument/2006/relationships/tags" Target="../tags/tag2078.xml"/><Relationship Id="rId28" Type="http://schemas.openxmlformats.org/officeDocument/2006/relationships/tags" Target="../tags/tag2083.xml"/><Relationship Id="rId36" Type="http://schemas.openxmlformats.org/officeDocument/2006/relationships/tags" Target="../tags/tag2091.xml"/><Relationship Id="rId10" Type="http://schemas.openxmlformats.org/officeDocument/2006/relationships/tags" Target="../tags/tag2065.xml"/><Relationship Id="rId19" Type="http://schemas.openxmlformats.org/officeDocument/2006/relationships/tags" Target="../tags/tag2074.xml"/><Relationship Id="rId31" Type="http://schemas.openxmlformats.org/officeDocument/2006/relationships/tags" Target="../tags/tag2086.xml"/><Relationship Id="rId44" Type="http://schemas.openxmlformats.org/officeDocument/2006/relationships/slideLayout" Target="../slideLayouts/slideLayout10.xml"/><Relationship Id="rId4" Type="http://schemas.openxmlformats.org/officeDocument/2006/relationships/tags" Target="../tags/tag2059.xml"/><Relationship Id="rId9" Type="http://schemas.openxmlformats.org/officeDocument/2006/relationships/tags" Target="../tags/tag2064.xml"/><Relationship Id="rId14" Type="http://schemas.openxmlformats.org/officeDocument/2006/relationships/tags" Target="../tags/tag2069.xml"/><Relationship Id="rId22" Type="http://schemas.openxmlformats.org/officeDocument/2006/relationships/tags" Target="../tags/tag2077.xml"/><Relationship Id="rId27" Type="http://schemas.openxmlformats.org/officeDocument/2006/relationships/tags" Target="../tags/tag2082.xml"/><Relationship Id="rId30" Type="http://schemas.openxmlformats.org/officeDocument/2006/relationships/tags" Target="../tags/tag2085.xml"/><Relationship Id="rId35" Type="http://schemas.openxmlformats.org/officeDocument/2006/relationships/tags" Target="../tags/tag2090.xml"/><Relationship Id="rId43" Type="http://schemas.openxmlformats.org/officeDocument/2006/relationships/tags" Target="../tags/tag2098.xml"/></Relationships>
</file>

<file path=ppt/slides/_rels/slide61.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tags" Target="../tags/tag2101.xml"/><Relationship Id="rId7" Type="http://schemas.openxmlformats.org/officeDocument/2006/relationships/customXml" Target="../ink/ink18.xml"/><Relationship Id="rId2" Type="http://schemas.openxmlformats.org/officeDocument/2006/relationships/tags" Target="../tags/tag2100.xml"/><Relationship Id="rId1" Type="http://schemas.openxmlformats.org/officeDocument/2006/relationships/tags" Target="../tags/tag2099.xml"/><Relationship Id="rId6" Type="http://schemas.openxmlformats.org/officeDocument/2006/relationships/notesSlide" Target="../notesSlides/notesSlide48.xml"/><Relationship Id="rId5" Type="http://schemas.openxmlformats.org/officeDocument/2006/relationships/slideLayout" Target="../slideLayouts/slideLayout10.xml"/><Relationship Id="rId4" Type="http://schemas.openxmlformats.org/officeDocument/2006/relationships/tags" Target="../tags/tag2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871717" y="191798"/>
            <a:ext cx="7707313" cy="488950"/>
          </a:xfrm>
        </p:spPr>
        <p:txBody>
          <a:bodyPr/>
          <a:lstStyle/>
          <a:p>
            <a:r>
              <a:rPr lang="en-US" dirty="0" smtClean="0"/>
              <a:t>Graphs Topics</a:t>
            </a:r>
          </a:p>
        </p:txBody>
      </p:sp>
      <p:sp>
        <p:nvSpPr>
          <p:cNvPr id="5" name="Content Placeholder 4"/>
          <p:cNvSpPr>
            <a:spLocks noGrp="1"/>
          </p:cNvSpPr>
          <p:nvPr>
            <p:ph sz="quarter" idx="10"/>
            <p:custDataLst>
              <p:tags r:id="rId2"/>
            </p:custDataLst>
          </p:nvPr>
        </p:nvSpPr>
        <p:spPr>
          <a:xfrm>
            <a:off x="955674" y="820023"/>
            <a:ext cx="7798711" cy="4028234"/>
          </a:xfrm>
        </p:spPr>
        <p:txBody>
          <a:bodyPr wrap="square" numCol="1" anchor="t" anchorCtr="0" compatLnSpc="1">
            <a:prstTxWarp prst="textNoShape">
              <a:avLst/>
            </a:prstTxWarp>
            <a:normAutofit lnSpcReduction="10000"/>
          </a:bodyPr>
          <a:lstStyle/>
          <a:p>
            <a:pPr marL="0" indent="0"/>
            <a:r>
              <a:rPr lang="en-US" dirty="0"/>
              <a:t>Graphs!</a:t>
            </a:r>
          </a:p>
          <a:p>
            <a:pPr>
              <a:buFont typeface="+mj-lt"/>
              <a:buAutoNum type="arabicPeriod"/>
            </a:pPr>
            <a:r>
              <a:rPr lang="en-US" b="1" dirty="0">
                <a:solidFill>
                  <a:schemeClr val="bg1">
                    <a:lumMod val="65000"/>
                  </a:schemeClr>
                </a:solidFill>
              </a:rPr>
              <a:t>Basics</a:t>
            </a:r>
          </a:p>
          <a:p>
            <a:pPr marL="565785" lvl="1" indent="-342900"/>
            <a:r>
              <a:rPr lang="en-US" spc="20" dirty="0">
                <a:solidFill>
                  <a:schemeClr val="bg1">
                    <a:lumMod val="65000"/>
                  </a:schemeClr>
                </a:solidFill>
                <a:cs typeface="ＭＳ Ｐゴシック" charset="0"/>
              </a:rPr>
              <a:t>What are they? How do we represent them?</a:t>
            </a:r>
          </a:p>
          <a:p>
            <a:pPr>
              <a:buFont typeface="+mj-lt"/>
              <a:buAutoNum type="arabicPeriod"/>
            </a:pPr>
            <a:r>
              <a:rPr lang="en-US" b="1" dirty="0">
                <a:solidFill>
                  <a:schemeClr val="bg1">
                    <a:lumMod val="65000"/>
                  </a:schemeClr>
                </a:solidFill>
              </a:rPr>
              <a:t>Theorems</a:t>
            </a:r>
          </a:p>
          <a:p>
            <a:pPr marL="565785" lvl="1" indent="-342900"/>
            <a:r>
              <a:rPr lang="en-US" spc="20" dirty="0">
                <a:solidFill>
                  <a:schemeClr val="bg1">
                    <a:lumMod val="65000"/>
                  </a:schemeClr>
                </a:solidFill>
                <a:cs typeface="ＭＳ Ｐゴシック" charset="0"/>
              </a:rPr>
              <a:t>What are some things we can prove about graphs?</a:t>
            </a:r>
          </a:p>
          <a:p>
            <a:pPr>
              <a:buFont typeface="+mj-lt"/>
              <a:buAutoNum type="arabicPeriod"/>
            </a:pPr>
            <a:r>
              <a:rPr lang="en-US" b="1" dirty="0"/>
              <a:t>Breadth-first search on a graph</a:t>
            </a:r>
          </a:p>
          <a:p>
            <a:pPr marL="565785" lvl="1" indent="-342900"/>
            <a:r>
              <a:rPr lang="en-US" dirty="0">
                <a:solidFill>
                  <a:schemeClr val="accent1"/>
                </a:solidFill>
              </a:rPr>
              <a:t>Spoiler: just a very, very small change to tree version</a:t>
            </a:r>
          </a:p>
          <a:p>
            <a:pPr>
              <a:buFont typeface="+mj-lt"/>
              <a:buAutoNum type="arabicPeriod"/>
            </a:pPr>
            <a:r>
              <a:rPr lang="en-US" b="1" dirty="0" err="1"/>
              <a:t>Dijkstra’s</a:t>
            </a:r>
            <a:r>
              <a:rPr lang="en-US" b="1" dirty="0"/>
              <a:t> shortest paths algorithm</a:t>
            </a:r>
          </a:p>
          <a:p>
            <a:pPr marL="565785" lvl="1" indent="-342900"/>
            <a:r>
              <a:rPr lang="en-US" dirty="0">
                <a:solidFill>
                  <a:schemeClr val="accent1"/>
                </a:solidFill>
              </a:rPr>
              <a:t>Spoiler: just a very, very small change to BFS</a:t>
            </a:r>
          </a:p>
          <a:p>
            <a:pPr>
              <a:buFont typeface="+mj-lt"/>
              <a:buAutoNum type="arabicPeriod"/>
            </a:pPr>
            <a:r>
              <a:rPr lang="en-US" b="1" dirty="0" smtClean="0">
                <a:solidFill>
                  <a:schemeClr val="bg1">
                    <a:lumMod val="65000"/>
                  </a:schemeClr>
                </a:solidFill>
              </a:rPr>
              <a:t>A</a:t>
            </a:r>
            <a:r>
              <a:rPr lang="en-US" b="1" dirty="0">
                <a:solidFill>
                  <a:schemeClr val="bg1">
                    <a:lumMod val="65000"/>
                  </a:schemeClr>
                </a:solidFill>
              </a:rPr>
              <a:t>* </a:t>
            </a:r>
            <a:r>
              <a:rPr lang="en-US" b="1" dirty="0" smtClean="0">
                <a:solidFill>
                  <a:schemeClr val="bg1">
                    <a:lumMod val="65000"/>
                  </a:schemeClr>
                </a:solidFill>
              </a:rPr>
              <a:t>shortest paths algorithm</a:t>
            </a:r>
            <a:endParaRPr lang="en-US" dirty="0">
              <a:solidFill>
                <a:schemeClr val="bg1">
                  <a:lumMod val="65000"/>
                </a:schemeClr>
              </a:solidFill>
            </a:endParaRPr>
          </a:p>
          <a:p>
            <a:pPr marL="565785" lvl="1" indent="-342900"/>
            <a:r>
              <a:rPr lang="en-US" dirty="0">
                <a:solidFill>
                  <a:schemeClr val="bg1">
                    <a:lumMod val="65000"/>
                  </a:schemeClr>
                </a:solidFill>
              </a:rPr>
              <a:t>Spoiler: just a very, very small change to </a:t>
            </a:r>
            <a:r>
              <a:rPr lang="en-US" dirty="0" err="1" smtClean="0">
                <a:solidFill>
                  <a:schemeClr val="bg1">
                    <a:lumMod val="65000"/>
                  </a:schemeClr>
                </a:solidFill>
              </a:rPr>
              <a:t>Dijkstra’s</a:t>
            </a:r>
            <a:endParaRPr lang="en-US" dirty="0" smtClean="0">
              <a:solidFill>
                <a:schemeClr val="bg1">
                  <a:lumMod val="65000"/>
                </a:schemeClr>
              </a:solidFill>
            </a:endParaRPr>
          </a:p>
          <a:p>
            <a:pPr>
              <a:buFont typeface="+mj-lt"/>
              <a:buAutoNum type="arabicPeriod"/>
            </a:pPr>
            <a:r>
              <a:rPr lang="en-US" b="1" dirty="0" smtClean="0">
                <a:solidFill>
                  <a:schemeClr val="bg1">
                    <a:lumMod val="65000"/>
                  </a:schemeClr>
                </a:solidFill>
              </a:rPr>
              <a:t>Minimum Spanning Tree </a:t>
            </a:r>
            <a:endParaRPr lang="en-US" dirty="0">
              <a:solidFill>
                <a:schemeClr val="bg1">
                  <a:lumMod val="65000"/>
                </a:schemeClr>
              </a:solidFill>
            </a:endParaRPr>
          </a:p>
          <a:p>
            <a:pPr marL="565785" lvl="1" indent="-342900"/>
            <a:r>
              <a:rPr lang="en-US" dirty="0" err="1" smtClean="0">
                <a:solidFill>
                  <a:schemeClr val="bg1">
                    <a:lumMod val="65000"/>
                  </a:schemeClr>
                </a:solidFill>
              </a:rPr>
              <a:t>Kruskal’s</a:t>
            </a:r>
            <a:r>
              <a:rPr lang="en-US" dirty="0" smtClean="0">
                <a:solidFill>
                  <a:schemeClr val="bg1">
                    <a:lumMod val="65000"/>
                  </a:schemeClr>
                </a:solidFill>
              </a:rPr>
              <a:t> algorithm</a:t>
            </a:r>
            <a:endParaRPr lang="en-US" dirty="0">
              <a:solidFill>
                <a:schemeClr val="bg1">
                  <a:lumMod val="65000"/>
                </a:schemeClr>
              </a:solidFill>
            </a:endParaRPr>
          </a:p>
          <a:p>
            <a:pPr marL="0" lvl="1" indent="0">
              <a:buNone/>
            </a:pPr>
            <a:endParaRPr lang="en-US" dirty="0" smtClean="0">
              <a:solidFill>
                <a:schemeClr val="bg1">
                  <a:lumMod val="50000"/>
                </a:schemeClr>
              </a:solidFill>
            </a:endParaRPr>
          </a:p>
        </p:txBody>
      </p:sp>
    </p:spTree>
    <p:extLst>
      <p:ext uri="{BB962C8B-B14F-4D97-AF65-F5344CB8AC3E}">
        <p14:creationId xmlns:p14="http://schemas.microsoft.com/office/powerpoint/2010/main" val="105277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a:t>
            </a:r>
            <a:r>
              <a:rPr lang="en-US" dirty="0"/>
              <a:t>S</a:t>
            </a:r>
            <a:r>
              <a:rPr lang="en-US" dirty="0" smtClean="0"/>
              <a:t>earch</a:t>
            </a:r>
            <a:endParaRPr lang="en-US" dirty="0"/>
          </a:p>
        </p:txBody>
      </p:sp>
      <p:sp>
        <p:nvSpPr>
          <p:cNvPr id="5" name="Text Placeholder 4"/>
          <p:cNvSpPr>
            <a:spLocks noGrp="1"/>
          </p:cNvSpPr>
          <p:nvPr>
            <p:ph type="body" idx="1"/>
            <p:custDataLst>
              <p:tags r:id="rId2"/>
            </p:custDataLst>
          </p:nvPr>
        </p:nvSpPr>
        <p:spPr/>
        <p:txBody>
          <a:bodyPr/>
          <a:lstStyle/>
          <a:p>
            <a:r>
              <a:rPr lang="en-US" dirty="0" smtClean="0"/>
              <a:t>We’ve seen BFS before this quarter!</a:t>
            </a:r>
            <a:endParaRPr lang="en-US" dirty="0"/>
          </a:p>
        </p:txBody>
      </p:sp>
    </p:spTree>
    <p:extLst>
      <p:ext uri="{BB962C8B-B14F-4D97-AF65-F5344CB8AC3E}">
        <p14:creationId xmlns:p14="http://schemas.microsoft.com/office/powerpoint/2010/main" val="1373353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BFS in this class so far</a:t>
            </a:r>
            <a:endParaRPr lang="en-US" dirty="0"/>
          </a:p>
        </p:txBody>
      </p:sp>
      <p:sp>
        <p:nvSpPr>
          <p:cNvPr id="6" name="Content Placeholder 5"/>
          <p:cNvSpPr>
            <a:spLocks noGrp="1"/>
          </p:cNvSpPr>
          <p:nvPr>
            <p:ph sz="quarter" idx="10"/>
            <p:custDataLst>
              <p:tags r:id="rId2"/>
            </p:custDataLst>
          </p:nvPr>
        </p:nvSpPr>
        <p:spPr>
          <a:xfrm>
            <a:off x="2145717" y="1007074"/>
            <a:ext cx="2499360" cy="697742"/>
          </a:xfrm>
        </p:spPr>
        <p:style>
          <a:lnRef idx="2">
            <a:schemeClr val="dk1"/>
          </a:lnRef>
          <a:fillRef idx="1">
            <a:schemeClr val="lt1"/>
          </a:fillRef>
          <a:effectRef idx="0">
            <a:schemeClr val="dk1"/>
          </a:effectRef>
          <a:fontRef idx="minor">
            <a:schemeClr val="dk1"/>
          </a:fontRef>
        </p:style>
        <p:txBody>
          <a:bodyPr>
            <a:noAutofit/>
          </a:bodyPr>
          <a:lstStyle/>
          <a:p>
            <a:pPr marL="0" algn="ctr">
              <a:spcAft>
                <a:spcPts val="600"/>
              </a:spcAft>
            </a:pPr>
            <a:r>
              <a:rPr lang="en-US" dirty="0" smtClean="0">
                <a:latin typeface="Aharoni" panose="02010803020104030203" pitchFamily="2" charset="-79"/>
                <a:cs typeface="Aharoni" panose="02010803020104030203" pitchFamily="2" charset="-79"/>
              </a:rPr>
              <a:t>Word Ladder Assignment</a:t>
            </a:r>
            <a:endParaRPr lang="en-US" dirty="0">
              <a:latin typeface="Aharoni" panose="02010803020104030203" pitchFamily="2" charset="-79"/>
              <a:cs typeface="Aharoni" panose="02010803020104030203" pitchFamily="2" charset="-79"/>
            </a:endParaRPr>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4</a:t>
            </a:fld>
            <a:endParaRPr lang="en-US"/>
          </a:p>
        </p:txBody>
      </p:sp>
      <p:graphicFrame>
        <p:nvGraphicFramePr>
          <p:cNvPr id="7" name="Content Placeholder 5" descr="This grid has walls missing to make a maze. The &quot;person&quot; in the middle and has paths going north, west, and south. Immediately to the east is a wall. " title="Maze"/>
          <p:cNvGraphicFramePr>
            <a:graphicFrameLocks/>
          </p:cNvGraphicFramePr>
          <p:nvPr>
            <p:custDataLst>
              <p:tags r:id="rId4"/>
            </p:custDataLst>
            <p:extLst>
              <p:ext uri="{D42A27DB-BD31-4B8C-83A1-F6EECF244321}">
                <p14:modId xmlns:p14="http://schemas.microsoft.com/office/powerpoint/2010/main" val="1941183552"/>
              </p:ext>
            </p:extLst>
          </p:nvPr>
        </p:nvGraphicFramePr>
        <p:xfrm>
          <a:off x="6236971" y="16383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pic>
        <p:nvPicPr>
          <p:cNvPr id="8" name="Picture 7"/>
          <p:cNvPicPr>
            <a:picLocks noChangeAspect="1"/>
          </p:cNvPicPr>
          <p:nvPr>
            <p:custDataLst>
              <p:tags r:id="rId5"/>
            </p:custDataLst>
          </p:nvPr>
        </p:nvPicPr>
        <p:blipFill>
          <a:blip r:embed="rId22"/>
          <a:stretch>
            <a:fillRect/>
          </a:stretch>
        </p:blipFill>
        <p:spPr>
          <a:xfrm>
            <a:off x="3515853" y="2161028"/>
            <a:ext cx="3128330" cy="2741944"/>
          </a:xfrm>
          <a:prstGeom prst="rect">
            <a:avLst/>
          </a:prstGeom>
        </p:spPr>
      </p:pic>
      <p:sp>
        <p:nvSpPr>
          <p:cNvPr id="9" name="Oval 8" descr="Root: A&#10;Left and right child of root: B, C&#10;Left and right child of B: D, E&#10;Left and right child of C: null, F&#10;" title="Binary tree"/>
          <p:cNvSpPr/>
          <p:nvPr>
            <p:custDataLst>
              <p:tags r:id="rId6"/>
            </p:custDataLst>
          </p:nvPr>
        </p:nvSpPr>
        <p:spPr>
          <a:xfrm>
            <a:off x="1688517" y="23483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10" name="Oval 9"/>
          <p:cNvSpPr/>
          <p:nvPr>
            <p:custDataLst>
              <p:tags r:id="rId7"/>
            </p:custDataLst>
          </p:nvPr>
        </p:nvSpPr>
        <p:spPr>
          <a:xfrm>
            <a:off x="12313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11" name="Oval 10"/>
          <p:cNvSpPr/>
          <p:nvPr>
            <p:custDataLst>
              <p:tags r:id="rId8"/>
            </p:custDataLst>
          </p:nvPr>
        </p:nvSpPr>
        <p:spPr>
          <a:xfrm>
            <a:off x="21457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 name="Oval 11"/>
          <p:cNvSpPr/>
          <p:nvPr>
            <p:custDataLst>
              <p:tags r:id="rId9"/>
            </p:custDataLst>
          </p:nvPr>
        </p:nvSpPr>
        <p:spPr>
          <a:xfrm>
            <a:off x="8884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13" name="Oval 12"/>
          <p:cNvSpPr/>
          <p:nvPr>
            <p:custDataLst>
              <p:tags r:id="rId10"/>
            </p:custDataLst>
          </p:nvPr>
        </p:nvSpPr>
        <p:spPr>
          <a:xfrm>
            <a:off x="151706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4" name="Oval 13"/>
          <p:cNvSpPr/>
          <p:nvPr>
            <p:custDataLst>
              <p:tags r:id="rId11"/>
            </p:custDataLst>
          </p:nvPr>
        </p:nvSpPr>
        <p:spPr>
          <a:xfrm>
            <a:off x="24886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5" name="Straight Connector 14"/>
          <p:cNvCxnSpPr>
            <a:stCxn id="9" idx="3"/>
            <a:endCxn id="10" idx="7"/>
          </p:cNvCxnSpPr>
          <p:nvPr>
            <p:custDataLst>
              <p:tags r:id="rId12"/>
            </p:custDataLst>
          </p:nvPr>
        </p:nvCxnSpPr>
        <p:spPr>
          <a:xfrm flipH="1">
            <a:off x="15240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a:stCxn id="9" idx="5"/>
            <a:endCxn id="11" idx="1"/>
          </p:cNvCxnSpPr>
          <p:nvPr>
            <p:custDataLst>
              <p:tags r:id="rId13"/>
            </p:custDataLst>
          </p:nvPr>
        </p:nvCxnSpPr>
        <p:spPr>
          <a:xfrm>
            <a:off x="19812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stCxn id="11" idx="5"/>
            <a:endCxn id="14" idx="0"/>
          </p:cNvCxnSpPr>
          <p:nvPr>
            <p:custDataLst>
              <p:tags r:id="rId14"/>
            </p:custDataLst>
          </p:nvPr>
        </p:nvCxnSpPr>
        <p:spPr>
          <a:xfrm>
            <a:off x="2438401"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12" idx="0"/>
          </p:cNvCxnSpPr>
          <p:nvPr>
            <p:custDataLst>
              <p:tags r:id="rId15"/>
            </p:custDataLst>
          </p:nvPr>
        </p:nvCxnSpPr>
        <p:spPr>
          <a:xfrm flipH="1">
            <a:off x="1059868"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0" idx="5"/>
            <a:endCxn id="13" idx="0"/>
          </p:cNvCxnSpPr>
          <p:nvPr>
            <p:custDataLst>
              <p:tags r:id="rId16"/>
            </p:custDataLst>
          </p:nvPr>
        </p:nvCxnSpPr>
        <p:spPr>
          <a:xfrm>
            <a:off x="1524001" y="3212548"/>
            <a:ext cx="164516" cy="335966"/>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23">
            <p14:nvContentPartPr>
              <p14:cNvPr id="20" name="Ink 19"/>
              <p14:cNvContentPartPr/>
              <p14:nvPr>
                <p:custDataLst>
                  <p:tags r:id="rId17"/>
                </p:custDataLst>
              </p14:nvPr>
            </p14:nvContentPartPr>
            <p14:xfrm>
              <a:off x="705360" y="2345516"/>
              <a:ext cx="2311560" cy="1392840"/>
            </p14:xfrm>
          </p:contentPart>
        </mc:Choice>
        <mc:Fallback>
          <p:pic>
            <p:nvPicPr>
              <p:cNvPr id="20" name="Ink 19"/>
              <p:cNvPicPr/>
              <p:nvPr/>
            </p:nvPicPr>
            <p:blipFill>
              <a:blip r:embed="rId24"/>
              <a:stretch>
                <a:fillRect/>
              </a:stretch>
            </p:blipFill>
            <p:spPr>
              <a:xfrm>
                <a:off x="698520" y="2340836"/>
                <a:ext cx="2325600" cy="1400040"/>
              </a:xfrm>
              <a:prstGeom prst="rect">
                <a:avLst/>
              </a:prstGeom>
            </p:spPr>
          </p:pic>
        </mc:Fallback>
      </mc:AlternateContent>
      <p:sp>
        <p:nvSpPr>
          <p:cNvPr id="21" name="Content Placeholder 5"/>
          <p:cNvSpPr txBox="1">
            <a:spLocks/>
          </p:cNvSpPr>
          <p:nvPr>
            <p:custDataLst>
              <p:tags r:id="rId18"/>
            </p:custDataLst>
          </p:nvPr>
        </p:nvSpPr>
        <p:spPr>
          <a:xfrm>
            <a:off x="1086539" y="4108718"/>
            <a:ext cx="162559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Trees</a:t>
            </a:r>
            <a:endParaRPr lang="en-US" dirty="0">
              <a:latin typeface="Aharoni" panose="02010803020104030203" pitchFamily="2" charset="-79"/>
              <a:cs typeface="Aharoni" panose="02010803020104030203" pitchFamily="2" charset="-79"/>
            </a:endParaRPr>
          </a:p>
        </p:txBody>
      </p:sp>
      <p:sp>
        <p:nvSpPr>
          <p:cNvPr id="22" name="Content Placeholder 5"/>
          <p:cNvSpPr txBox="1">
            <a:spLocks/>
          </p:cNvSpPr>
          <p:nvPr>
            <p:custDataLst>
              <p:tags r:id="rId19"/>
            </p:custDataLst>
          </p:nvPr>
        </p:nvSpPr>
        <p:spPr>
          <a:xfrm>
            <a:off x="6816779" y="4086682"/>
            <a:ext cx="183985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Slime Mold</a:t>
            </a:r>
            <a:endParaRPr lang="en-US" dirty="0">
              <a:latin typeface="Aharoni" panose="02010803020104030203" pitchFamily="2" charset="-79"/>
              <a:cs typeface="Aharoni" panose="02010803020104030203" pitchFamily="2" charset="-79"/>
            </a:endParaRPr>
          </a:p>
        </p:txBody>
      </p:sp>
      <p:sp>
        <p:nvSpPr>
          <p:cNvPr id="23" name="Content Placeholder 5"/>
          <p:cNvSpPr txBox="1">
            <a:spLocks/>
          </p:cNvSpPr>
          <p:nvPr>
            <p:custDataLst>
              <p:tags r:id="rId20"/>
            </p:custDataLst>
          </p:nvPr>
        </p:nvSpPr>
        <p:spPr>
          <a:xfrm>
            <a:off x="7208689" y="2805564"/>
            <a:ext cx="183985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Maze</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9391814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BFS Code (Maze version)</a:t>
            </a:r>
            <a:endParaRPr lang="en-US" dirty="0"/>
          </a:p>
        </p:txBody>
      </p:sp>
      <p:pic>
        <p:nvPicPr>
          <p:cNvPr id="4" name="Content Placeholder 3"/>
          <p:cNvPicPr>
            <a:picLocks noGrp="1" noChangeAspect="1"/>
          </p:cNvPicPr>
          <p:nvPr>
            <p:ph sz="quarter" idx="10"/>
            <p:custDataLst>
              <p:tags r:id="rId2"/>
            </p:custDataLst>
          </p:nvPr>
        </p:nvPicPr>
        <p:blipFill>
          <a:blip r:embed="rId10"/>
          <a:stretch>
            <a:fillRect/>
          </a:stretch>
        </p:blipFill>
        <p:spPr>
          <a:xfrm>
            <a:off x="948776" y="999490"/>
            <a:ext cx="6553027" cy="3759200"/>
          </a:xfrm>
          <a:prstGeom prst="rect">
            <a:avLst/>
          </a:prstGeom>
        </p:spPr>
      </p:pic>
      <p:sp>
        <p:nvSpPr>
          <p:cNvPr id="5" name="Rectangle 4"/>
          <p:cNvSpPr/>
          <p:nvPr>
            <p:custDataLst>
              <p:tags r:id="rId3"/>
            </p:custDataLst>
          </p:nvPr>
        </p:nvSpPr>
        <p:spPr>
          <a:xfrm>
            <a:off x="5230123" y="1142128"/>
            <a:ext cx="3728340" cy="584775"/>
          </a:xfrm>
          <a:prstGeom prst="rect">
            <a:avLst/>
          </a:prstGeom>
        </p:spPr>
        <p:txBody>
          <a:bodyPr wrap="square">
            <a:spAutoFit/>
          </a:bodyPr>
          <a:lstStyle/>
          <a:p>
            <a:r>
              <a:rPr lang="en-US" sz="1600" dirty="0" smtClean="0">
                <a:solidFill>
                  <a:srgbClr val="00B050"/>
                </a:solidFill>
              </a:rPr>
              <a:t>1. Make a Queue to remember places we want to explore in the future</a:t>
            </a:r>
            <a:endParaRPr lang="en-US" sz="1600" dirty="0">
              <a:solidFill>
                <a:srgbClr val="00B050"/>
              </a:solidFill>
            </a:endParaRPr>
          </a:p>
        </p:txBody>
      </p:sp>
      <p:sp>
        <p:nvSpPr>
          <p:cNvPr id="6" name="Rectangle 5"/>
          <p:cNvSpPr/>
          <p:nvPr>
            <p:custDataLst>
              <p:tags r:id="rId4"/>
            </p:custDataLst>
          </p:nvPr>
        </p:nvSpPr>
        <p:spPr>
          <a:xfrm>
            <a:off x="4308635" y="1635764"/>
            <a:ext cx="3728340" cy="338554"/>
          </a:xfrm>
          <a:prstGeom prst="rect">
            <a:avLst/>
          </a:prstGeom>
        </p:spPr>
        <p:txBody>
          <a:bodyPr wrap="square">
            <a:spAutoFit/>
          </a:bodyPr>
          <a:lstStyle/>
          <a:p>
            <a:r>
              <a:rPr lang="en-US" sz="1600" dirty="0">
                <a:solidFill>
                  <a:srgbClr val="00B050"/>
                </a:solidFill>
              </a:rPr>
              <a:t>2</a:t>
            </a:r>
            <a:r>
              <a:rPr lang="en-US" sz="1600" dirty="0" smtClean="0">
                <a:solidFill>
                  <a:srgbClr val="00B050"/>
                </a:solidFill>
              </a:rPr>
              <a:t>. </a:t>
            </a:r>
            <a:r>
              <a:rPr lang="en-US" sz="1600" dirty="0" err="1" smtClean="0">
                <a:solidFill>
                  <a:srgbClr val="00B050"/>
                </a:solidFill>
              </a:rPr>
              <a:t>Enqueue</a:t>
            </a:r>
            <a:r>
              <a:rPr lang="en-US" sz="1600" dirty="0" smtClean="0">
                <a:solidFill>
                  <a:srgbClr val="00B050"/>
                </a:solidFill>
              </a:rPr>
              <a:t> starting point</a:t>
            </a:r>
            <a:endParaRPr lang="en-US" sz="1600" dirty="0">
              <a:solidFill>
                <a:srgbClr val="00B050"/>
              </a:solidFill>
            </a:endParaRPr>
          </a:p>
        </p:txBody>
      </p:sp>
      <p:sp>
        <p:nvSpPr>
          <p:cNvPr id="7" name="Rectangle 6"/>
          <p:cNvSpPr/>
          <p:nvPr>
            <p:custDataLst>
              <p:tags r:id="rId5"/>
            </p:custDataLst>
          </p:nvPr>
        </p:nvSpPr>
        <p:spPr>
          <a:xfrm rot="16200000">
            <a:off x="-623753" y="2701281"/>
            <a:ext cx="2792038" cy="584775"/>
          </a:xfrm>
          <a:prstGeom prst="rect">
            <a:avLst/>
          </a:prstGeom>
        </p:spPr>
        <p:txBody>
          <a:bodyPr wrap="square">
            <a:spAutoFit/>
          </a:bodyPr>
          <a:lstStyle/>
          <a:p>
            <a:r>
              <a:rPr lang="en-US" sz="1600" dirty="0" smtClean="0">
                <a:solidFill>
                  <a:srgbClr val="00B050"/>
                </a:solidFill>
              </a:rPr>
              <a:t>While there are still things in the queue, keep exploring!</a:t>
            </a:r>
            <a:endParaRPr lang="en-US" sz="1600" dirty="0">
              <a:solidFill>
                <a:srgbClr val="00B050"/>
              </a:solidFill>
            </a:endParaRPr>
          </a:p>
        </p:txBody>
      </p:sp>
      <p:sp>
        <p:nvSpPr>
          <p:cNvPr id="8" name="Rectangle 7"/>
          <p:cNvSpPr/>
          <p:nvPr>
            <p:custDataLst>
              <p:tags r:id="rId6"/>
            </p:custDataLst>
          </p:nvPr>
        </p:nvSpPr>
        <p:spPr>
          <a:xfrm>
            <a:off x="5556189" y="2078613"/>
            <a:ext cx="3728340" cy="338554"/>
          </a:xfrm>
          <a:prstGeom prst="rect">
            <a:avLst/>
          </a:prstGeom>
        </p:spPr>
        <p:txBody>
          <a:bodyPr wrap="square">
            <a:spAutoFit/>
          </a:bodyPr>
          <a:lstStyle/>
          <a:p>
            <a:r>
              <a:rPr lang="en-US" sz="1600" dirty="0" smtClean="0">
                <a:solidFill>
                  <a:srgbClr val="00B050"/>
                </a:solidFill>
              </a:rPr>
              <a:t>4. </a:t>
            </a:r>
            <a:r>
              <a:rPr lang="en-US" sz="1600" dirty="0" err="1" smtClean="0">
                <a:solidFill>
                  <a:srgbClr val="00B050"/>
                </a:solidFill>
              </a:rPr>
              <a:t>Dequeue</a:t>
            </a:r>
            <a:r>
              <a:rPr lang="en-US" sz="1600" dirty="0" smtClean="0">
                <a:solidFill>
                  <a:srgbClr val="00B050"/>
                </a:solidFill>
              </a:rPr>
              <a:t> a point and visit it</a:t>
            </a:r>
            <a:endParaRPr lang="en-US" sz="1600" dirty="0">
              <a:solidFill>
                <a:srgbClr val="00B050"/>
              </a:solidFill>
            </a:endParaRPr>
          </a:p>
        </p:txBody>
      </p:sp>
      <p:sp>
        <p:nvSpPr>
          <p:cNvPr id="9" name="Rectangle 8"/>
          <p:cNvSpPr/>
          <p:nvPr>
            <p:custDataLst>
              <p:tags r:id="rId7"/>
            </p:custDataLst>
          </p:nvPr>
        </p:nvSpPr>
        <p:spPr>
          <a:xfrm>
            <a:off x="5246036" y="2846407"/>
            <a:ext cx="3897964" cy="584775"/>
          </a:xfrm>
          <a:prstGeom prst="rect">
            <a:avLst/>
          </a:prstGeom>
        </p:spPr>
        <p:txBody>
          <a:bodyPr wrap="square">
            <a:spAutoFit/>
          </a:bodyPr>
          <a:lstStyle/>
          <a:p>
            <a:r>
              <a:rPr lang="en-US" sz="1600" dirty="0">
                <a:solidFill>
                  <a:srgbClr val="00B050"/>
                </a:solidFill>
              </a:rPr>
              <a:t>5</a:t>
            </a:r>
            <a:r>
              <a:rPr lang="en-US" sz="1600" dirty="0" smtClean="0">
                <a:solidFill>
                  <a:srgbClr val="00B050"/>
                </a:solidFill>
              </a:rPr>
              <a:t>. </a:t>
            </a:r>
            <a:r>
              <a:rPr lang="en-US" sz="1600" dirty="0" err="1" smtClean="0">
                <a:solidFill>
                  <a:srgbClr val="00B050"/>
                </a:solidFill>
              </a:rPr>
              <a:t>Enqueue</a:t>
            </a:r>
            <a:r>
              <a:rPr lang="en-US" sz="1600" dirty="0" smtClean="0">
                <a:solidFill>
                  <a:srgbClr val="00B050"/>
                </a:solidFill>
              </a:rPr>
              <a:t> any new points you discover while visiting the current point</a:t>
            </a:r>
            <a:endParaRPr lang="en-US" sz="1600" dirty="0">
              <a:solidFill>
                <a:srgbClr val="00B050"/>
              </a:solidFill>
            </a:endParaRPr>
          </a:p>
        </p:txBody>
      </p:sp>
      <p:sp>
        <p:nvSpPr>
          <p:cNvPr id="10" name="Left Brace 9"/>
          <p:cNvSpPr/>
          <p:nvPr>
            <p:custDataLst>
              <p:tags r:id="rId8"/>
            </p:custDataLst>
          </p:nvPr>
        </p:nvSpPr>
        <p:spPr>
          <a:xfrm>
            <a:off x="1087366" y="1974318"/>
            <a:ext cx="292021" cy="2415370"/>
          </a:xfrm>
          <a:prstGeom prst="leftBrace">
            <a:avLst>
              <a:gd name="adj1" fmla="val 44276"/>
              <a:gd name="adj2" fmla="val 49548"/>
            </a:avLst>
          </a:prstGeom>
          <a:ln>
            <a:solidFill>
              <a:srgbClr val="00B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568014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a:t>
            </a:r>
            <a:r>
              <a:rPr lang="en-US" dirty="0" smtClean="0"/>
              <a:t>Search in a </a:t>
            </a:r>
            <a:r>
              <a:rPr lang="en-US" u="sng" dirty="0" smtClean="0"/>
              <a:t>Graph</a:t>
            </a:r>
            <a:endParaRPr lang="en-US" u="sng" dirty="0"/>
          </a:p>
        </p:txBody>
      </p:sp>
      <p:sp>
        <p:nvSpPr>
          <p:cNvPr id="5" name="Text Placeholder 4"/>
          <p:cNvSpPr>
            <a:spLocks noGrp="1"/>
          </p:cNvSpPr>
          <p:nvPr>
            <p:ph type="body" idx="1"/>
            <p:custDataLst>
              <p:tags r:id="rId2"/>
            </p:custDataLst>
          </p:nvPr>
        </p:nvSpPr>
        <p:spPr/>
        <p:txBody>
          <a:bodyPr/>
          <a:lstStyle/>
          <a:p>
            <a:r>
              <a:rPr lang="en-US" dirty="0" smtClean="0"/>
              <a:t>Graph algorithms</a:t>
            </a:r>
            <a:endParaRPr lang="en-US" dirty="0"/>
          </a:p>
        </p:txBody>
      </p:sp>
    </p:spTree>
    <p:extLst>
      <p:ext uri="{BB962C8B-B14F-4D97-AF65-F5344CB8AC3E}">
        <p14:creationId xmlns:p14="http://schemas.microsoft.com/office/powerpoint/2010/main" val="2274173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Example: </a:t>
            </a:r>
          </a:p>
          <a:p>
            <a:pPr algn="ctr"/>
            <a:r>
              <a:rPr lang="en-US" dirty="0"/>
              <a:t>W</a:t>
            </a:r>
            <a:r>
              <a:rPr lang="en-US" dirty="0" smtClean="0"/>
              <a:t>hat is the shortest way to go from F to G?</a:t>
            </a:r>
          </a:p>
          <a:p>
            <a:pPr algn="ctr"/>
            <a:endParaRPr lang="en-US" dirty="0"/>
          </a:p>
          <a:p>
            <a:pPr algn="ctr"/>
            <a:endParaRPr lang="en-US" dirty="0" smtClean="0"/>
          </a:p>
          <a:p>
            <a:pPr algn="ctr"/>
            <a:endParaRPr lang="en-US" dirty="0"/>
          </a:p>
        </p:txBody>
      </p:sp>
      <mc:AlternateContent xmlns:mc="http://schemas.openxmlformats.org/markup-compatibility/2006">
        <mc:Choice xmlns:p14="http://schemas.microsoft.com/office/powerpoint/2010/main" Requires="p14">
          <p:contentPart p14:bwMode="auto" r:id="rId34">
            <p14:nvContentPartPr>
              <p14:cNvPr id="32" name="Ink 31"/>
              <p14:cNvContentPartPr/>
              <p14:nvPr>
                <p:custDataLst>
                  <p:tags r:id="rId31"/>
                </p:custDataLst>
              </p14:nvPr>
            </p14:nvContentPartPr>
            <p14:xfrm>
              <a:off x="2246040" y="2022480"/>
              <a:ext cx="2517480" cy="637200"/>
            </p14:xfrm>
          </p:contentPart>
        </mc:Choice>
        <mc:Fallback>
          <p:pic>
            <p:nvPicPr>
              <p:cNvPr id="32" name="Ink 31"/>
              <p:cNvPicPr/>
              <p:nvPr/>
            </p:nvPicPr>
            <p:blipFill>
              <a:blip r:embed="rId35"/>
              <a:stretch>
                <a:fillRect/>
              </a:stretch>
            </p:blipFill>
            <p:spPr>
              <a:xfrm>
                <a:off x="2236680" y="2013120"/>
                <a:ext cx="2536200" cy="655920"/>
              </a:xfrm>
              <a:prstGeom prst="rect">
                <a:avLst/>
              </a:prstGeom>
            </p:spPr>
          </p:pic>
        </mc:Fallback>
      </mc:AlternateContent>
    </p:spTree>
    <p:extLst>
      <p:ext uri="{BB962C8B-B14F-4D97-AF65-F5344CB8AC3E}">
        <p14:creationId xmlns:p14="http://schemas.microsoft.com/office/powerpoint/2010/main" val="1153380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63500">
            <a:solidFill>
              <a:srgbClr val="FF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63500">
            <a:solidFill>
              <a:srgbClr val="FF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63500">
            <a:solidFill>
              <a:srgbClr val="FF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Example: </a:t>
            </a:r>
          </a:p>
          <a:p>
            <a:pPr algn="ctr"/>
            <a:r>
              <a:rPr lang="en-US" dirty="0"/>
              <a:t>W</a:t>
            </a:r>
            <a:r>
              <a:rPr lang="en-US" dirty="0" smtClean="0"/>
              <a:t>hat is the shortest way to go from F to G?</a:t>
            </a:r>
          </a:p>
          <a:p>
            <a:pPr algn="ctr"/>
            <a:endParaRPr lang="en-US" dirty="0"/>
          </a:p>
          <a:p>
            <a:pPr algn="ctr"/>
            <a:r>
              <a:rPr lang="en-US" dirty="0" smtClean="0"/>
              <a:t>Way 1: F-&gt;E-&gt;I-&gt;G</a:t>
            </a:r>
          </a:p>
          <a:p>
            <a:pPr algn="ctr"/>
            <a:r>
              <a:rPr lang="en-US" b="1" dirty="0" smtClean="0">
                <a:solidFill>
                  <a:srgbClr val="FF0000"/>
                </a:solidFill>
              </a:rPr>
              <a:t>3 edges</a:t>
            </a:r>
            <a:endParaRPr lang="en-US" b="1" dirty="0">
              <a:solidFill>
                <a:srgbClr val="FF0000"/>
              </a:solidFill>
            </a:endParaRPr>
          </a:p>
        </p:txBody>
      </p:sp>
    </p:spTree>
    <p:extLst>
      <p:ext uri="{BB962C8B-B14F-4D97-AF65-F5344CB8AC3E}">
        <p14:creationId xmlns:p14="http://schemas.microsoft.com/office/powerpoint/2010/main" val="2117248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dirty="0"/>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63500">
            <a:solidFill>
              <a:srgbClr val="7030A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63500">
            <a:solidFill>
              <a:srgbClr val="7030A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Example: </a:t>
            </a:r>
          </a:p>
          <a:p>
            <a:pPr algn="ctr"/>
            <a:r>
              <a:rPr lang="en-US" dirty="0"/>
              <a:t>W</a:t>
            </a:r>
            <a:r>
              <a:rPr lang="en-US" dirty="0" smtClean="0"/>
              <a:t>hat is the shortest way to go from F to G?</a:t>
            </a:r>
          </a:p>
          <a:p>
            <a:pPr algn="ctr"/>
            <a:endParaRPr lang="en-US" dirty="0"/>
          </a:p>
          <a:p>
            <a:pPr algn="ctr"/>
            <a:r>
              <a:rPr lang="en-US" dirty="0" smtClean="0"/>
              <a:t>Way 2: F-&gt;K-&gt;G</a:t>
            </a:r>
          </a:p>
          <a:p>
            <a:pPr algn="ctr"/>
            <a:r>
              <a:rPr lang="en-US" b="1" dirty="0" smtClean="0">
                <a:solidFill>
                  <a:srgbClr val="7030A0"/>
                </a:solidFill>
              </a:rPr>
              <a:t>2 edges</a:t>
            </a:r>
            <a:endParaRPr lang="en-US" b="1" dirty="0">
              <a:solidFill>
                <a:srgbClr val="7030A0"/>
              </a:solidFill>
            </a:endParaRPr>
          </a:p>
        </p:txBody>
      </p:sp>
    </p:spTree>
    <p:extLst>
      <p:ext uri="{BB962C8B-B14F-4D97-AF65-F5344CB8AC3E}">
        <p14:creationId xmlns:p14="http://schemas.microsoft.com/office/powerpoint/2010/main" val="1410386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ghlighted route from Palo Alto, CA to Yosemite National Park." title="Map of western U.S."/>
          <p:cNvPicPr>
            <a:picLocks noChangeAspect="1"/>
          </p:cNvPicPr>
          <p:nvPr>
            <p:custDataLst>
              <p:tags r:id="rId1"/>
            </p:custDataLst>
          </p:nvPr>
        </p:nvPicPr>
        <p:blipFill>
          <a:blip r:embed="rId4"/>
          <a:stretch>
            <a:fillRect/>
          </a:stretch>
        </p:blipFill>
        <p:spPr>
          <a:xfrm>
            <a:off x="1085850" y="-57150"/>
            <a:ext cx="7159104" cy="5200650"/>
          </a:xfrm>
          <a:prstGeom prst="rect">
            <a:avLst/>
          </a:prstGeom>
        </p:spPr>
      </p:pic>
      <p:sp>
        <p:nvSpPr>
          <p:cNvPr id="3" name="Rectangle 2"/>
          <p:cNvSpPr/>
          <p:nvPr>
            <p:custDataLst>
              <p:tags r:id="rId2"/>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Map Example: </a:t>
            </a:r>
          </a:p>
          <a:p>
            <a:pPr algn="ctr"/>
            <a:r>
              <a:rPr lang="en-US" dirty="0"/>
              <a:t>W</a:t>
            </a:r>
            <a:r>
              <a:rPr lang="en-US" dirty="0" smtClean="0"/>
              <a:t>hat is the shortest way to go from </a:t>
            </a:r>
            <a:r>
              <a:rPr lang="en-US" dirty="0" err="1" smtClean="0"/>
              <a:t>Yoesmite</a:t>
            </a:r>
            <a:r>
              <a:rPr lang="en-US" dirty="0" smtClean="0"/>
              <a:t> (F) to Palo Alto (J)?</a:t>
            </a:r>
          </a:p>
          <a:p>
            <a:pPr algn="ctr"/>
            <a:endParaRPr lang="en-US" dirty="0" smtClean="0"/>
          </a:p>
          <a:p>
            <a:pPr algn="ctr"/>
            <a:endParaRPr lang="en-US" dirty="0"/>
          </a:p>
          <a:p>
            <a:pPr algn="ctr"/>
            <a:endParaRPr lang="en-US" dirty="0"/>
          </a:p>
        </p:txBody>
      </p:sp>
    </p:spTree>
    <p:extLst>
      <p:ext uri="{BB962C8B-B14F-4D97-AF65-F5344CB8AC3E}">
        <p14:creationId xmlns:p14="http://schemas.microsoft.com/office/powerpoint/2010/main" val="2563543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9514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3" name="Freeform 2"/>
          <p:cNvSpPr/>
          <p:nvPr>
            <p:custDataLst>
              <p:tags r:id="rId2"/>
            </p:custDataLst>
          </p:nvPr>
        </p:nvSpPr>
        <p:spPr>
          <a:xfrm>
            <a:off x="2883779"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 name="Freeform 3"/>
          <p:cNvSpPr/>
          <p:nvPr>
            <p:custDataLst>
              <p:tags r:id="rId3"/>
            </p:custDataLst>
          </p:nvPr>
        </p:nvSpPr>
        <p:spPr>
          <a:xfrm>
            <a:off x="179514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5" name="Freeform 4"/>
          <p:cNvSpPr/>
          <p:nvPr>
            <p:custDataLst>
              <p:tags r:id="rId4"/>
            </p:custDataLst>
          </p:nvPr>
        </p:nvSpPr>
        <p:spPr>
          <a:xfrm>
            <a:off x="2883779"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6" name="Freeform 5"/>
          <p:cNvSpPr/>
          <p:nvPr>
            <p:custDataLst>
              <p:tags r:id="rId5"/>
            </p:custDataLst>
          </p:nvPr>
        </p:nvSpPr>
        <p:spPr>
          <a:xfrm>
            <a:off x="397242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7" name="Freeform 6"/>
          <p:cNvSpPr/>
          <p:nvPr>
            <p:custDataLst>
              <p:tags r:id="rId6"/>
            </p:custDataLst>
          </p:nvPr>
        </p:nvSpPr>
        <p:spPr>
          <a:xfrm>
            <a:off x="506106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8" name="Freeform 7"/>
          <p:cNvSpPr/>
          <p:nvPr>
            <p:custDataLst>
              <p:tags r:id="rId7"/>
            </p:custDataLst>
          </p:nvPr>
        </p:nvSpPr>
        <p:spPr>
          <a:xfrm>
            <a:off x="397242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9" name="Freeform 8"/>
          <p:cNvSpPr/>
          <p:nvPr>
            <p:custDataLst>
              <p:tags r:id="rId8"/>
            </p:custDataLst>
          </p:nvPr>
        </p:nvSpPr>
        <p:spPr>
          <a:xfrm>
            <a:off x="506106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0" name="Freeform 9"/>
          <p:cNvSpPr/>
          <p:nvPr>
            <p:custDataLst>
              <p:tags r:id="rId9"/>
            </p:custDataLst>
          </p:nvPr>
        </p:nvSpPr>
        <p:spPr>
          <a:xfrm>
            <a:off x="179514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1" name="Freeform 10"/>
          <p:cNvSpPr/>
          <p:nvPr>
            <p:custDataLst>
              <p:tags r:id="rId10"/>
            </p:custDataLst>
          </p:nvPr>
        </p:nvSpPr>
        <p:spPr>
          <a:xfrm>
            <a:off x="2883779"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2" name="Freeform 11"/>
          <p:cNvSpPr/>
          <p:nvPr>
            <p:custDataLst>
              <p:tags r:id="rId11"/>
            </p:custDataLst>
          </p:nvPr>
        </p:nvSpPr>
        <p:spPr>
          <a:xfrm>
            <a:off x="1795140" y="43502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3" name="Freeform 12"/>
          <p:cNvSpPr/>
          <p:nvPr>
            <p:custDataLst>
              <p:tags r:id="rId12"/>
            </p:custDataLst>
          </p:nvPr>
        </p:nvSpPr>
        <p:spPr>
          <a:xfrm>
            <a:off x="397242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4" name="Freeform 13"/>
          <p:cNvSpPr/>
          <p:nvPr>
            <p:custDataLst>
              <p:tags r:id="rId13"/>
            </p:custDataLst>
          </p:nvPr>
        </p:nvSpPr>
        <p:spPr>
          <a:xfrm>
            <a:off x="179489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8353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9489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8353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dirty="0">
                <a:solidFill>
                  <a:srgbClr val="B3B3B3"/>
                </a:solidFill>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97217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4996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dirty="0"/>
              <a:t>Breadth-First Search</a:t>
            </a:r>
          </a:p>
        </p:txBody>
      </p:sp>
      <p:cxnSp>
        <p:nvCxnSpPr>
          <p:cNvPr id="27" name="Straight Arrow Connector 26"/>
          <p:cNvCxnSpPr>
            <a:stCxn id="16" idx="10"/>
            <a:endCxn id="17" idx="6"/>
          </p:cNvCxnSpPr>
          <p:nvPr>
            <p:custDataLst>
              <p:tags r:id="rId26"/>
            </p:custDataLst>
          </p:nvPr>
        </p:nvCxnSpPr>
        <p:spPr>
          <a:xfrm>
            <a:off x="2105935" y="2328209"/>
            <a:ext cx="777600" cy="0"/>
          </a:xfrm>
          <a:prstGeom prst="straightConnector1">
            <a:avLst/>
          </a:prstGeom>
          <a:noFill/>
          <a:ln w="0">
            <a:solidFill>
              <a:srgbClr val="B3B3B3"/>
            </a:solidFill>
            <a:prstDash val="solid"/>
          </a:ln>
        </p:spPr>
      </p:cxnSp>
      <p:cxnSp>
        <p:nvCxnSpPr>
          <p:cNvPr id="28" name="Straight Arrow Connector 27"/>
          <p:cNvCxnSpPr>
            <a:stCxn id="17" idx="9"/>
            <a:endCxn id="25" idx="5"/>
          </p:cNvCxnSpPr>
          <p:nvPr>
            <p:custDataLst>
              <p:tags r:id="rId27"/>
            </p:custDataLst>
          </p:nvPr>
        </p:nvCxnSpPr>
        <p:spPr>
          <a:xfrm>
            <a:off x="3149029" y="2438183"/>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26822"/>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2371"/>
            <a:ext cx="0" cy="777599"/>
          </a:xfrm>
          <a:prstGeom prst="straightConnector1">
            <a:avLst/>
          </a:prstGeom>
          <a:noFill/>
          <a:ln w="0">
            <a:solidFill>
              <a:srgbClr val="B3B3B3"/>
            </a:solidFill>
            <a:prstDash val="solid"/>
          </a:ln>
        </p:spPr>
      </p:cxnSp>
      <p:cxnSp>
        <p:nvCxnSpPr>
          <p:cNvPr id="31" name="Straight Arrow Connector 30"/>
          <p:cNvCxnSpPr>
            <a:stCxn id="16" idx="8"/>
            <a:endCxn id="22" idx="4"/>
          </p:cNvCxnSpPr>
          <p:nvPr>
            <p:custDataLst>
              <p:tags r:id="rId30"/>
            </p:custDataLst>
          </p:nvPr>
        </p:nvCxnSpPr>
        <p:spPr>
          <a:xfrm>
            <a:off x="1950415" y="2483729"/>
            <a:ext cx="0" cy="777600"/>
          </a:xfrm>
          <a:prstGeom prst="straightConnector1">
            <a:avLst/>
          </a:prstGeom>
          <a:noFill/>
          <a:ln w="0">
            <a:solidFill>
              <a:srgbClr val="B3B3B3"/>
            </a:solidFill>
            <a:prstDash val="solid"/>
          </a:ln>
        </p:spPr>
      </p:cxnSp>
      <p:cxnSp>
        <p:nvCxnSpPr>
          <p:cNvPr id="32" name="Straight Arrow Connector 31"/>
          <p:cNvCxnSpPr>
            <a:stCxn id="15" idx="8"/>
            <a:endCxn id="17" idx="4"/>
          </p:cNvCxnSpPr>
          <p:nvPr>
            <p:custDataLst>
              <p:tags r:id="rId31"/>
            </p:custDataLst>
          </p:nvPr>
        </p:nvCxnSpPr>
        <p:spPr>
          <a:xfrm>
            <a:off x="3039055" y="1395089"/>
            <a:ext cx="0" cy="777600"/>
          </a:xfrm>
          <a:prstGeom prst="straightConnector1">
            <a:avLst/>
          </a:prstGeom>
          <a:noFill/>
          <a:ln w="0">
            <a:solidFill>
              <a:srgbClr val="B3B3B3"/>
            </a:solidFill>
            <a:prstDash val="solid"/>
          </a:ln>
        </p:spPr>
      </p:cxnSp>
      <p:cxnSp>
        <p:nvCxnSpPr>
          <p:cNvPr id="33" name="Straight Arrow Connector 32"/>
          <p:cNvCxnSpPr>
            <a:stCxn id="19" idx="7"/>
            <a:endCxn id="17" idx="11"/>
          </p:cNvCxnSpPr>
          <p:nvPr>
            <p:custDataLst>
              <p:tags r:id="rId32"/>
            </p:custDataLst>
          </p:nvPr>
        </p:nvCxnSpPr>
        <p:spPr>
          <a:xfrm flipH="1">
            <a:off x="3149029" y="1349543"/>
            <a:ext cx="1957334" cy="868694"/>
          </a:xfrm>
          <a:prstGeom prst="straightConnector1">
            <a:avLst/>
          </a:prstGeom>
          <a:noFill/>
          <a:ln w="0">
            <a:solidFill>
              <a:srgbClr val="B3B3B3"/>
            </a:solidFill>
            <a:prstDash val="solid"/>
          </a:ln>
        </p:spPr>
      </p:cxnSp>
      <p:cxnSp>
        <p:nvCxnSpPr>
          <p:cNvPr id="34" name="Straight Arrow Connector 33"/>
          <p:cNvCxnSpPr>
            <a:stCxn id="18" idx="6"/>
            <a:endCxn id="15" idx="10"/>
          </p:cNvCxnSpPr>
          <p:nvPr>
            <p:custDataLst>
              <p:tags r:id="rId33"/>
            </p:custDataLst>
          </p:nvPr>
        </p:nvCxnSpPr>
        <p:spPr>
          <a:xfrm flipH="1">
            <a:off x="3194575" y="1239569"/>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39569"/>
            <a:ext cx="777600" cy="0"/>
          </a:xfrm>
          <a:prstGeom prst="straightConnector1">
            <a:avLst/>
          </a:prstGeom>
          <a:noFill/>
          <a:ln w="0">
            <a:solidFill>
              <a:srgbClr val="B3B3B3"/>
            </a:solidFill>
            <a:prstDash val="solid"/>
          </a:ln>
        </p:spPr>
      </p:cxnSp>
      <p:cxnSp>
        <p:nvCxnSpPr>
          <p:cNvPr id="36" name="Straight Arrow Connector 35"/>
          <p:cNvCxnSpPr>
            <a:stCxn id="14" idx="9"/>
            <a:endCxn id="17" idx="5"/>
          </p:cNvCxnSpPr>
          <p:nvPr>
            <p:custDataLst>
              <p:tags r:id="rId35"/>
            </p:custDataLst>
          </p:nvPr>
        </p:nvCxnSpPr>
        <p:spPr>
          <a:xfrm>
            <a:off x="2060389" y="1349543"/>
            <a:ext cx="868694" cy="868694"/>
          </a:xfrm>
          <a:prstGeom prst="straightConnector1">
            <a:avLst/>
          </a:prstGeom>
          <a:noFill/>
          <a:ln w="0">
            <a:solidFill>
              <a:srgbClr val="B3B3B3"/>
            </a:solidFill>
            <a:prstDash val="solid"/>
          </a:ln>
        </p:spPr>
      </p:cxnSp>
      <p:cxnSp>
        <p:nvCxnSpPr>
          <p:cNvPr id="37" name="Straight Arrow Connector 36"/>
          <p:cNvCxnSpPr>
            <a:stCxn id="14" idx="10"/>
            <a:endCxn id="15" idx="6"/>
          </p:cNvCxnSpPr>
          <p:nvPr>
            <p:custDataLst>
              <p:tags r:id="rId36"/>
            </p:custDataLst>
          </p:nvPr>
        </p:nvCxnSpPr>
        <p:spPr>
          <a:xfrm>
            <a:off x="2105935" y="1239569"/>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38183"/>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3729"/>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28209"/>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38183"/>
            <a:ext cx="1957334" cy="868694"/>
          </a:xfrm>
          <a:prstGeom prst="straightConnector1">
            <a:avLst/>
          </a:prstGeom>
          <a:noFill/>
          <a:ln w="0">
            <a:solidFill>
              <a:srgbClr val="B3B3B3"/>
            </a:solidFill>
            <a:prstDash val="solid"/>
          </a:ln>
        </p:spPr>
      </p:cxnSp>
      <p:cxnSp>
        <p:nvCxnSpPr>
          <p:cNvPr id="42" name="Straight Arrow Connector 41"/>
          <p:cNvCxnSpPr>
            <a:stCxn id="15" idx="9"/>
            <a:endCxn id="21" idx="5"/>
          </p:cNvCxnSpPr>
          <p:nvPr>
            <p:custDataLst>
              <p:tags r:id="rId41"/>
            </p:custDataLst>
          </p:nvPr>
        </p:nvCxnSpPr>
        <p:spPr>
          <a:xfrm>
            <a:off x="3149029" y="1349543"/>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4997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Rectangle 43"/>
          <p:cNvSpPr/>
          <p:nvPr>
            <p:custDataLst>
              <p:tags r:id="rId43"/>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a:t>
            </a:r>
          </a:p>
          <a:p>
            <a:pPr marL="257175" indent="-257175" algn="ctr">
              <a:buAutoNum type="arabicParenBoth"/>
            </a:pPr>
            <a:r>
              <a:rPr lang="en-US" dirty="0" smtClean="0"/>
              <a:t>Color all </a:t>
            </a:r>
            <a:r>
              <a:rPr lang="en-US" dirty="0"/>
              <a:t>nodes GREY</a:t>
            </a:r>
            <a:endParaRPr lang="en-US" dirty="0" smtClean="0"/>
          </a:p>
          <a:p>
            <a:pPr marL="257175" indent="-257175" algn="ctr">
              <a:buAutoNum type="arabicParenBoth"/>
            </a:pPr>
            <a:r>
              <a:rPr lang="en-US" dirty="0" smtClean="0"/>
              <a:t>Queue is empty</a:t>
            </a:r>
            <a:endParaRPr lang="en-US" dirty="0"/>
          </a:p>
        </p:txBody>
      </p:sp>
      <p:sp>
        <p:nvSpPr>
          <p:cNvPr id="45" name="Rectangle 44"/>
          <p:cNvSpPr/>
          <p:nvPr>
            <p:custDataLst>
              <p:tags r:id="rId44"/>
            </p:custDataLst>
          </p:nvPr>
        </p:nvSpPr>
        <p:spPr>
          <a:xfrm>
            <a:off x="2484644" y="1913329"/>
            <a:ext cx="1125308" cy="369332"/>
          </a:xfrm>
          <a:prstGeom prst="rect">
            <a:avLst/>
          </a:prstGeom>
        </p:spPr>
        <p:txBody>
          <a:bodyPr wrap="none">
            <a:spAutoFit/>
          </a:bodyPr>
          <a:lstStyle/>
          <a:p>
            <a:r>
              <a:rPr lang="en-US" dirty="0" err="1" smtClean="0"/>
              <a:t>Yoesmite</a:t>
            </a:r>
            <a:endParaRPr lang="en-US" dirty="0"/>
          </a:p>
        </p:txBody>
      </p:sp>
      <p:sp>
        <p:nvSpPr>
          <p:cNvPr id="46" name="Rectangle 45"/>
          <p:cNvSpPr/>
          <p:nvPr>
            <p:custDataLst>
              <p:tags r:id="rId45"/>
            </p:custDataLst>
          </p:nvPr>
        </p:nvSpPr>
        <p:spPr>
          <a:xfrm>
            <a:off x="2507631" y="3014778"/>
            <a:ext cx="1095236" cy="369332"/>
          </a:xfrm>
          <a:prstGeom prst="rect">
            <a:avLst/>
          </a:prstGeom>
        </p:spPr>
        <p:txBody>
          <a:bodyPr wrap="none">
            <a:spAutoFit/>
          </a:bodyPr>
          <a:lstStyle/>
          <a:p>
            <a:r>
              <a:rPr lang="en-US" dirty="0" smtClean="0"/>
              <a:t>Palo Alto</a:t>
            </a:r>
            <a:endParaRPr lang="en-US" dirty="0"/>
          </a:p>
        </p:txBody>
      </p:sp>
    </p:spTree>
    <p:extLst>
      <p:ext uri="{BB962C8B-B14F-4D97-AF65-F5344CB8AC3E}">
        <p14:creationId xmlns:p14="http://schemas.microsoft.com/office/powerpoint/2010/main" val="3948061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3039055"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4"/>
            </p:custDataLst>
          </p:nvPr>
        </p:nvSpPr>
        <p:spPr>
          <a:xfrm>
            <a:off x="5486400" y="1543050"/>
            <a:ext cx="2986548"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 (2):</a:t>
            </a:r>
          </a:p>
          <a:p>
            <a:pPr marL="257175" indent="-257175" algn="ctr">
              <a:buAutoNum type="arabicParenBoth"/>
            </a:pPr>
            <a:r>
              <a:rPr lang="en-US" dirty="0" err="1" smtClean="0"/>
              <a:t>Enqueue</a:t>
            </a:r>
            <a:r>
              <a:rPr lang="en-US" dirty="0" smtClean="0"/>
              <a:t> the desired </a:t>
            </a:r>
            <a:r>
              <a:rPr lang="en-US" b="1" dirty="0" smtClean="0"/>
              <a:t>start </a:t>
            </a:r>
            <a:r>
              <a:rPr lang="en-US" dirty="0" smtClean="0"/>
              <a:t>node</a:t>
            </a:r>
          </a:p>
          <a:p>
            <a:pPr marL="257175" indent="-257175" algn="ctr">
              <a:buAutoNum type="arabicParenBoth"/>
            </a:pPr>
            <a:r>
              <a:rPr lang="en-US" dirty="0" smtClean="0"/>
              <a:t>Note that anytime we </a:t>
            </a:r>
            <a:r>
              <a:rPr lang="en-US" dirty="0" err="1" smtClean="0"/>
              <a:t>enqueue</a:t>
            </a:r>
            <a:r>
              <a:rPr lang="en-US" dirty="0" smtClean="0"/>
              <a:t> a node, we mark it </a:t>
            </a:r>
            <a:r>
              <a:rPr lang="en-US" dirty="0" smtClean="0">
                <a:solidFill>
                  <a:srgbClr val="FFFF00"/>
                </a:solidFill>
                <a:effectLst>
                  <a:outerShdw blurRad="38100" dist="38100" dir="2700000" algn="tl">
                    <a:srgbClr val="000000">
                      <a:alpha val="43137"/>
                    </a:srgbClr>
                  </a:outerShdw>
                </a:effectLst>
              </a:rPr>
              <a:t>YELLOW</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9473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2728015"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4"/>
            </p:custDataLst>
          </p:nvPr>
        </p:nvSpPr>
        <p:spPr>
          <a:xfrm>
            <a:off x="5486399" y="1543050"/>
            <a:ext cx="3016045"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LOOP PROCEDURE:</a:t>
            </a:r>
          </a:p>
          <a:p>
            <a:pPr marL="257175" indent="-257175" algn="ctr">
              <a:buAutoNum type="arabicParenBoth"/>
            </a:pPr>
            <a:r>
              <a:rPr lang="en-US" dirty="0" err="1" smtClean="0"/>
              <a:t>Dequeue</a:t>
            </a:r>
            <a:r>
              <a:rPr lang="en-US" dirty="0" smtClean="0"/>
              <a:t> a node</a:t>
            </a:r>
          </a:p>
          <a:p>
            <a:pPr marL="257175" indent="-257175" algn="ctr">
              <a:buAutoNum type="arabicParenBoth"/>
            </a:pPr>
            <a:r>
              <a:rPr lang="en-US" dirty="0" smtClean="0"/>
              <a:t>Mark current node </a:t>
            </a:r>
            <a:r>
              <a:rPr lang="en-US" dirty="0" smtClean="0">
                <a:solidFill>
                  <a:srgbClr val="92D050"/>
                </a:solidFill>
                <a:effectLst>
                  <a:outerShdw blurRad="38100" dist="38100" dir="2700000" algn="tl">
                    <a:srgbClr val="000000">
                      <a:alpha val="43137"/>
                    </a:srgbClr>
                  </a:outerShdw>
                </a:effectLst>
              </a:rPr>
              <a:t>GREEN</a:t>
            </a:r>
          </a:p>
          <a:p>
            <a:pPr marL="257175" indent="-257175" algn="ctr">
              <a:buAutoNum type="arabicParenBoth"/>
            </a:pPr>
            <a:r>
              <a:rPr lang="en-US" dirty="0" smtClean="0"/>
              <a:t>Set current node’s GREY neighbors’ parent pointers to current node, then </a:t>
            </a:r>
            <a:r>
              <a:rPr lang="en-US" dirty="0" err="1" smtClean="0"/>
              <a:t>enqueue</a:t>
            </a:r>
            <a:r>
              <a:rPr lang="en-US" dirty="0" smtClean="0"/>
              <a:t> them (remember: set them </a:t>
            </a:r>
            <a:r>
              <a:rPr lang="en-US" dirty="0" smtClean="0">
                <a:solidFill>
                  <a:srgbClr val="FFFF00"/>
                </a:solidFill>
                <a:effectLst>
                  <a:outerShdw blurRad="38100" dist="38100" dir="2700000" algn="tl">
                    <a:srgbClr val="000000">
                      <a:alpha val="43137"/>
                    </a:srgbClr>
                  </a:outerShdw>
                </a:effectLst>
              </a:rPr>
              <a:t>YELLOW</a:t>
            </a:r>
            <a:r>
              <a:rPr lang="en-US" dirty="0" smtClean="0"/>
              <a:t>)</a:t>
            </a:r>
            <a:endParaRPr lang="en-US" dirty="0"/>
          </a:p>
        </p:txBody>
      </p:sp>
    </p:spTree>
    <p:extLst>
      <p:ext uri="{BB962C8B-B14F-4D97-AF65-F5344CB8AC3E}">
        <p14:creationId xmlns:p14="http://schemas.microsoft.com/office/powerpoint/2010/main" val="3323420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3164760"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4207854"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3119214"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3009240"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3009240"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4097880"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4207854"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4253400"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5342040"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3119214"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3164760"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5296494"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5186520"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5342040"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3119214"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4207854"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886788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1334898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cxnSp>
        <p:nvCxnSpPr>
          <p:cNvPr id="45" name="Straight Arrow Connector 44"/>
          <p:cNvCxnSpPr/>
          <p:nvPr>
            <p:custDataLst>
              <p:tags r:id="rId44"/>
            </p:custDataLst>
          </p:nvPr>
        </p:nvCxnSpPr>
        <p:spPr>
          <a:xfrm>
            <a:off x="4207847" y="1354642"/>
            <a:ext cx="1957348" cy="868708"/>
          </a:xfrm>
          <a:prstGeom prst="straightConnector1">
            <a:avLst/>
          </a:prstGeom>
          <a:noFill/>
          <a:ln w="0">
            <a:solidFill>
              <a:srgbClr val="B3B3B3"/>
            </a:solidFill>
            <a:prstDash val="solid"/>
          </a:ln>
        </p:spPr>
      </p:cxn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50" name="Freeform 49"/>
          <p:cNvSpPr/>
          <p:nvPr>
            <p:custDataLst>
              <p:tags r:id="rId49"/>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mc:AlternateContent xmlns:mc="http://schemas.openxmlformats.org/markup-compatibility/2006">
        <mc:Choice xmlns:p14="http://schemas.microsoft.com/office/powerpoint/2010/main" Requires="p14">
          <p:contentPart p14:bwMode="auto" r:id="rId53">
            <p14:nvContentPartPr>
              <p14:cNvPr id="51" name="Ink 50"/>
              <p14:cNvContentPartPr/>
              <p14:nvPr>
                <p:custDataLst>
                  <p:tags r:id="rId50"/>
                </p:custDataLst>
              </p14:nvPr>
            </p14:nvContentPartPr>
            <p14:xfrm>
              <a:off x="4118040" y="4864680"/>
              <a:ext cx="303120" cy="88200"/>
            </p14:xfrm>
          </p:contentPart>
        </mc:Choice>
        <mc:Fallback>
          <p:pic>
            <p:nvPicPr>
              <p:cNvPr id="51" name="Ink 50"/>
              <p:cNvPicPr/>
              <p:nvPr/>
            </p:nvPicPr>
            <p:blipFill>
              <a:blip r:embed="rId54"/>
              <a:stretch>
                <a:fillRect/>
              </a:stretch>
            </p:blipFill>
            <p:spPr>
              <a:xfrm>
                <a:off x="4108680" y="4855320"/>
                <a:ext cx="321840" cy="106920"/>
              </a:xfrm>
              <a:prstGeom prst="rect">
                <a:avLst/>
              </a:prstGeom>
            </p:spPr>
          </p:pic>
        </mc:Fallback>
      </mc:AlternateContent>
    </p:spTree>
    <p:extLst>
      <p:ext uri="{BB962C8B-B14F-4D97-AF65-F5344CB8AC3E}">
        <p14:creationId xmlns:p14="http://schemas.microsoft.com/office/powerpoint/2010/main" val="2198450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3203027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mc:AlternateContent xmlns:mc="http://schemas.openxmlformats.org/markup-compatibility/2006">
        <mc:Choice xmlns:p14="http://schemas.microsoft.com/office/powerpoint/2010/main" Requires="p14">
          <p:contentPart p14:bwMode="auto" r:id="rId52">
            <p14:nvContentPartPr>
              <p14:cNvPr id="50" name="Ink 49"/>
              <p14:cNvContentPartPr/>
              <p14:nvPr>
                <p:custDataLst>
                  <p:tags r:id="rId49"/>
                </p:custDataLst>
              </p14:nvPr>
            </p14:nvContentPartPr>
            <p14:xfrm>
              <a:off x="3614760" y="952560"/>
              <a:ext cx="901800" cy="1665360"/>
            </p14:xfrm>
          </p:contentPart>
        </mc:Choice>
        <mc:Fallback>
          <p:pic>
            <p:nvPicPr>
              <p:cNvPr id="50" name="Ink 49"/>
              <p:cNvPicPr/>
              <p:nvPr/>
            </p:nvPicPr>
            <p:blipFill>
              <a:blip r:embed="rId53"/>
              <a:stretch>
                <a:fillRect/>
              </a:stretch>
            </p:blipFill>
            <p:spPr>
              <a:xfrm>
                <a:off x="3606480" y="950040"/>
                <a:ext cx="916920" cy="1676160"/>
              </a:xfrm>
              <a:prstGeom prst="rect">
                <a:avLst/>
              </a:prstGeom>
            </p:spPr>
          </p:pic>
        </mc:Fallback>
      </mc:AlternateContent>
    </p:spTree>
    <p:extLst>
      <p:ext uri="{BB962C8B-B14F-4D97-AF65-F5344CB8AC3E}">
        <p14:creationId xmlns:p14="http://schemas.microsoft.com/office/powerpoint/2010/main" val="3142758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mc:AlternateContent xmlns:mc="http://schemas.openxmlformats.org/markup-compatibility/2006" xmlns:p14="http://schemas.microsoft.com/office/powerpoint/2010/main">
        <mc:Choice Requires="p14">
          <p:contentPart p14:bwMode="auto" r:id="rId52">
            <p14:nvContentPartPr>
              <p14:cNvPr id="50" name="Ink 49"/>
              <p14:cNvContentPartPr/>
              <p14:nvPr>
                <p:custDataLst>
                  <p:tags r:id="rId49"/>
                </p:custDataLst>
              </p14:nvPr>
            </p14:nvContentPartPr>
            <p14:xfrm>
              <a:off x="4030200" y="4323240"/>
              <a:ext cx="335160" cy="629640"/>
            </p14:xfrm>
          </p:contentPart>
        </mc:Choice>
        <mc:Fallback xmlns="">
          <p:pic>
            <p:nvPicPr>
              <p:cNvPr id="50" name="Ink 49"/>
              <p:cNvPicPr/>
              <p:nvPr/>
            </p:nvPicPr>
            <p:blipFill>
              <a:blip r:embed="rId53"/>
              <a:stretch>
                <a:fillRect/>
              </a:stretch>
            </p:blipFill>
            <p:spPr>
              <a:xfrm>
                <a:off x="4020840" y="4313880"/>
                <a:ext cx="353880" cy="648360"/>
              </a:xfrm>
              <a:prstGeom prst="rect">
                <a:avLst/>
              </a:prstGeom>
            </p:spPr>
          </p:pic>
        </mc:Fallback>
      </mc:AlternateContent>
    </p:spTree>
    <p:extLst>
      <p:ext uri="{BB962C8B-B14F-4D97-AF65-F5344CB8AC3E}">
        <p14:creationId xmlns:p14="http://schemas.microsoft.com/office/powerpoint/2010/main" val="2573198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Tree>
    <p:extLst>
      <p:ext uri="{BB962C8B-B14F-4D97-AF65-F5344CB8AC3E}">
        <p14:creationId xmlns:p14="http://schemas.microsoft.com/office/powerpoint/2010/main" val="3467736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mc:AlternateContent xmlns:mc="http://schemas.openxmlformats.org/markup-compatibility/2006">
        <mc:Choice xmlns:p14="http://schemas.microsoft.com/office/powerpoint/2010/main" Requires="p14">
          <p:contentPart p14:bwMode="auto" r:id="rId51">
            <p14:nvContentPartPr>
              <p14:cNvPr id="50" name="Ink 49"/>
              <p14:cNvContentPartPr/>
              <p14:nvPr>
                <p:custDataLst>
                  <p:tags r:id="rId48"/>
                </p:custDataLst>
              </p14:nvPr>
            </p14:nvContentPartPr>
            <p14:xfrm>
              <a:off x="2638080" y="882000"/>
              <a:ext cx="4017960" cy="1902960"/>
            </p14:xfrm>
          </p:contentPart>
        </mc:Choice>
        <mc:Fallback>
          <p:pic>
            <p:nvPicPr>
              <p:cNvPr id="50" name="Ink 49"/>
              <p:cNvPicPr/>
              <p:nvPr/>
            </p:nvPicPr>
            <p:blipFill>
              <a:blip r:embed="rId52"/>
              <a:stretch>
                <a:fillRect/>
              </a:stretch>
            </p:blipFill>
            <p:spPr>
              <a:xfrm>
                <a:off x="2631240" y="875160"/>
                <a:ext cx="4031640" cy="1912320"/>
              </a:xfrm>
              <a:prstGeom prst="rect">
                <a:avLst/>
              </a:prstGeom>
            </p:spPr>
          </p:pic>
        </mc:Fallback>
      </mc:AlternateContent>
    </p:spTree>
    <p:extLst>
      <p:ext uri="{BB962C8B-B14F-4D97-AF65-F5344CB8AC3E}">
        <p14:creationId xmlns:p14="http://schemas.microsoft.com/office/powerpoint/2010/main" val="3624708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50" name="Freeform 49"/>
          <p:cNvSpPr/>
          <p:nvPr>
            <p:custDataLst>
              <p:tags r:id="rId49"/>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mc:AlternateContent xmlns:mc="http://schemas.openxmlformats.org/markup-compatibility/2006">
        <mc:Choice xmlns:p14="http://schemas.microsoft.com/office/powerpoint/2010/main" Requires="p14">
          <p:contentPart p14:bwMode="auto" r:id="rId53">
            <p14:nvContentPartPr>
              <p14:cNvPr id="51" name="Ink 50"/>
              <p14:cNvContentPartPr/>
              <p14:nvPr>
                <p:custDataLst>
                  <p:tags r:id="rId50"/>
                </p:custDataLst>
              </p14:nvPr>
            </p14:nvContentPartPr>
            <p14:xfrm>
              <a:off x="4269240" y="4745160"/>
              <a:ext cx="1386360" cy="287280"/>
            </p14:xfrm>
          </p:contentPart>
        </mc:Choice>
        <mc:Fallback>
          <p:pic>
            <p:nvPicPr>
              <p:cNvPr id="51" name="Ink 50"/>
              <p:cNvPicPr/>
              <p:nvPr/>
            </p:nvPicPr>
            <p:blipFill>
              <a:blip r:embed="rId54"/>
              <a:stretch>
                <a:fillRect/>
              </a:stretch>
            </p:blipFill>
            <p:spPr>
              <a:xfrm>
                <a:off x="4259880" y="4735800"/>
                <a:ext cx="1405080" cy="306000"/>
              </a:xfrm>
              <a:prstGeom prst="rect">
                <a:avLst/>
              </a:prstGeom>
            </p:spPr>
          </p:pic>
        </mc:Fallback>
      </mc:AlternateContent>
    </p:spTree>
    <p:extLst>
      <p:ext uri="{BB962C8B-B14F-4D97-AF65-F5344CB8AC3E}">
        <p14:creationId xmlns:p14="http://schemas.microsoft.com/office/powerpoint/2010/main" val="2796313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51905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895939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4132169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1466379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23438799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500726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1282360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99559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177189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286053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177189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286053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394917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503781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394917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503781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177189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286053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177189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394917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208269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203714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192717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192717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301581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317133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425997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203714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208269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421442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410445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425997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203714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312578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6029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312578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312578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12577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01581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332685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363789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379341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Rectangle 48"/>
          <p:cNvSpPr/>
          <p:nvPr>
            <p:custDataLst>
              <p:tags r:id="rId48"/>
            </p:custDataLst>
          </p:nvPr>
        </p:nvSpPr>
        <p:spPr>
          <a:xfrm>
            <a:off x="5486399" y="95026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a:t>You predict the next slide!</a:t>
            </a:r>
          </a:p>
          <a:p>
            <a:endParaRPr lang="en-US" dirty="0"/>
          </a:p>
          <a:p>
            <a:pPr marL="257175" indent="-257175">
              <a:buFont typeface="+mj-lt"/>
              <a:buAutoNum type="alphaUcPeriod"/>
            </a:pPr>
            <a:r>
              <a:rPr lang="en-US" sz="1500" dirty="0"/>
              <a:t>K’s neighbors F,G,H are yellow and </a:t>
            </a:r>
            <a:r>
              <a:rPr lang="en-US" sz="1500" dirty="0" smtClean="0"/>
              <a:t>in the queue and </a:t>
            </a:r>
            <a:r>
              <a:rPr lang="en-US" sz="1500" dirty="0"/>
              <a:t>their parents are pointing to K</a:t>
            </a:r>
          </a:p>
          <a:p>
            <a:pPr marL="257175" indent="-257175">
              <a:buFont typeface="+mj-lt"/>
              <a:buAutoNum type="alphaUcPeriod"/>
            </a:pPr>
            <a:r>
              <a:rPr lang="en-US" sz="1500" dirty="0"/>
              <a:t>K’s neighbors G,H are yellow and </a:t>
            </a:r>
            <a:r>
              <a:rPr lang="en-US" sz="1500" dirty="0" smtClean="0"/>
              <a:t>in the queue and </a:t>
            </a:r>
            <a:r>
              <a:rPr lang="en-US" sz="1500" dirty="0"/>
              <a:t>their parents are pointing to K</a:t>
            </a:r>
          </a:p>
          <a:p>
            <a:pPr marL="257175" indent="-257175">
              <a:buFont typeface="+mj-lt"/>
              <a:buAutoNum type="alphaUcPeriod"/>
            </a:pPr>
            <a:r>
              <a:rPr lang="en-US" sz="1500" dirty="0" smtClean="0"/>
              <a:t>K’s neighbors G,H are yellow and in the queue</a:t>
            </a:r>
          </a:p>
          <a:p>
            <a:pPr marL="257175" indent="-257175">
              <a:buFont typeface="+mj-lt"/>
              <a:buAutoNum type="alphaUcPeriod"/>
            </a:pPr>
            <a:r>
              <a:rPr lang="en-US" sz="1500" dirty="0" smtClean="0"/>
              <a:t>Other/none/more</a:t>
            </a:r>
            <a:endParaRPr lang="en-US" sz="1500" dirty="0"/>
          </a:p>
        </p:txBody>
      </p:sp>
      <mc:AlternateContent xmlns:mc="http://schemas.openxmlformats.org/markup-compatibility/2006" xmlns:p14="http://schemas.microsoft.com/office/powerpoint/2010/main">
        <mc:Choice Requires="p14">
          <p:contentPart p14:bwMode="auto" r:id="rId56">
            <p14:nvContentPartPr>
              <p14:cNvPr id="51" name="Ink 50"/>
              <p14:cNvContentPartPr/>
              <p14:nvPr>
                <p:custDataLst>
                  <p:tags r:id="rId49"/>
                </p:custDataLst>
              </p14:nvPr>
            </p14:nvContentPartPr>
            <p14:xfrm>
              <a:off x="7431030" y="4183380"/>
              <a:ext cx="270" cy="270"/>
            </p14:xfrm>
          </p:contentPart>
        </mc:Choice>
        <mc:Fallback xmlns="">
          <p:pic>
            <p:nvPicPr>
              <p:cNvPr id="51" name="Ink 50"/>
              <p:cNvPicPr/>
              <p:nvPr/>
            </p:nvPicPr>
            <p:blipFill>
              <a:blip r:embed="rId57"/>
              <a:stretch>
                <a:fillRect/>
              </a:stretch>
            </p:blipFill>
            <p:spPr>
              <a:xfrm>
                <a:off x="7424010" y="4176360"/>
                <a:ext cx="14310" cy="1431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0" name="Ink 49"/>
              <p14:cNvContentPartPr/>
              <p14:nvPr>
                <p:custDataLst>
                  <p:tags r:id="rId50"/>
                </p:custDataLst>
              </p14:nvPr>
            </p14:nvContentPartPr>
            <p14:xfrm>
              <a:off x="3988800" y="2200680"/>
              <a:ext cx="264960" cy="248760"/>
            </p14:xfrm>
          </p:contentPart>
        </mc:Choice>
        <mc:Fallback>
          <p:pic>
            <p:nvPicPr>
              <p:cNvPr id="50" name="Ink 49"/>
              <p:cNvPicPr/>
              <p:nvPr/>
            </p:nvPicPr>
            <p:blipFill>
              <a:blip r:embed="rId59"/>
              <a:stretch>
                <a:fillRect/>
              </a:stretch>
            </p:blipFill>
            <p:spPr>
              <a:xfrm>
                <a:off x="3976560" y="2156040"/>
                <a:ext cx="289440" cy="3427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2" name="Ink 51"/>
              <p14:cNvContentPartPr/>
              <p14:nvPr>
                <p:custDataLst>
                  <p:tags r:id="rId51"/>
                </p:custDataLst>
              </p14:nvPr>
            </p14:nvContentPartPr>
            <p14:xfrm>
              <a:off x="4068720" y="2459880"/>
              <a:ext cx="46440" cy="605880"/>
            </p14:xfrm>
          </p:contentPart>
        </mc:Choice>
        <mc:Fallback>
          <p:pic>
            <p:nvPicPr>
              <p:cNvPr id="52" name="Ink 51"/>
              <p:cNvPicPr/>
              <p:nvPr/>
            </p:nvPicPr>
            <p:blipFill>
              <a:blip r:embed="rId61"/>
              <a:stretch>
                <a:fillRect/>
              </a:stretch>
            </p:blipFill>
            <p:spPr>
              <a:xfrm>
                <a:off x="4056480" y="2405880"/>
                <a:ext cx="72720" cy="7174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53" name="Ink 52"/>
              <p14:cNvContentPartPr/>
              <p14:nvPr>
                <p:custDataLst>
                  <p:tags r:id="rId52"/>
                </p:custDataLst>
              </p14:nvPr>
            </p14:nvContentPartPr>
            <p14:xfrm>
              <a:off x="3963600" y="2948400"/>
              <a:ext cx="252000" cy="155520"/>
            </p14:xfrm>
          </p:contentPart>
        </mc:Choice>
        <mc:Fallback>
          <p:pic>
            <p:nvPicPr>
              <p:cNvPr id="53" name="Ink 52"/>
              <p:cNvPicPr/>
              <p:nvPr/>
            </p:nvPicPr>
            <p:blipFill>
              <a:blip r:embed="rId63"/>
              <a:stretch>
                <a:fillRect/>
              </a:stretch>
            </p:blipFill>
            <p:spPr>
              <a:xfrm>
                <a:off x="3958200" y="2900160"/>
                <a:ext cx="27000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54" name="Ink 53"/>
              <p14:cNvContentPartPr/>
              <p14:nvPr>
                <p:custDataLst>
                  <p:tags r:id="rId53"/>
                </p:custDataLst>
              </p14:nvPr>
            </p14:nvContentPartPr>
            <p14:xfrm>
              <a:off x="5284080" y="3290040"/>
              <a:ext cx="2844000" cy="698760"/>
            </p14:xfrm>
          </p:contentPart>
        </mc:Choice>
        <mc:Fallback>
          <p:pic>
            <p:nvPicPr>
              <p:cNvPr id="54" name="Ink 53"/>
              <p:cNvPicPr/>
              <p:nvPr/>
            </p:nvPicPr>
            <p:blipFill>
              <a:blip r:embed="rId65"/>
              <a:stretch>
                <a:fillRect/>
              </a:stretch>
            </p:blipFill>
            <p:spPr>
              <a:xfrm>
                <a:off x="5276520" y="3284640"/>
                <a:ext cx="2860200" cy="708840"/>
              </a:xfrm>
              <a:prstGeom prst="rect">
                <a:avLst/>
              </a:prstGeom>
            </p:spPr>
          </p:pic>
        </mc:Fallback>
      </mc:AlternateContent>
    </p:spTree>
    <p:extLst>
      <p:ext uri="{BB962C8B-B14F-4D97-AF65-F5344CB8AC3E}">
        <p14:creationId xmlns:p14="http://schemas.microsoft.com/office/powerpoint/2010/main" val="4057890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177189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286053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177189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286053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394917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503781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394917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503781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177189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286053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177189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394917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208269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203714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192717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192717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301581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317133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425997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203714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208269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421442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410445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425997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203714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312578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6029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312578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312578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12577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01581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332685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363789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379341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394893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3956309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521154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132415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3111439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2820198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2761856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1171864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563430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3286427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2670794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1715423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805640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1120417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4010298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097881" y="451035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873657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1441428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4051081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63006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541426" y="43300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71870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54142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80734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71870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54142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63006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54142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80734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71870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63006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54167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63031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54167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630311" y="215306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dirty="0">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71895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80759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71895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80759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54167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630311" y="324170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541671" y="433034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71895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1852466" y="2308335"/>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806920" y="3506948"/>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696946" y="3552496"/>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696946" y="2463855"/>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785586" y="1375215"/>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2941106" y="1219695"/>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029746" y="1219695"/>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806920" y="1329669"/>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1852466" y="1219695"/>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3984200" y="2418309"/>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3874226" y="2463855"/>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029746" y="2308335"/>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806920" y="2418309"/>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2895560" y="1329669"/>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630066" y="4330095"/>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2895560" y="2418309"/>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2895560" y="1329669"/>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2895553" y="1329907"/>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474546" y="3085935"/>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46" name="Rectangle 45"/>
          <p:cNvSpPr/>
          <p:nvPr>
            <p:custDataLst>
              <p:tags r:id="rId45"/>
            </p:custDataLst>
          </p:nvPr>
        </p:nvSpPr>
        <p:spPr>
          <a:xfrm>
            <a:off x="5486399" y="91440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Done! </a:t>
            </a:r>
            <a:endParaRPr lang="en-US" b="1" dirty="0"/>
          </a:p>
          <a:p>
            <a:endParaRPr lang="en-US" dirty="0" smtClean="0"/>
          </a:p>
          <a:p>
            <a:r>
              <a:rPr lang="en-US" dirty="0" smtClean="0"/>
              <a:t>Now we know that to go from </a:t>
            </a:r>
            <a:r>
              <a:rPr lang="en-US" dirty="0" err="1" smtClean="0"/>
              <a:t>Yoesmite</a:t>
            </a:r>
            <a:r>
              <a:rPr lang="en-US" dirty="0" smtClean="0"/>
              <a:t> (F) to Palo Alto (J), we should go:</a:t>
            </a:r>
          </a:p>
          <a:p>
            <a:endParaRPr lang="en-US" dirty="0"/>
          </a:p>
          <a:p>
            <a:r>
              <a:rPr lang="en-US" dirty="0" smtClean="0"/>
              <a:t>F-&gt;E-&gt;I-&gt;L-&gt;J</a:t>
            </a:r>
          </a:p>
          <a:p>
            <a:r>
              <a:rPr lang="en-US" dirty="0" smtClean="0"/>
              <a:t>(4 edges)</a:t>
            </a:r>
          </a:p>
          <a:p>
            <a:endParaRPr lang="en-US" dirty="0"/>
          </a:p>
          <a:p>
            <a:r>
              <a:rPr lang="en-US" dirty="0" smtClean="0"/>
              <a:t>(note we follow the parent pointers backwards)</a:t>
            </a:r>
            <a:endParaRPr lang="en-US" dirty="0"/>
          </a:p>
        </p:txBody>
      </p:sp>
      <mc:AlternateContent xmlns:mc="http://schemas.openxmlformats.org/markup-compatibility/2006">
        <mc:Choice xmlns:p14="http://schemas.microsoft.com/office/powerpoint/2010/main" Requires="p14">
          <p:contentPart p14:bwMode="auto" r:id="rId49">
            <p14:nvContentPartPr>
              <p14:cNvPr id="47" name="Ink 46"/>
              <p14:cNvContentPartPr/>
              <p14:nvPr>
                <p:custDataLst>
                  <p:tags r:id="rId46"/>
                </p:custDataLst>
              </p14:nvPr>
            </p14:nvContentPartPr>
            <p14:xfrm>
              <a:off x="1959480" y="2403720"/>
              <a:ext cx="2005920" cy="1590120"/>
            </p14:xfrm>
          </p:contentPart>
        </mc:Choice>
        <mc:Fallback>
          <p:pic>
            <p:nvPicPr>
              <p:cNvPr id="47" name="Ink 46"/>
              <p:cNvPicPr/>
              <p:nvPr/>
            </p:nvPicPr>
            <p:blipFill>
              <a:blip r:embed="rId50"/>
              <a:stretch>
                <a:fillRect/>
              </a:stretch>
            </p:blipFill>
            <p:spPr>
              <a:xfrm>
                <a:off x="1953000" y="2398320"/>
                <a:ext cx="2019960" cy="1598040"/>
              </a:xfrm>
              <a:prstGeom prst="rect">
                <a:avLst/>
              </a:prstGeom>
            </p:spPr>
          </p:pic>
        </mc:Fallback>
      </mc:AlternateContent>
    </p:spTree>
    <p:extLst>
      <p:ext uri="{BB962C8B-B14F-4D97-AF65-F5344CB8AC3E}">
        <p14:creationId xmlns:p14="http://schemas.microsoft.com/office/powerpoint/2010/main" val="3979400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THINGS TO </a:t>
            </a:r>
            <a:r>
              <a:rPr lang="en-US" b="1" smtClean="0"/>
              <a:t>NOTICE:</a:t>
            </a:r>
            <a:endParaRPr lang="en-US" b="1" dirty="0" smtClean="0"/>
          </a:p>
          <a:p>
            <a:pPr marL="257175" indent="-257175" algn="ctr">
              <a:buAutoNum type="arabicParenBoth"/>
            </a:pPr>
            <a:r>
              <a:rPr lang="en-US" dirty="0" smtClean="0"/>
              <a:t> We used a queue</a:t>
            </a:r>
          </a:p>
          <a:p>
            <a:pPr marL="257175" indent="-257175" algn="ctr">
              <a:buAutoNum type="arabicParenBoth"/>
            </a:pPr>
            <a:r>
              <a:rPr lang="en-US" dirty="0" smtClean="0"/>
              <a:t> What’s left is a kind of subset of the edges, in the form of ‘parent’ pointers</a:t>
            </a:r>
          </a:p>
          <a:p>
            <a:pPr marL="257175" indent="-257175" algn="ctr">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mc:AlternateContent xmlns:mc="http://schemas.openxmlformats.org/markup-compatibility/2006">
        <mc:Choice xmlns:p14="http://schemas.microsoft.com/office/powerpoint/2010/main" Requires="p14">
          <p:contentPart p14:bwMode="auto" r:id="rId48">
            <p14:nvContentPartPr>
              <p14:cNvPr id="46" name="Ink 45"/>
              <p14:cNvContentPartPr/>
              <p14:nvPr>
                <p:custDataLst>
                  <p:tags r:id="rId45"/>
                </p:custDataLst>
              </p14:nvPr>
            </p14:nvContentPartPr>
            <p14:xfrm>
              <a:off x="1393920" y="1945080"/>
              <a:ext cx="2047320" cy="2820240"/>
            </p14:xfrm>
          </p:contentPart>
        </mc:Choice>
        <mc:Fallback>
          <p:pic>
            <p:nvPicPr>
              <p:cNvPr id="46" name="Ink 45"/>
              <p:cNvPicPr/>
              <p:nvPr/>
            </p:nvPicPr>
            <p:blipFill>
              <a:blip r:embed="rId49"/>
              <a:stretch>
                <a:fillRect/>
              </a:stretch>
            </p:blipFill>
            <p:spPr>
              <a:xfrm>
                <a:off x="1385280" y="1936440"/>
                <a:ext cx="2064240" cy="2838240"/>
              </a:xfrm>
              <a:prstGeom prst="rect">
                <a:avLst/>
              </a:prstGeom>
            </p:spPr>
          </p:pic>
        </mc:Fallback>
      </mc:AlternateContent>
    </p:spTree>
    <p:extLst>
      <p:ext uri="{BB962C8B-B14F-4D97-AF65-F5344CB8AC3E}">
        <p14:creationId xmlns:p14="http://schemas.microsoft.com/office/powerpoint/2010/main" val="1863902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4634428" cy="980515"/>
          </a:xfrm>
          <a:prstGeom prst="rect">
            <a:avLst/>
          </a:prstGeom>
          <a:solidFill>
            <a:schemeClr val="bg1">
              <a:alpha val="50000"/>
            </a:schemeClr>
          </a:solidFill>
        </p:spPr>
        <p:txBody>
          <a:bodyPr/>
          <a:lstStyle/>
          <a:p>
            <a:pPr marL="0" indent="0"/>
            <a:r>
              <a:rPr lang="en-US" dirty="0" smtClean="0"/>
              <a:t>Let’s say that you have an extended family with somebody in every city in the western U.S.</a:t>
            </a:r>
          </a:p>
        </p:txBody>
      </p:sp>
    </p:spTree>
    <p:extLst>
      <p:ext uri="{BB962C8B-B14F-4D97-AF65-F5344CB8AC3E}">
        <p14:creationId xmlns:p14="http://schemas.microsoft.com/office/powerpoint/2010/main" val="2426577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4634428" cy="1652868"/>
          </a:xfrm>
          <a:prstGeom prst="rect">
            <a:avLst/>
          </a:prstGeom>
          <a:solidFill>
            <a:schemeClr val="bg1">
              <a:alpha val="50000"/>
            </a:schemeClr>
          </a:solidFill>
        </p:spPr>
        <p:txBody>
          <a:bodyPr/>
          <a:lstStyle/>
          <a:p>
            <a:pPr marL="0" indent="0"/>
            <a:r>
              <a:rPr lang="en-US" dirty="0"/>
              <a:t>You’re all going to fly to Yosemite for a family reunion, and then everyone will rent a car and drive home, and you’ve been tasked with making </a:t>
            </a:r>
            <a:r>
              <a:rPr lang="en-US" dirty="0" smtClean="0"/>
              <a:t>custom Yosemite-to-home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2398543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53564" y="-94021"/>
            <a:ext cx="5943600" cy="857250"/>
          </a:xfrm>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2"/>
            </p:custDataLst>
          </p:nvPr>
        </p:nvSpPr>
        <p:spPr>
          <a:xfrm>
            <a:off x="980769" y="966020"/>
            <a:ext cx="7211960" cy="3436374"/>
          </a:xfrm>
          <a:prstGeom prst="rect">
            <a:avLst/>
          </a:prstGeom>
        </p:spPr>
        <p:txBody>
          <a:bodyPr>
            <a:normAutofit lnSpcReduction="10000"/>
          </a:bodyPr>
          <a:lstStyle/>
          <a:p>
            <a:r>
              <a:rPr lang="en-US" dirty="0"/>
              <a:t>You calculated the shortest path for yourself </a:t>
            </a:r>
            <a:r>
              <a:rPr lang="en-US" dirty="0" smtClean="0"/>
              <a:t>to return home from the reunion (Yosemite to Palo Alto) </a:t>
            </a:r>
            <a:r>
              <a:rPr lang="en-US" dirty="0"/>
              <a:t>and let’s just say that it </a:t>
            </a:r>
            <a:r>
              <a:rPr lang="en-US" dirty="0" smtClean="0"/>
              <a:t>took time </a:t>
            </a:r>
            <a:r>
              <a:rPr lang="en-US" b="1" dirty="0" smtClean="0"/>
              <a:t>X </a:t>
            </a:r>
            <a:r>
              <a:rPr lang="en-US" dirty="0" smtClean="0">
                <a:solidFill>
                  <a:schemeClr val="tx1"/>
                </a:solidFill>
              </a:rPr>
              <a:t>=</a:t>
            </a:r>
            <a:r>
              <a:rPr lang="en-US" dirty="0" smtClean="0">
                <a:solidFill>
                  <a:schemeClr val="accent1"/>
                </a:solidFill>
              </a:rPr>
              <a:t> O((|E| + |V|)</a:t>
            </a:r>
            <a:r>
              <a:rPr lang="en-US" dirty="0" err="1" smtClean="0">
                <a:solidFill>
                  <a:schemeClr val="accent1"/>
                </a:solidFill>
              </a:rPr>
              <a:t>log|V</a:t>
            </a:r>
            <a:r>
              <a:rPr lang="en-US" dirty="0" smtClean="0">
                <a:solidFill>
                  <a:schemeClr val="accent1"/>
                </a:solidFill>
              </a:rPr>
              <a:t>|)</a:t>
            </a:r>
          </a:p>
          <a:p>
            <a:pPr lvl="3"/>
            <a:r>
              <a:rPr lang="en-US" dirty="0" smtClean="0"/>
              <a:t>With respect to the number of cities |V|, and the number of edges or road segments |E|</a:t>
            </a:r>
          </a:p>
          <a:p>
            <a:r>
              <a:rPr lang="en-US" dirty="0" smtClean="0"/>
              <a:t>How long will it take you, in total, to calculate the shortest path for you </a:t>
            </a:r>
            <a:r>
              <a:rPr lang="en-US" u="sng" dirty="0" smtClean="0"/>
              <a:t>and</a:t>
            </a:r>
            <a:r>
              <a:rPr lang="en-US" dirty="0" smtClean="0"/>
              <a:t> all of your relatives?</a:t>
            </a:r>
          </a:p>
          <a:p>
            <a:pPr marL="394335">
              <a:buFont typeface="+mj-lt"/>
              <a:buAutoNum type="alphaUcPeriod"/>
            </a:pPr>
            <a:r>
              <a:rPr lang="en-US" dirty="0" smtClean="0"/>
              <a:t>O(|V|*X)</a:t>
            </a:r>
          </a:p>
          <a:p>
            <a:pPr marL="394335">
              <a:buFont typeface="+mj-lt"/>
              <a:buAutoNum type="alphaUcPeriod"/>
            </a:pPr>
            <a:r>
              <a:rPr lang="en-US" dirty="0" smtClean="0"/>
              <a:t>O(|E|*|V|* X)</a:t>
            </a:r>
          </a:p>
          <a:p>
            <a:pPr marL="394335">
              <a:buFont typeface="+mj-lt"/>
              <a:buAutoNum type="alphaUcPeriod"/>
            </a:pPr>
            <a:r>
              <a:rPr lang="en-US" dirty="0" smtClean="0"/>
              <a:t>X</a:t>
            </a:r>
          </a:p>
          <a:p>
            <a:pPr marL="394335">
              <a:buFont typeface="+mj-lt"/>
              <a:buAutoNum type="alphaUcPeriod"/>
            </a:pPr>
            <a:r>
              <a:rPr lang="en-US" dirty="0" smtClean="0"/>
              <a:t>Other/none/more</a:t>
            </a:r>
            <a:endParaRPr lang="en-US" dirty="0"/>
          </a:p>
        </p:txBody>
      </p:sp>
      <mc:AlternateContent xmlns:mc="http://schemas.openxmlformats.org/markup-compatibility/2006">
        <mc:Choice xmlns:p14="http://schemas.microsoft.com/office/powerpoint/2010/main" Requires="p14">
          <p:contentPart p14:bwMode="auto" r:id="rId5">
            <p14:nvContentPartPr>
              <p14:cNvPr id="4" name="Ink 3"/>
              <p14:cNvContentPartPr/>
              <p14:nvPr>
                <p:custDataLst>
                  <p:tags r:id="rId3"/>
                </p:custDataLst>
              </p14:nvPr>
            </p14:nvContentPartPr>
            <p14:xfrm>
              <a:off x="764640" y="3296160"/>
              <a:ext cx="1593360" cy="525960"/>
            </p14:xfrm>
          </p:contentPart>
        </mc:Choice>
        <mc:Fallback>
          <p:pic>
            <p:nvPicPr>
              <p:cNvPr id="4" name="Ink 3"/>
              <p:cNvPicPr/>
              <p:nvPr/>
            </p:nvPicPr>
            <p:blipFill>
              <a:blip r:embed="rId6"/>
              <a:stretch>
                <a:fillRect/>
              </a:stretch>
            </p:blipFill>
            <p:spPr>
              <a:xfrm>
                <a:off x="755280" y="3286800"/>
                <a:ext cx="1612080" cy="544680"/>
              </a:xfrm>
              <a:prstGeom prst="rect">
                <a:avLst/>
              </a:prstGeom>
            </p:spPr>
          </p:pic>
        </mc:Fallback>
      </mc:AlternateContent>
    </p:spTree>
    <p:extLst>
      <p:ext uri="{BB962C8B-B14F-4D97-AF65-F5344CB8AC3E}">
        <p14:creationId xmlns:p14="http://schemas.microsoft.com/office/powerpoint/2010/main" val="2432564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543050"/>
            <a:ext cx="297628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THINGS TO NOTICE:</a:t>
            </a:r>
          </a:p>
          <a:p>
            <a:pPr algn="ctr"/>
            <a:r>
              <a:rPr lang="en-US" dirty="0" smtClean="0"/>
              <a:t>(4) We now have the answer to the question “What is the shortest path to you from F?” for</a:t>
            </a:r>
            <a:r>
              <a:rPr lang="en-US" b="1" dirty="0" smtClean="0"/>
              <a:t> </a:t>
            </a:r>
            <a:r>
              <a:rPr lang="en-US" b="1" i="1" dirty="0" smtClean="0"/>
              <a:t>every single node in the graph!!</a:t>
            </a:r>
            <a:r>
              <a:rPr lang="en-US" dirty="0" smtClean="0"/>
              <a:t> </a:t>
            </a:r>
          </a:p>
        </p:txBody>
      </p:sp>
    </p:spTree>
    <p:extLst>
      <p:ext uri="{BB962C8B-B14F-4D97-AF65-F5344CB8AC3E}">
        <p14:creationId xmlns:p14="http://schemas.microsoft.com/office/powerpoint/2010/main" val="2980347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err="1" smtClean="0"/>
              <a:t>Dijkstra’s</a:t>
            </a:r>
            <a:r>
              <a:rPr lang="en-US" dirty="0" smtClean="0"/>
              <a:t> Shortest Paths</a:t>
            </a:r>
            <a:endParaRPr lang="en-US" dirty="0"/>
          </a:p>
        </p:txBody>
      </p:sp>
      <p:sp>
        <p:nvSpPr>
          <p:cNvPr id="5" name="Text Placeholder 4"/>
          <p:cNvSpPr>
            <a:spLocks noGrp="1"/>
          </p:cNvSpPr>
          <p:nvPr>
            <p:ph type="body" idx="1"/>
            <p:custDataLst>
              <p:tags r:id="rId2"/>
            </p:custDataLst>
          </p:nvPr>
        </p:nvSpPr>
        <p:spPr/>
        <p:txBody>
          <a:bodyPr/>
          <a:lstStyle/>
          <a:p>
            <a:r>
              <a:rPr lang="en-US" dirty="0" smtClean="0"/>
              <a:t>(Like Breadth-first Search, but </a:t>
            </a:r>
            <a:r>
              <a:rPr lang="en-US" b="1" u="sng" dirty="0" smtClean="0"/>
              <a:t>takes into account weight/distance</a:t>
            </a:r>
            <a:r>
              <a:rPr lang="en-US" dirty="0" smtClean="0"/>
              <a:t> between nodes)</a:t>
            </a:r>
            <a:endParaRPr lang="en-US" dirty="0"/>
          </a:p>
        </p:txBody>
      </p:sp>
    </p:spTree>
    <p:extLst>
      <p:ext uri="{BB962C8B-B14F-4D97-AF65-F5344CB8AC3E}">
        <p14:creationId xmlns:p14="http://schemas.microsoft.com/office/powerpoint/2010/main" val="1674802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6663" y="103054"/>
            <a:ext cx="5268558" cy="857250"/>
          </a:xfrm>
        </p:spPr>
        <p:txBody>
          <a:bodyPr/>
          <a:lstStyle/>
          <a:p>
            <a:r>
              <a:rPr lang="en-US" dirty="0" err="1"/>
              <a:t>Edsger</a:t>
            </a:r>
            <a:r>
              <a:rPr lang="en-US" dirty="0"/>
              <a:t> </a:t>
            </a:r>
            <a:r>
              <a:rPr lang="en-US" dirty="0" err="1"/>
              <a:t>Dijkstra</a:t>
            </a:r>
            <a:endParaRPr lang="en-US" dirty="0"/>
          </a:p>
        </p:txBody>
      </p:sp>
      <p:pic>
        <p:nvPicPr>
          <p:cNvPr id="1026" name="Picture 2" title="Dijkstra photo"/>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135221" y="150030"/>
            <a:ext cx="2883554" cy="3844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p:nvPr>
            <p:custDataLst>
              <p:tags r:id="rId3"/>
            </p:custDataLst>
          </p:nvPr>
        </p:nvSpPr>
        <p:spPr>
          <a:xfrm>
            <a:off x="6320117" y="4065840"/>
            <a:ext cx="2920253" cy="276999"/>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Attribution-Share Alike 3.0 </a:t>
            </a:r>
            <a:r>
              <a:rPr lang="en-US" sz="600" dirty="0" err="1">
                <a:solidFill>
                  <a:srgbClr val="663366"/>
                </a:solidFill>
                <a:latin typeface="Arial" panose="020B0604020202020204" pitchFamily="34" charset="0"/>
                <a:hlinkClick r:id="rId8"/>
              </a:rPr>
              <a:t>Unported</a:t>
            </a:r>
            <a:r>
              <a:rPr lang="en-US" sz="600" dirty="0">
                <a:solidFill>
                  <a:srgbClr val="000000"/>
                </a:solidFill>
                <a:latin typeface="Arial" panose="020B0604020202020204" pitchFamily="34" charset="0"/>
              </a:rPr>
              <a:t> license. </a:t>
            </a:r>
            <a:r>
              <a:rPr lang="en-US" sz="600" dirty="0">
                <a:hlinkClick r:id="rId9"/>
              </a:rPr>
              <a:t>http://en.wikipedia.org/wiki/File:Edsger_Wybe_Dijkstra.jpg</a:t>
            </a:r>
            <a:endParaRPr lang="en-US" sz="600" dirty="0"/>
          </a:p>
        </p:txBody>
      </p:sp>
      <p:sp>
        <p:nvSpPr>
          <p:cNvPr id="7" name="Content Placeholder 2"/>
          <p:cNvSpPr txBox="1">
            <a:spLocks/>
          </p:cNvSpPr>
          <p:nvPr>
            <p:custDataLst>
              <p:tags r:id="rId4"/>
            </p:custDataLst>
          </p:nvPr>
        </p:nvSpPr>
        <p:spPr>
          <a:xfrm>
            <a:off x="866663" y="1021976"/>
            <a:ext cx="4906608" cy="3747248"/>
          </a:xfrm>
          <a:prstGeom prst="rect">
            <a:avLst/>
          </a:prstGeom>
        </p:spPr>
        <p:txBody>
          <a:bodyPr vert="horz" lIns="68580" tIns="34290" rIns="68580" bIns="3429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51435" indent="0">
              <a:buNone/>
            </a:pPr>
            <a:r>
              <a:rPr lang="en-US" sz="1600" dirty="0">
                <a:solidFill>
                  <a:schemeClr val="tx1"/>
                </a:solidFill>
              </a:rPr>
              <a:t>1930-2002</a:t>
            </a:r>
          </a:p>
          <a:p>
            <a:endParaRPr lang="en-US" sz="1600" dirty="0">
              <a:solidFill>
                <a:schemeClr val="tx1"/>
              </a:solidFill>
            </a:endParaRPr>
          </a:p>
          <a:p>
            <a:r>
              <a:rPr lang="en-US" sz="1800" dirty="0">
                <a:solidFill>
                  <a:schemeClr val="tx1"/>
                </a:solidFill>
              </a:rPr>
              <a:t>THE multiprogramming system (operating system)</a:t>
            </a:r>
          </a:p>
          <a:p>
            <a:pPr lvl="1"/>
            <a:r>
              <a:rPr lang="en-US" sz="1600" dirty="0">
                <a:solidFill>
                  <a:schemeClr val="tx1"/>
                </a:solidFill>
              </a:rPr>
              <a:t>Layers of abstraction!!</a:t>
            </a:r>
          </a:p>
          <a:p>
            <a:r>
              <a:rPr lang="en-US" sz="1800" dirty="0">
                <a:solidFill>
                  <a:schemeClr val="tx1"/>
                </a:solidFill>
              </a:rPr>
              <a:t>Complier for a language that can do recursion</a:t>
            </a:r>
          </a:p>
          <a:p>
            <a:r>
              <a:rPr lang="en-US" sz="1800" dirty="0">
                <a:solidFill>
                  <a:schemeClr val="tx1"/>
                </a:solidFill>
              </a:rPr>
              <a:t>Dining Philosopher’s Problem (resource contention and deadlock)</a:t>
            </a:r>
          </a:p>
          <a:p>
            <a:r>
              <a:rPr lang="en-US" sz="1800" dirty="0" err="1">
                <a:solidFill>
                  <a:schemeClr val="tx1"/>
                </a:solidFill>
              </a:rPr>
              <a:t>Dijkstra’s</a:t>
            </a:r>
            <a:r>
              <a:rPr lang="en-US" sz="1800" dirty="0">
                <a:solidFill>
                  <a:schemeClr val="tx1"/>
                </a:solidFill>
              </a:rPr>
              <a:t> </a:t>
            </a:r>
            <a:r>
              <a:rPr lang="en-US" sz="1800" dirty="0" smtClean="0">
                <a:solidFill>
                  <a:schemeClr val="tx1"/>
                </a:solidFill>
              </a:rPr>
              <a:t>algorithm</a:t>
            </a:r>
            <a:endParaRPr lang="en-US" sz="1600" dirty="0"/>
          </a:p>
          <a:p>
            <a:r>
              <a:rPr lang="en-US" sz="1800" dirty="0">
                <a:solidFill>
                  <a:schemeClr val="tx1"/>
                </a:solidFill>
              </a:rPr>
              <a:t>“</a:t>
            </a:r>
            <a:r>
              <a:rPr lang="en-US" sz="1800" dirty="0" err="1">
                <a:solidFill>
                  <a:schemeClr val="tx1"/>
                </a:solidFill>
              </a:rPr>
              <a:t>Goto</a:t>
            </a:r>
            <a:r>
              <a:rPr lang="en-US" sz="1800" dirty="0">
                <a:solidFill>
                  <a:schemeClr val="tx1"/>
                </a:solidFill>
              </a:rPr>
              <a:t> considered harmful” (title given to his letter)</a:t>
            </a:r>
          </a:p>
          <a:p>
            <a:pPr marL="68580" indent="0">
              <a:buNone/>
            </a:pPr>
            <a:endParaRPr lang="en-US" sz="1650" dirty="0">
              <a:solidFill>
                <a:schemeClr val="tx1"/>
              </a:solidFill>
            </a:endParaRPr>
          </a:p>
        </p:txBody>
      </p:sp>
    </p:spTree>
    <p:extLst>
      <p:ext uri="{BB962C8B-B14F-4D97-AF65-F5344CB8AC3E}">
        <p14:creationId xmlns:p14="http://schemas.microsoft.com/office/powerpoint/2010/main" val="84944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Structure of the &quot;THE&quot;-Multiprogramming &#10;Edsger W. Dijkstra &#10;Technological University, Eindhoven, The Netherlands &#10;System &#10;A multiprogramming system is described in which all ac- &#10;tivities are divided over a number of sequential processes. &#10;These sequential processes are placed at various hierarchical &#10;levels, in each of which one or more independent abstractions &#10;have been implemented. The hierarchical structure proved to &#10;be vital for the verification of the logical soundness of the &#10;design and the correctness of its implementation. &#10;KEY WORDS AND PHRASES: operating system, multlprogrammlng system, &#10;system hierarchy, system structure, real-tlme debugging, program verification, &#10;synchronizing primitives, cooperating sequential processes, system levels, &#10;input-output bufferingt mulfiprogramming, processor sharing, mulfiprocessing' &#10;CR CATEGORIES: 4.30, 4.32 &#10;Introduction &#10;In response to a call explicitly asldng for papers &quot;on &#10;timely research and development efforts,&quot; I present a &#10;progress report on the multiprogramming effort at the &#10;Department of Mathematics at the Technological Uni- &#10;versity in Eindhoven. &#10;Having very limited resources (viz. a group of six peo- &#10;ple of, on the average, haif-time availability) and wishing &#10;to contribute to the art of system design--including all &#10;the stages of conception, construction, and verification, &#10;we were faced with the problem of how to get the necessary &#10;experience. To solve this problem we adopted the follow- &#10;ing three guiding principles: &#10;(1) Select a project as advanced as you can conceive, &#10;as ambitious as you can justify, in the hope that routine &#10;work earl be kept to a minimum; hold out against all pres- &#10;sure to incorporate such system expansions that would &#10;only result into a purely quantitative increase of the total &#10;amount of work to be done. &#10;(2) Select a machine with sound basic characteristics &#10;(e.g. an interrupt system to fall in love with is certainly &#10;an inspiring feature); from then on try to keep the spe- &#10;cific properties of the configuration for which you are pre- &#10;paring the system out of your considerations as long as &#10;possible. &#10;(3) Be aware of the fact that experience does by no &#10;means automatically lead to wisdom and understanding; &#10;in other words, make a conscious effort to learn as much as &#10;possible fl'om your previous experiences. &#10;Presented at an ACM Symposium on Operating System Principles, &#10;Gatlinburg, Tennessee, October 1-4, 1967. &#10;Volume 11 / Number 5 / May, 1968 &#10;Accordingly, I shall try to go beyond just reporting &#10;what we have done and how, and I shall try to formulate &#10;as well what we have learned. &#10;I should like to end the introduction with two short &#10;remarks on working conditions, which I make for the sake &#10;of completeness. I shall not stress these points any further. &#10;One remark is that production speed is severely slowed &#10;down if one works with half-time people who have other &#10;obligations as well. This is at least a factor of four; prob- &#10;ably it is worse. The people themselves lose time and &#10;energy in switching over; the group as a whole loses de- &#10;cision speed as discussions, when needed, have often to be &#10;postponed until all people concerned are available. &#10;The other remark is that the members of the group &#10;(mostly mathematicians) have previously enjoyed as good &#10;students a university training of five to eight years and &#10;are of Master's or Ph.D. level. I mention this explicitly &#10;because at least it1 my country the intellectual level needed &#10;for system design is in general grossly underestimated. I &#10;am convinced more than ever that this type of work is &#10;very difficult, and that every effort to do it with other than &#10;the best people is doomed to either failure or moderate &#10;success at enormous expense. &#10;The Tool and the Goal &#10;The system has been designed for a Dutch machine, the &#10;EL X8 (N.V. Electrologica, Rijswijk (ZH)). Charac- &#10;teristics of our configuration are: &#10;(1) core memory cycle time 2.5usec, 27 bits; at present &#10;32K; &#10;(2) drum of 512K words, 1024 words per track, rev. &#10;time 40msec; &#10;(3) an indirect addressing mechanism very well suited &#10;for stack implementation; &#10;(4) a sound system for commanding peripherals and &#10;controlling of interrupts; &#10;(5) a potentially great number of low capacity chan- &#10;nels; ten of them are used (3 paper tape readers &#10;at 1000char/see; 3 paper tape punches at 150char/ &#10;sec; 2 teleprinters; a plotter; a line printer); &#10;(6) absence of a number of not unusual, awkward &#10;features. &#10;The primary goal of the system is to process smoothly &#10;a continuous flow of user programs as a service to the Uni- &#10;versity. A multiprograrmning system has been chosen &#10;with the following objectives in mind: (1) a reduction of &#10;turn-around time for programs of short duration, (2) &#10;economic use of peripheral devices, (3) automatic control &#10;" title="The THE multiprogramming system"/>
          <p:cNvPicPr>
            <a:picLocks noChangeAspect="1"/>
          </p:cNvPicPr>
          <p:nvPr>
            <p:custDataLst>
              <p:tags r:id="rId1"/>
            </p:custDataLst>
          </p:nvPr>
        </p:nvPicPr>
        <p:blipFill>
          <a:blip r:embed="rId4"/>
          <a:stretch>
            <a:fillRect/>
          </a:stretch>
        </p:blipFill>
        <p:spPr>
          <a:xfrm>
            <a:off x="1103780" y="-568139"/>
            <a:ext cx="7458728" cy="5711639"/>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2"/>
                </p:custDataLst>
              </p14:nvPr>
            </p14:nvContentPartPr>
            <p14:xfrm>
              <a:off x="7455600" y="1580040"/>
              <a:ext cx="821520" cy="2966760"/>
            </p14:xfrm>
          </p:contentPart>
        </mc:Choice>
        <mc:Fallback>
          <p:pic>
            <p:nvPicPr>
              <p:cNvPr id="2" name="Ink 1"/>
              <p:cNvPicPr/>
              <p:nvPr/>
            </p:nvPicPr>
            <p:blipFill>
              <a:blip r:embed="rId6"/>
              <a:stretch>
                <a:fillRect/>
              </a:stretch>
            </p:blipFill>
            <p:spPr>
              <a:xfrm>
                <a:off x="7452720" y="1572480"/>
                <a:ext cx="833040" cy="2980440"/>
              </a:xfrm>
              <a:prstGeom prst="rect">
                <a:avLst/>
              </a:prstGeom>
            </p:spPr>
          </p:pic>
        </mc:Fallback>
      </mc:AlternateContent>
    </p:spTree>
    <p:extLst>
      <p:ext uri="{BB962C8B-B14F-4D97-AF65-F5344CB8AC3E}">
        <p14:creationId xmlns:p14="http://schemas.microsoft.com/office/powerpoint/2010/main" val="1023172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n the cruelty of really teaching computing science&#10;&#10;The second part of this talk pursues some of the scientific and educational consequences of the assumption that computers represent a radical novelty. In order to give this assumption clear contents, we have to be much more precise as to what we mean in this context by the adjective &quot;radical&quot;. We shall do so in the first part of this talk, in which we shall furthermore supply evidence in support of our assumption.&#10;The usual way in which we plan today for tomorrow is in yesterday's vocabulary. We do so, because we try to get away with the concepts we are familiar with and that have acquired their meanings in our past experience. Of course, the words and the concepts don't quite fit because our future differs from our past, but then we stretch them a little bit. Linguists are quite familiar with the phenomenon that the meanings of words evolve over time, but also know that this is a slow and gradual process.&#10;It is the most common way of trying to cope with novelty: by means of metaphors and analogies we try to link the new to the old, the novel to the familiar. Under sufficiently slow and gradual change, it works reasonably well; in the case of a sharp discontinuity, however, the method breaks down: though we may glorify it with the name &quot;common sense&quot;, our past experience is no longer relevant, the analogies become too shallow, and the metaphors become more misleading than illuminating. This is the situation that is characteristic for the &quot;radical&quot; novelty.&#10;Coping with radical novelty requires an orthogonal method. One must consider one's own past, the experiences collected, and the habits formed in it as an unfortunate accident of history, and one has to approach the radical novelty with a blank mind, consciously refusing to try to link it with what is already familiar, because the familiar is hopelessly inadequate. One has, with initially a kind of split personality, to come to grips with a radical novelty as a dissociated topic in its own right. Coming to grips with a radical novelty amounts to creating and learning a new foreign language that can not be translated into one's mother tongue. (Any one who has learned quantum mechanics knows what I am talking about.) Needless to say, adjusting to radical novelties is not a very popular activity, for it requires hard work. For the same reason, the radical novelties themselves are unwelcome." title="EWD103-0 (handwritten note)"/>
          <p:cNvPicPr>
            <a:picLocks noChangeAspect="1"/>
          </p:cNvPicPr>
          <p:nvPr>
            <p:custDataLst>
              <p:tags r:id="rId1"/>
            </p:custDataLst>
          </p:nvPr>
        </p:nvPicPr>
        <p:blipFill>
          <a:blip r:embed="rId4"/>
          <a:stretch>
            <a:fillRect/>
          </a:stretch>
        </p:blipFill>
        <p:spPr>
          <a:xfrm>
            <a:off x="1085849" y="-57150"/>
            <a:ext cx="7385797" cy="6329382"/>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Ink 2"/>
              <p14:cNvContentPartPr/>
              <p14:nvPr>
                <p:custDataLst>
                  <p:tags r:id="rId2"/>
                </p:custDataLst>
              </p14:nvPr>
            </p14:nvContentPartPr>
            <p14:xfrm>
              <a:off x="6055560" y="11880"/>
              <a:ext cx="1422720" cy="360360"/>
            </p14:xfrm>
          </p:contentPart>
        </mc:Choice>
        <mc:Fallback>
          <p:pic>
            <p:nvPicPr>
              <p:cNvPr id="3" name="Ink 2"/>
              <p:cNvPicPr/>
              <p:nvPr/>
            </p:nvPicPr>
            <p:blipFill>
              <a:blip r:embed="rId6"/>
              <a:stretch>
                <a:fillRect/>
              </a:stretch>
            </p:blipFill>
            <p:spPr>
              <a:xfrm>
                <a:off x="6048360" y="4680"/>
                <a:ext cx="1436760" cy="370080"/>
              </a:xfrm>
              <a:prstGeom prst="rect">
                <a:avLst/>
              </a:prstGeom>
            </p:spPr>
          </p:pic>
        </mc:Fallback>
      </mc:AlternateContent>
    </p:spTree>
    <p:extLst>
      <p:ext uri="{BB962C8B-B14F-4D97-AF65-F5344CB8AC3E}">
        <p14:creationId xmlns:p14="http://schemas.microsoft.com/office/powerpoint/2010/main" val="680632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p:txBody>
          <a:bodyPr/>
          <a:lstStyle/>
          <a:p>
            <a:pPr lvl="0"/>
            <a:r>
              <a:rPr lang="en-US"/>
              <a:t>The Shortest Path Problem</a:t>
            </a:r>
          </a:p>
        </p:txBody>
      </p:sp>
      <p:sp>
        <p:nvSpPr>
          <p:cNvPr id="3" name="Text Placeholder 2"/>
          <p:cNvSpPr txBox="1">
            <a:spLocks noGrp="1"/>
          </p:cNvSpPr>
          <p:nvPr>
            <p:ph type="body" idx="4294967295"/>
            <p:custDataLst>
              <p:tags r:id="rId2"/>
            </p:custDataLst>
          </p:nvPr>
        </p:nvSpPr>
        <p:spPr>
          <a:xfrm>
            <a:off x="1020184" y="1124174"/>
            <a:ext cx="6940475" cy="2999591"/>
          </a:xfrm>
        </p:spPr>
        <p:txBody>
          <a:bodyPr/>
          <a:lstStyle/>
          <a:p>
            <a:pPr lvl="0">
              <a:buSzPct val="45000"/>
              <a:buFont typeface="StarSymbol"/>
              <a:buChar char="●"/>
            </a:pPr>
            <a:r>
              <a:rPr lang="en-US" dirty="0"/>
              <a:t>Suppose that you have a graph representing different </a:t>
            </a:r>
            <a:r>
              <a:rPr lang="en-US" dirty="0" smtClean="0"/>
              <a:t>locations</a:t>
            </a:r>
            <a:endParaRPr lang="en-US" dirty="0"/>
          </a:p>
          <a:p>
            <a:pPr lvl="0">
              <a:buSzPct val="45000"/>
              <a:buFont typeface="StarSymbol"/>
              <a:buChar char="●"/>
            </a:pPr>
            <a:r>
              <a:rPr lang="en-US" dirty="0"/>
              <a:t>Each edge has an associated </a:t>
            </a:r>
            <a:r>
              <a:rPr lang="en-US" i="1" dirty="0"/>
              <a:t>cost</a:t>
            </a:r>
            <a:r>
              <a:rPr lang="en-US" dirty="0"/>
              <a:t> (or </a:t>
            </a:r>
            <a:r>
              <a:rPr lang="en-US" i="1" dirty="0"/>
              <a:t>weight</a:t>
            </a:r>
            <a:r>
              <a:rPr lang="en-US" dirty="0"/>
              <a:t>, </a:t>
            </a:r>
            <a:r>
              <a:rPr lang="en-US" i="1" dirty="0"/>
              <a:t>length</a:t>
            </a:r>
            <a:r>
              <a:rPr lang="en-US" dirty="0"/>
              <a:t>, </a:t>
            </a:r>
            <a:r>
              <a:rPr lang="en-US" dirty="0" err="1" smtClean="0"/>
              <a:t>etc</a:t>
            </a:r>
            <a:r>
              <a:rPr lang="en-US" dirty="0" smtClean="0"/>
              <a:t>)</a:t>
            </a:r>
          </a:p>
          <a:p>
            <a:pPr lvl="0">
              <a:buSzPct val="45000"/>
              <a:buFont typeface="StarSymbol"/>
              <a:buChar char="●"/>
            </a:pPr>
            <a:r>
              <a:rPr lang="en-US" dirty="0" smtClean="0"/>
              <a:t>We'll </a:t>
            </a:r>
            <a:r>
              <a:rPr lang="en-US" dirty="0"/>
              <a:t>assume costs are </a:t>
            </a:r>
            <a:r>
              <a:rPr lang="en-US" dirty="0" smtClean="0"/>
              <a:t>nonnegative*</a:t>
            </a:r>
            <a:endParaRPr lang="en-US" dirty="0"/>
          </a:p>
          <a:p>
            <a:pPr lvl="0">
              <a:buSzPct val="45000"/>
              <a:buFont typeface="StarSymbol"/>
              <a:buChar char="●"/>
            </a:pPr>
            <a:r>
              <a:rPr lang="en-US" b="1" dirty="0"/>
              <a:t>Goal: </a:t>
            </a:r>
            <a:r>
              <a:rPr lang="en-US" b="1" dirty="0">
                <a:solidFill>
                  <a:schemeClr val="accent1"/>
                </a:solidFill>
              </a:rPr>
              <a:t>Find the least-cost (or lowest-weight, lowest-length, </a:t>
            </a:r>
            <a:r>
              <a:rPr lang="en-US" b="1" dirty="0" err="1" smtClean="0">
                <a:solidFill>
                  <a:schemeClr val="accent1"/>
                </a:solidFill>
              </a:rPr>
              <a:t>etc</a:t>
            </a:r>
            <a:r>
              <a:rPr lang="en-US" b="1" dirty="0" smtClean="0">
                <a:solidFill>
                  <a:schemeClr val="accent1"/>
                </a:solidFill>
              </a:rPr>
              <a:t>) </a:t>
            </a:r>
            <a:r>
              <a:rPr lang="en-US" b="1" dirty="0">
                <a:solidFill>
                  <a:schemeClr val="accent1"/>
                </a:solidFill>
              </a:rPr>
              <a:t>path from some node </a:t>
            </a:r>
            <a:r>
              <a:rPr lang="en-US" b="1" i="1" dirty="0">
                <a:solidFill>
                  <a:schemeClr val="accent1"/>
                </a:solidFill>
              </a:rPr>
              <a:t>u</a:t>
            </a:r>
            <a:r>
              <a:rPr lang="en-US" b="1" dirty="0">
                <a:solidFill>
                  <a:schemeClr val="accent1"/>
                </a:solidFill>
              </a:rPr>
              <a:t> to a node </a:t>
            </a:r>
            <a:r>
              <a:rPr lang="en-US" b="1" i="1" dirty="0" smtClean="0">
                <a:solidFill>
                  <a:schemeClr val="accent1"/>
                </a:solidFill>
              </a:rPr>
              <a:t>v</a:t>
            </a:r>
            <a:endParaRPr lang="en-US" b="1" dirty="0">
              <a:solidFill>
                <a:schemeClr val="accent1"/>
              </a:solidFill>
            </a:endParaRPr>
          </a:p>
        </p:txBody>
      </p:sp>
      <p:sp>
        <p:nvSpPr>
          <p:cNvPr id="4" name="Rectangle 3"/>
          <p:cNvSpPr/>
          <p:nvPr>
            <p:custDataLst>
              <p:tags r:id="rId3"/>
            </p:custDataLst>
          </p:nvPr>
        </p:nvSpPr>
        <p:spPr>
          <a:xfrm>
            <a:off x="4041963" y="3754433"/>
            <a:ext cx="4095993" cy="369332"/>
          </a:xfrm>
          <a:prstGeom prst="rect">
            <a:avLst/>
          </a:prstGeom>
        </p:spPr>
        <p:txBody>
          <a:bodyPr wrap="none">
            <a:spAutoFit/>
          </a:bodyPr>
          <a:lstStyle/>
          <a:p>
            <a:r>
              <a:rPr lang="en-US" dirty="0" smtClean="0">
                <a:cs typeface="Arial" panose="020B0604020202020204" pitchFamily="34" charset="0"/>
              </a:rPr>
              <a:t>* else use the Bellman–Ford </a:t>
            </a:r>
            <a:r>
              <a:rPr lang="en-US" dirty="0">
                <a:cs typeface="Arial" panose="020B0604020202020204" pitchFamily="34" charset="0"/>
              </a:rPr>
              <a:t>algorithm</a:t>
            </a:r>
          </a:p>
        </p:txBody>
      </p:sp>
    </p:spTree>
    <p:extLst>
      <p:ext uri="{BB962C8B-B14F-4D97-AF65-F5344CB8AC3E}">
        <p14:creationId xmlns:p14="http://schemas.microsoft.com/office/powerpoint/2010/main" val="3572696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393998"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3" name="Freeform 2"/>
          <p:cNvSpPr/>
          <p:nvPr>
            <p:custDataLst>
              <p:tags r:id="rId2"/>
            </p:custDataLst>
          </p:nvPr>
        </p:nvSpPr>
        <p:spPr>
          <a:xfrm>
            <a:off x="1454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4" name="Freeform 3"/>
          <p:cNvSpPr/>
          <p:nvPr>
            <p:custDataLst>
              <p:tags r:id="rId3"/>
            </p:custDataLst>
          </p:nvPr>
        </p:nvSpPr>
        <p:spPr>
          <a:xfrm>
            <a:off x="534228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5" name="Freeform 4"/>
          <p:cNvSpPr/>
          <p:nvPr>
            <p:custDataLst>
              <p:tags r:id="rId4"/>
            </p:custDataLst>
          </p:nvPr>
        </p:nvSpPr>
        <p:spPr>
          <a:xfrm>
            <a:off x="1454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6" name="Freeform 5"/>
          <p:cNvSpPr/>
          <p:nvPr>
            <p:custDataLst>
              <p:tags r:id="rId5"/>
            </p:custDataLst>
          </p:nvPr>
        </p:nvSpPr>
        <p:spPr>
          <a:xfrm>
            <a:off x="3393998"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7" name="Freeform 6"/>
          <p:cNvSpPr/>
          <p:nvPr>
            <p:custDataLst>
              <p:tags r:id="rId6"/>
            </p:custDataLst>
          </p:nvPr>
        </p:nvSpPr>
        <p:spPr>
          <a:xfrm>
            <a:off x="3393998"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8" name="Freeform 7"/>
          <p:cNvSpPr/>
          <p:nvPr>
            <p:custDataLst>
              <p:tags r:id="rId7"/>
            </p:custDataLst>
          </p:nvPr>
        </p:nvSpPr>
        <p:spPr>
          <a:xfrm>
            <a:off x="1454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9" name="Freeform 8"/>
          <p:cNvSpPr/>
          <p:nvPr>
            <p:custDataLst>
              <p:tags r:id="rId8"/>
            </p:custDataLst>
          </p:nvPr>
        </p:nvSpPr>
        <p:spPr>
          <a:xfrm>
            <a:off x="534228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0" name="Freeform 9"/>
          <p:cNvSpPr/>
          <p:nvPr>
            <p:custDataLst>
              <p:tags r:id="rId9"/>
            </p:custDataLst>
          </p:nvPr>
        </p:nvSpPr>
        <p:spPr>
          <a:xfrm>
            <a:off x="534228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11" name="Freeform 10"/>
          <p:cNvSpPr/>
          <p:nvPr>
            <p:custDataLst>
              <p:tags r:id="rId10"/>
            </p:custDataLst>
          </p:nvPr>
        </p:nvSpPr>
        <p:spPr>
          <a:xfrm>
            <a:off x="3393755"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B</a:t>
            </a:r>
          </a:p>
          <a:p>
            <a:pPr algn="ctr" hangingPunct="0"/>
            <a:endParaRPr lang="en-US" sz="1905" b="1">
              <a:latin typeface="Ubuntu Mono" pitchFamily="17"/>
              <a:ea typeface="Droid Sans Fallback" pitchFamily="2"/>
              <a:cs typeface="Lohit Hindi" pitchFamily="2"/>
            </a:endParaRPr>
          </a:p>
        </p:txBody>
      </p:sp>
      <p:sp>
        <p:nvSpPr>
          <p:cNvPr id="12" name="Freeform 11"/>
          <p:cNvSpPr/>
          <p:nvPr>
            <p:custDataLst>
              <p:tags r:id="rId11"/>
            </p:custDataLst>
          </p:nvPr>
        </p:nvSpPr>
        <p:spPr>
          <a:xfrm>
            <a:off x="1454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A</a:t>
            </a:r>
          </a:p>
          <a:p>
            <a:pPr algn="ctr" hangingPunct="0"/>
            <a:endParaRPr lang="en-US" sz="1905" b="1">
              <a:latin typeface="Ubuntu Mono" pitchFamily="17"/>
              <a:ea typeface="Droid Sans Fallback" pitchFamily="2"/>
              <a:cs typeface="Lohit Hindi" pitchFamily="2"/>
            </a:endParaRPr>
          </a:p>
        </p:txBody>
      </p:sp>
      <p:sp>
        <p:nvSpPr>
          <p:cNvPr id="13" name="Freeform 12"/>
          <p:cNvSpPr/>
          <p:nvPr>
            <p:custDataLst>
              <p:tags r:id="rId12"/>
            </p:custDataLst>
          </p:nvPr>
        </p:nvSpPr>
        <p:spPr>
          <a:xfrm>
            <a:off x="5342040" y="31131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C</a:t>
            </a:r>
          </a:p>
          <a:p>
            <a:pPr algn="ctr" hangingPunct="0"/>
            <a:endParaRPr lang="en-US" sz="1905" b="1">
              <a:latin typeface="Ubuntu Mono" pitchFamily="17"/>
              <a:ea typeface="Droid Sans Fallback" pitchFamily="2"/>
              <a:cs typeface="Lohit Hindi" pitchFamily="2"/>
            </a:endParaRPr>
          </a:p>
        </p:txBody>
      </p:sp>
      <p:sp>
        <p:nvSpPr>
          <p:cNvPr id="14" name="Freeform 13"/>
          <p:cNvSpPr/>
          <p:nvPr>
            <p:custDataLst>
              <p:tags r:id="rId13"/>
            </p:custDataLst>
          </p:nvPr>
        </p:nvSpPr>
        <p:spPr>
          <a:xfrm>
            <a:off x="1454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D</a:t>
            </a:r>
          </a:p>
          <a:p>
            <a:pPr algn="ctr" hangingPunct="0"/>
            <a:endParaRPr lang="en-US" sz="1905" b="1">
              <a:latin typeface="Ubuntu Mono" pitchFamily="17"/>
              <a:ea typeface="Droid Sans Fallback" pitchFamily="2"/>
              <a:cs typeface="Lohit Hindi" pitchFamily="2"/>
            </a:endParaRPr>
          </a:p>
        </p:txBody>
      </p:sp>
      <p:sp>
        <p:nvSpPr>
          <p:cNvPr id="15" name="Freeform 14"/>
          <p:cNvSpPr/>
          <p:nvPr>
            <p:custDataLst>
              <p:tags r:id="rId14"/>
            </p:custDataLst>
          </p:nvPr>
        </p:nvSpPr>
        <p:spPr>
          <a:xfrm>
            <a:off x="3393755"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E</a:t>
            </a:r>
          </a:p>
          <a:p>
            <a:pPr algn="ctr" hangingPunct="0"/>
            <a:endParaRPr lang="en-US" sz="1905" b="1">
              <a:latin typeface="Ubuntu Mono" pitchFamily="17"/>
              <a:ea typeface="Droid Sans Fallback" pitchFamily="2"/>
              <a:cs typeface="Lohit Hindi" pitchFamily="2"/>
            </a:endParaRPr>
          </a:p>
        </p:txBody>
      </p:sp>
      <p:sp>
        <p:nvSpPr>
          <p:cNvPr id="16" name="Freeform 15"/>
          <p:cNvSpPr/>
          <p:nvPr>
            <p:custDataLst>
              <p:tags r:id="rId15"/>
            </p:custDataLst>
          </p:nvPr>
        </p:nvSpPr>
        <p:spPr>
          <a:xfrm>
            <a:off x="3393755"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H</a:t>
            </a:r>
          </a:p>
          <a:p>
            <a:pPr algn="ctr" hangingPunct="0"/>
            <a:endParaRPr lang="en-US" sz="1905" b="1">
              <a:latin typeface="Ubuntu Mono" pitchFamily="17"/>
              <a:ea typeface="Droid Sans Fallback" pitchFamily="2"/>
              <a:cs typeface="Lohit Hindi" pitchFamily="2"/>
            </a:endParaRPr>
          </a:p>
        </p:txBody>
      </p:sp>
      <p:sp>
        <p:nvSpPr>
          <p:cNvPr id="17" name="Freeform 16"/>
          <p:cNvSpPr/>
          <p:nvPr>
            <p:custDataLst>
              <p:tags r:id="rId16"/>
            </p:custDataLst>
          </p:nvPr>
        </p:nvSpPr>
        <p:spPr>
          <a:xfrm>
            <a:off x="1454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G</a:t>
            </a:r>
          </a:p>
          <a:p>
            <a:pPr algn="ctr" hangingPunct="0"/>
            <a:endParaRPr lang="en-US" sz="1905" b="1">
              <a:latin typeface="Ubuntu Mono" pitchFamily="17"/>
              <a:ea typeface="Droid Sans Fallback" pitchFamily="2"/>
              <a:cs typeface="Lohit Hindi" pitchFamily="2"/>
            </a:endParaRPr>
          </a:p>
        </p:txBody>
      </p:sp>
      <p:sp>
        <p:nvSpPr>
          <p:cNvPr id="18" name="Freeform 17"/>
          <p:cNvSpPr/>
          <p:nvPr>
            <p:custDataLst>
              <p:tags r:id="rId17"/>
            </p:custDataLst>
          </p:nvPr>
        </p:nvSpPr>
        <p:spPr>
          <a:xfrm>
            <a:off x="5342040" y="202203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F</a:t>
            </a:r>
          </a:p>
          <a:p>
            <a:pPr algn="ctr" hangingPunct="0"/>
            <a:endParaRPr lang="en-US" sz="1905" b="1">
              <a:latin typeface="Ubuntu Mono" pitchFamily="17"/>
              <a:ea typeface="Droid Sans Fallback" pitchFamily="2"/>
              <a:cs typeface="Lohit Hindi" pitchFamily="2"/>
            </a:endParaRPr>
          </a:p>
        </p:txBody>
      </p:sp>
      <p:sp>
        <p:nvSpPr>
          <p:cNvPr id="19" name="Freeform 18"/>
          <p:cNvSpPr/>
          <p:nvPr>
            <p:custDataLst>
              <p:tags r:id="rId18"/>
            </p:custDataLst>
          </p:nvPr>
        </p:nvSpPr>
        <p:spPr>
          <a:xfrm>
            <a:off x="5342040" y="3732750"/>
            <a:ext cx="622080" cy="6220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905" b="1">
                <a:latin typeface="Ubuntu Mono" pitchFamily="17"/>
                <a:ea typeface="Droid Sans Fallback" pitchFamily="2"/>
                <a:cs typeface="Lohit Hindi" pitchFamily="2"/>
              </a:rPr>
              <a:t>I</a:t>
            </a:r>
          </a:p>
          <a:p>
            <a:pPr algn="ctr" hangingPunct="0"/>
            <a:endParaRPr lang="en-US" sz="1905" b="1">
              <a:latin typeface="Ubuntu Mono" pitchFamily="17"/>
              <a:ea typeface="Droid Sans Fallback" pitchFamily="2"/>
              <a:cs typeface="Lohit Hindi" pitchFamily="2"/>
            </a:endParaRPr>
          </a:p>
        </p:txBody>
      </p:sp>
      <p:sp>
        <p:nvSpPr>
          <p:cNvPr id="20" name="Freeform 19"/>
          <p:cNvSpPr/>
          <p:nvPr>
            <p:custDataLst>
              <p:tags r:id="rId19"/>
            </p:custDataLst>
          </p:nvPr>
        </p:nvSpPr>
        <p:spPr>
          <a:xfrm>
            <a:off x="2434919"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6</a:t>
            </a:r>
          </a:p>
        </p:txBody>
      </p:sp>
      <p:sp>
        <p:nvSpPr>
          <p:cNvPr id="21" name="Freeform 20"/>
          <p:cNvSpPr/>
          <p:nvPr>
            <p:custDataLst>
              <p:tags r:id="rId20"/>
            </p:custDataLst>
          </p:nvPr>
        </p:nvSpPr>
        <p:spPr>
          <a:xfrm>
            <a:off x="2434919"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2</a:t>
            </a:r>
          </a:p>
        </p:txBody>
      </p:sp>
      <p:sp>
        <p:nvSpPr>
          <p:cNvPr id="22" name="Freeform 21"/>
          <p:cNvSpPr/>
          <p:nvPr>
            <p:custDataLst>
              <p:tags r:id="rId21"/>
            </p:custDataLst>
          </p:nvPr>
        </p:nvSpPr>
        <p:spPr>
          <a:xfrm>
            <a:off x="2434919"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3" name="Freeform 22"/>
          <p:cNvSpPr/>
          <p:nvPr>
            <p:custDataLst>
              <p:tags r:id="rId22"/>
            </p:custDataLst>
          </p:nvPr>
        </p:nvSpPr>
        <p:spPr>
          <a:xfrm>
            <a:off x="4270544" y="32723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4" name="Freeform 23"/>
          <p:cNvSpPr/>
          <p:nvPr>
            <p:custDataLst>
              <p:tags r:id="rId23"/>
            </p:custDataLst>
          </p:nvPr>
        </p:nvSpPr>
        <p:spPr>
          <a:xfrm>
            <a:off x="4270544" y="374867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5</a:t>
            </a:r>
          </a:p>
        </p:txBody>
      </p:sp>
      <p:sp>
        <p:nvSpPr>
          <p:cNvPr id="25" name="Freeform 24"/>
          <p:cNvSpPr/>
          <p:nvPr>
            <p:custDataLst>
              <p:tags r:id="rId24"/>
            </p:custDataLst>
          </p:nvPr>
        </p:nvSpPr>
        <p:spPr>
          <a:xfrm>
            <a:off x="4270544" y="2037950"/>
            <a:ext cx="777600" cy="311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26" name="Freeform 25"/>
          <p:cNvSpPr/>
          <p:nvPr>
            <p:custDataLst>
              <p:tags r:id="rId25"/>
            </p:custDataLst>
          </p:nvPr>
        </p:nvSpPr>
        <p:spPr>
          <a:xfrm>
            <a:off x="1298521"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3</a:t>
            </a:r>
          </a:p>
        </p:txBody>
      </p:sp>
      <p:sp>
        <p:nvSpPr>
          <p:cNvPr id="27" name="Freeform 26"/>
          <p:cNvSpPr/>
          <p:nvPr>
            <p:custDataLst>
              <p:tags r:id="rId26"/>
            </p:custDataLst>
          </p:nvPr>
        </p:nvSpPr>
        <p:spPr>
          <a:xfrm>
            <a:off x="1298521"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9</a:t>
            </a:r>
          </a:p>
        </p:txBody>
      </p:sp>
      <p:sp>
        <p:nvSpPr>
          <p:cNvPr id="28" name="Freeform 27"/>
          <p:cNvSpPr/>
          <p:nvPr>
            <p:custDataLst>
              <p:tags r:id="rId27"/>
            </p:custDataLst>
          </p:nvPr>
        </p:nvSpPr>
        <p:spPr>
          <a:xfrm>
            <a:off x="5186766"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29" name="Freeform 28"/>
          <p:cNvSpPr/>
          <p:nvPr>
            <p:custDataLst>
              <p:tags r:id="rId28"/>
            </p:custDataLst>
          </p:nvPr>
        </p:nvSpPr>
        <p:spPr>
          <a:xfrm>
            <a:off x="5186766"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7</a:t>
            </a:r>
          </a:p>
        </p:txBody>
      </p:sp>
      <p:sp>
        <p:nvSpPr>
          <p:cNvPr id="30" name="Freeform 29"/>
          <p:cNvSpPr/>
          <p:nvPr>
            <p:custDataLst>
              <p:tags r:id="rId29"/>
            </p:custDataLst>
          </p:nvPr>
        </p:nvSpPr>
        <p:spPr>
          <a:xfrm>
            <a:off x="3238235" y="1227287"/>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1</a:t>
            </a:r>
          </a:p>
        </p:txBody>
      </p:sp>
      <p:sp>
        <p:nvSpPr>
          <p:cNvPr id="31" name="Freeform 30"/>
          <p:cNvSpPr/>
          <p:nvPr>
            <p:custDataLst>
              <p:tags r:id="rId30"/>
            </p:custDataLst>
          </p:nvPr>
        </p:nvSpPr>
        <p:spPr>
          <a:xfrm>
            <a:off x="3238235" y="2923312"/>
            <a:ext cx="310795" cy="466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61229" tIns="30614" rIns="61229" bIns="30614" anchor="ctr" anchorCtr="0" compatLnSpc="0">
            <a:noAutofit/>
          </a:bodyPr>
          <a:lstStyle/>
          <a:p>
            <a:pPr algn="ctr" hangingPunct="0"/>
            <a:r>
              <a:rPr lang="en-US" sz="1768" b="1">
                <a:latin typeface="Courier New" pitchFamily="49"/>
                <a:ea typeface="Droid Sans Fallback" pitchFamily="2"/>
                <a:cs typeface="Lohit Hindi" pitchFamily="2"/>
              </a:rPr>
              <a:t>4</a:t>
            </a:r>
          </a:p>
        </p:txBody>
      </p:sp>
      <p:cxnSp>
        <p:nvCxnSpPr>
          <p:cNvPr id="32" name="Straight Arrow Connector 31"/>
          <p:cNvCxnSpPr>
            <a:stCxn id="12" idx="10"/>
            <a:endCxn id="11" idx="3"/>
          </p:cNvCxnSpPr>
          <p:nvPr>
            <p:custDataLst>
              <p:tags r:id="rId31"/>
            </p:custDataLst>
          </p:nvPr>
        </p:nvCxnSpPr>
        <p:spPr>
          <a:xfrm>
            <a:off x="2076121" y="622350"/>
            <a:ext cx="1317634" cy="0"/>
          </a:xfrm>
          <a:prstGeom prst="straightConnector1">
            <a:avLst/>
          </a:prstGeom>
          <a:noFill/>
          <a:ln w="36720">
            <a:solidFill>
              <a:srgbClr val="B3B3B3"/>
            </a:solidFill>
            <a:prstDash val="solid"/>
          </a:ln>
        </p:spPr>
      </p:cxnSp>
      <p:cxnSp>
        <p:nvCxnSpPr>
          <p:cNvPr id="33" name="Straight Arrow Connector 32"/>
          <p:cNvCxnSpPr/>
          <p:nvPr>
            <p:custDataLst>
              <p:tags r:id="rId32"/>
            </p:custDataLst>
          </p:nvPr>
        </p:nvCxnSpPr>
        <p:spPr>
          <a:xfrm>
            <a:off x="4015834" y="622350"/>
            <a:ext cx="1326207" cy="0"/>
          </a:xfrm>
          <a:prstGeom prst="straightConnector1">
            <a:avLst/>
          </a:prstGeom>
          <a:noFill/>
          <a:ln w="36720">
            <a:solidFill>
              <a:srgbClr val="B3B3B3"/>
            </a:solidFill>
            <a:prstDash val="solid"/>
          </a:ln>
        </p:spPr>
      </p:cxnSp>
      <p:cxnSp>
        <p:nvCxnSpPr>
          <p:cNvPr id="34" name="Straight Arrow Connector 33"/>
          <p:cNvCxnSpPr>
            <a:stCxn id="14" idx="10"/>
            <a:endCxn id="15" idx="6"/>
          </p:cNvCxnSpPr>
          <p:nvPr>
            <p:custDataLst>
              <p:tags r:id="rId33"/>
            </p:custDataLst>
          </p:nvPr>
        </p:nvCxnSpPr>
        <p:spPr>
          <a:xfrm>
            <a:off x="2076121" y="2333070"/>
            <a:ext cx="1317634" cy="0"/>
          </a:xfrm>
          <a:prstGeom prst="straightConnector1">
            <a:avLst/>
          </a:prstGeom>
          <a:noFill/>
          <a:ln w="36720">
            <a:solidFill>
              <a:srgbClr val="B3B3B3"/>
            </a:solidFill>
            <a:prstDash val="solid"/>
          </a:ln>
        </p:spPr>
      </p:cxnSp>
      <p:cxnSp>
        <p:nvCxnSpPr>
          <p:cNvPr id="35" name="Straight Arrow Connector 34"/>
          <p:cNvCxnSpPr>
            <a:endCxn id="18" idx="6"/>
          </p:cNvCxnSpPr>
          <p:nvPr>
            <p:custDataLst>
              <p:tags r:id="rId34"/>
            </p:custDataLst>
          </p:nvPr>
        </p:nvCxnSpPr>
        <p:spPr>
          <a:xfrm>
            <a:off x="4015834" y="2333070"/>
            <a:ext cx="1326207" cy="0"/>
          </a:xfrm>
          <a:prstGeom prst="straightConnector1">
            <a:avLst/>
          </a:prstGeom>
          <a:noFill/>
          <a:ln w="36720">
            <a:solidFill>
              <a:srgbClr val="B3B3B3"/>
            </a:solidFill>
            <a:prstDash val="solid"/>
          </a:ln>
        </p:spPr>
      </p:cxnSp>
      <p:cxnSp>
        <p:nvCxnSpPr>
          <p:cNvPr id="36" name="Straight Arrow Connector 35"/>
          <p:cNvCxnSpPr>
            <a:stCxn id="17" idx="10"/>
            <a:endCxn id="16" idx="6"/>
          </p:cNvCxnSpPr>
          <p:nvPr>
            <p:custDataLst>
              <p:tags r:id="rId35"/>
            </p:custDataLst>
          </p:nvPr>
        </p:nvCxnSpPr>
        <p:spPr>
          <a:xfrm>
            <a:off x="2076121" y="4043790"/>
            <a:ext cx="1317634" cy="0"/>
          </a:xfrm>
          <a:prstGeom prst="straightConnector1">
            <a:avLst/>
          </a:prstGeom>
          <a:noFill/>
          <a:ln w="36720">
            <a:solidFill>
              <a:srgbClr val="B3B3B3"/>
            </a:solidFill>
            <a:prstDash val="solid"/>
          </a:ln>
        </p:spPr>
      </p:cxnSp>
      <p:cxnSp>
        <p:nvCxnSpPr>
          <p:cNvPr id="37" name="Straight Arrow Connector 36"/>
          <p:cNvCxnSpPr>
            <a:endCxn id="19" idx="6"/>
          </p:cNvCxnSpPr>
          <p:nvPr>
            <p:custDataLst>
              <p:tags r:id="rId36"/>
            </p:custDataLst>
          </p:nvPr>
        </p:nvCxnSpPr>
        <p:spPr>
          <a:xfrm>
            <a:off x="4015834" y="4043790"/>
            <a:ext cx="1326207" cy="0"/>
          </a:xfrm>
          <a:prstGeom prst="straightConnector1">
            <a:avLst/>
          </a:prstGeom>
          <a:noFill/>
          <a:ln w="36720">
            <a:solidFill>
              <a:srgbClr val="B3B3B3"/>
            </a:solidFill>
            <a:prstDash val="solid"/>
          </a:ln>
        </p:spPr>
      </p:cxnSp>
      <p:cxnSp>
        <p:nvCxnSpPr>
          <p:cNvPr id="38" name="Straight Arrow Connector 37"/>
          <p:cNvCxnSpPr>
            <a:stCxn id="12" idx="8"/>
          </p:cNvCxnSpPr>
          <p:nvPr>
            <p:custDataLst>
              <p:tags r:id="rId37"/>
            </p:custDataLst>
          </p:nvPr>
        </p:nvCxnSpPr>
        <p:spPr>
          <a:xfrm>
            <a:off x="1765080" y="933390"/>
            <a:ext cx="0" cy="1088641"/>
          </a:xfrm>
          <a:prstGeom prst="straightConnector1">
            <a:avLst/>
          </a:prstGeom>
          <a:noFill/>
          <a:ln w="36720">
            <a:solidFill>
              <a:srgbClr val="B3B3B3"/>
            </a:solidFill>
            <a:prstDash val="solid"/>
          </a:ln>
        </p:spPr>
      </p:cxnSp>
      <p:cxnSp>
        <p:nvCxnSpPr>
          <p:cNvPr id="39" name="Straight Arrow Connector 38"/>
          <p:cNvCxnSpPr/>
          <p:nvPr>
            <p:custDataLst>
              <p:tags r:id="rId38"/>
            </p:custDataLst>
          </p:nvPr>
        </p:nvCxnSpPr>
        <p:spPr>
          <a:xfrm>
            <a:off x="1765080" y="2644111"/>
            <a:ext cx="0" cy="1088639"/>
          </a:xfrm>
          <a:prstGeom prst="straightConnector1">
            <a:avLst/>
          </a:prstGeom>
          <a:noFill/>
          <a:ln w="36720">
            <a:solidFill>
              <a:srgbClr val="B3B3B3"/>
            </a:solidFill>
            <a:prstDash val="solid"/>
          </a:ln>
        </p:spPr>
      </p:cxnSp>
      <p:cxnSp>
        <p:nvCxnSpPr>
          <p:cNvPr id="40" name="Straight Arrow Connector 39"/>
          <p:cNvCxnSpPr>
            <a:stCxn id="16" idx="4"/>
          </p:cNvCxnSpPr>
          <p:nvPr>
            <p:custDataLst>
              <p:tags r:id="rId39"/>
            </p:custDataLst>
          </p:nvPr>
        </p:nvCxnSpPr>
        <p:spPr>
          <a:xfrm flipV="1">
            <a:off x="3704795" y="2644111"/>
            <a:ext cx="0" cy="1088639"/>
          </a:xfrm>
          <a:prstGeom prst="straightConnector1">
            <a:avLst/>
          </a:prstGeom>
          <a:noFill/>
          <a:ln w="36720">
            <a:solidFill>
              <a:srgbClr val="B3B3B3"/>
            </a:solidFill>
            <a:prstDash val="solid"/>
          </a:ln>
        </p:spPr>
      </p:cxnSp>
      <p:cxnSp>
        <p:nvCxnSpPr>
          <p:cNvPr id="41" name="Straight Arrow Connector 40"/>
          <p:cNvCxnSpPr>
            <a:endCxn id="11" idx="8"/>
          </p:cNvCxnSpPr>
          <p:nvPr>
            <p:custDataLst>
              <p:tags r:id="rId40"/>
            </p:custDataLst>
          </p:nvPr>
        </p:nvCxnSpPr>
        <p:spPr>
          <a:xfrm flipV="1">
            <a:off x="3704795" y="933390"/>
            <a:ext cx="0" cy="1088641"/>
          </a:xfrm>
          <a:prstGeom prst="straightConnector1">
            <a:avLst/>
          </a:prstGeom>
          <a:noFill/>
          <a:ln w="36720">
            <a:solidFill>
              <a:srgbClr val="B3B3B3"/>
            </a:solidFill>
            <a:prstDash val="solid"/>
          </a:ln>
        </p:spPr>
      </p:cxnSp>
      <p:cxnSp>
        <p:nvCxnSpPr>
          <p:cNvPr id="42" name="Straight Arrow Connector 41"/>
          <p:cNvCxnSpPr>
            <a:stCxn id="13" idx="8"/>
          </p:cNvCxnSpPr>
          <p:nvPr>
            <p:custDataLst>
              <p:tags r:id="rId41"/>
            </p:custDataLst>
          </p:nvPr>
        </p:nvCxnSpPr>
        <p:spPr>
          <a:xfrm>
            <a:off x="5653080" y="933390"/>
            <a:ext cx="0" cy="1088641"/>
          </a:xfrm>
          <a:prstGeom prst="straightConnector1">
            <a:avLst/>
          </a:prstGeom>
          <a:noFill/>
          <a:ln w="36720">
            <a:solidFill>
              <a:srgbClr val="B3B3B3"/>
            </a:solidFill>
            <a:prstDash val="solid"/>
          </a:ln>
        </p:spPr>
      </p:cxnSp>
      <p:cxnSp>
        <p:nvCxnSpPr>
          <p:cNvPr id="43" name="Straight Arrow Connector 42"/>
          <p:cNvCxnSpPr>
            <a:endCxn id="19" idx="4"/>
          </p:cNvCxnSpPr>
          <p:nvPr>
            <p:custDataLst>
              <p:tags r:id="rId42"/>
            </p:custDataLst>
          </p:nvPr>
        </p:nvCxnSpPr>
        <p:spPr>
          <a:xfrm>
            <a:off x="5653080" y="2644111"/>
            <a:ext cx="0" cy="1088639"/>
          </a:xfrm>
          <a:prstGeom prst="straightConnector1">
            <a:avLst/>
          </a:prstGeom>
          <a:noFill/>
          <a:ln w="36720">
            <a:solidFill>
              <a:srgbClr val="B3B3B3"/>
            </a:solidFill>
            <a:prstDash val="solid"/>
          </a:ln>
        </p:spPr>
      </p:cxnSp>
      <p:sp>
        <p:nvSpPr>
          <p:cNvPr id="44" name="Straight Connector 43"/>
          <p:cNvSpPr/>
          <p:nvPr>
            <p:custDataLst>
              <p:tags r:id="rId43"/>
            </p:custDataLst>
          </p:nvPr>
        </p:nvSpPr>
        <p:spPr>
          <a:xfrm>
            <a:off x="6741720" y="311310"/>
            <a:ext cx="933120" cy="0"/>
          </a:xfrm>
          <a:prstGeom prst="line">
            <a:avLst/>
          </a:prstGeom>
          <a:noFill/>
          <a:ln w="54720">
            <a:solidFill>
              <a:srgbClr val="000000"/>
            </a:solidFill>
            <a:prstDash val="solid"/>
          </a:ln>
        </p:spPr>
        <p:txBody>
          <a:bodyPr vert="horz" wrap="none" lIns="79597" tIns="48983" rIns="79597" bIns="48983" anchor="ctr" compatLnSpc="0"/>
          <a:lstStyle/>
          <a:p>
            <a:pPr hangingPunct="0"/>
            <a:endParaRPr lang="en-US" sz="1225">
              <a:latin typeface="Arial" pitchFamily="18"/>
              <a:ea typeface="Droid Sans Fallback" pitchFamily="2"/>
              <a:cs typeface="Lohit Hindi" pitchFamily="2"/>
            </a:endParaRPr>
          </a:p>
        </p:txBody>
      </p:sp>
    </p:spTree>
    <p:extLst>
      <p:ext uri="{BB962C8B-B14F-4D97-AF65-F5344CB8AC3E}">
        <p14:creationId xmlns:p14="http://schemas.microsoft.com/office/powerpoint/2010/main" val="1196642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448235" y="271"/>
            <a:ext cx="8695765" cy="514318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3" name="Text Placeholder 2"/>
          <p:cNvSpPr txBox="1">
            <a:spLocks noGrp="1"/>
          </p:cNvSpPr>
          <p:nvPr>
            <p:ph type="body" idx="4294967295"/>
            <p:custDataLst>
              <p:tags r:id="rId2"/>
            </p:custDataLst>
          </p:nvPr>
        </p:nvSpPr>
        <p:spPr>
          <a:xfrm>
            <a:off x="573742" y="106808"/>
            <a:ext cx="8373034" cy="5036692"/>
          </a:xfrm>
        </p:spPr>
        <p:txBody>
          <a:bodyPr>
            <a:noAutofit/>
          </a:bodyPr>
          <a:lstStyle/>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all nodes as gray.</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the initial node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as yellow and at candidate distance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err="1" smtClean="0">
                <a:solidFill>
                  <a:srgbClr val="FFFF00"/>
                </a:solidFill>
                <a:latin typeface="Calibri" panose="020F0502020204030204" pitchFamily="34" charset="0"/>
              </a:rPr>
              <a:t>Enqueue</a:t>
            </a:r>
            <a:r>
              <a:rPr lang="en-US" sz="1600" dirty="0" smtClean="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into the priority queue with priority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While </a:t>
            </a:r>
            <a:r>
              <a:rPr lang="en-US" sz="1600" dirty="0">
                <a:solidFill>
                  <a:srgbClr val="FFFF00"/>
                </a:solidFill>
                <a:latin typeface="Calibri" panose="020F0502020204030204" pitchFamily="34" charset="0"/>
              </a:rPr>
              <a:t>not all nodes have been visited:</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a:t>
            </a:r>
            <a:r>
              <a:rPr lang="en-US" sz="1600" dirty="0" err="1" smtClean="0">
                <a:solidFill>
                  <a:srgbClr val="FFFF00"/>
                </a:solidFill>
                <a:latin typeface="Calibri" panose="020F0502020204030204" pitchFamily="34" charset="0"/>
              </a:rPr>
              <a:t>Dequeue</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the lowest-cost node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from the priority queue.</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green.  The candidate distance </a:t>
            </a:r>
            <a:r>
              <a:rPr lang="en-US" sz="1600" b="1" i="1" dirty="0">
                <a:solidFill>
                  <a:srgbClr val="00FFFF"/>
                </a:solidFill>
                <a:latin typeface="Calibri" panose="020F0502020204030204" pitchFamily="34" charset="0"/>
              </a:rPr>
              <a:t>d</a:t>
            </a:r>
            <a:r>
              <a:rPr lang="en-US" sz="1600" dirty="0">
                <a:solidFill>
                  <a:srgbClr val="FFFF00"/>
                </a:solidFill>
                <a:latin typeface="Calibri" panose="020F0502020204030204" pitchFamily="34" charset="0"/>
              </a:rPr>
              <a:t> that is currently stored for node </a:t>
            </a:r>
            <a:r>
              <a:rPr lang="en-US" sz="1600" b="1" i="1" dirty="0" smtClean="0">
                <a:solidFill>
                  <a:srgbClr val="FF00FF"/>
                </a:solidFill>
                <a:latin typeface="Calibri" panose="020F0502020204030204" pitchFamily="34" charset="0"/>
              </a:rPr>
              <a:t>u</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is the length of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is the destination node </a:t>
            </a:r>
            <a:r>
              <a:rPr lang="en-US" sz="1600" b="1" i="1" dirty="0">
                <a:solidFill>
                  <a:srgbClr val="FF00FF"/>
                </a:solidFill>
                <a:latin typeface="Calibri" panose="020F0502020204030204" pitchFamily="34" charset="0"/>
              </a:rPr>
              <a:t>t</a:t>
            </a:r>
            <a:r>
              <a:rPr lang="en-US" sz="1600" dirty="0">
                <a:solidFill>
                  <a:srgbClr val="FFFF00"/>
                </a:solidFill>
                <a:latin typeface="Calibri" panose="020F0502020204030204" pitchFamily="34" charset="0"/>
              </a:rPr>
              <a:t>, you have found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smtClean="0">
                <a:solidFill>
                  <a:srgbClr val="FF00FF"/>
                </a:solidFill>
                <a:latin typeface="Calibri" panose="020F0502020204030204" pitchFamily="34" charset="0"/>
              </a:rPr>
              <a:t>t</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and are done.</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For </a:t>
            </a:r>
            <a:r>
              <a:rPr lang="en-US" sz="1600" dirty="0">
                <a:solidFill>
                  <a:srgbClr val="FFFF00"/>
                </a:solidFill>
                <a:latin typeface="Calibri" panose="020F0502020204030204" pitchFamily="34" charset="0"/>
              </a:rPr>
              <a:t>each node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connected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by an edge of length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gray:</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yellow.</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Mark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distance as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Set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err="1">
                <a:solidFill>
                  <a:srgbClr val="FFFF00"/>
                </a:solidFill>
                <a:latin typeface="Calibri" panose="020F0502020204030204" pitchFamily="34" charset="0"/>
              </a:rPr>
              <a:t>Enqueue</a:t>
            </a:r>
            <a:r>
              <a:rPr lang="en-US" sz="1600" dirty="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into the priority queue with priority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yellow and the candidate distance to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greater than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candidate distance to be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priority in the priority queue to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p:txBody>
      </p:sp>
      <p:sp>
        <p:nvSpPr>
          <p:cNvPr id="4" name="TextBox 3"/>
          <p:cNvSpPr txBox="1"/>
          <p:nvPr>
            <p:custDataLst>
              <p:tags r:id="rId3"/>
            </p:custDataLst>
          </p:nvPr>
        </p:nvSpPr>
        <p:spPr>
          <a:xfrm>
            <a:off x="6547076" y="311311"/>
            <a:ext cx="1337106" cy="578615"/>
          </a:xfrm>
          <a:prstGeom prst="rect">
            <a:avLst/>
          </a:prstGeom>
          <a:noFill/>
          <a:ln w="36720">
            <a:solidFill>
              <a:srgbClr val="FFFF00"/>
            </a:solidFill>
            <a:prstDash val="solid"/>
          </a:ln>
        </p:spPr>
        <p:txBody>
          <a:bodyPr vert="horz" wrap="none" lIns="73474" tIns="42860" rIns="73474" bIns="42860" compatLnSpc="0">
            <a:spAutoFit/>
          </a:bodyPr>
          <a:lstStyle/>
          <a:p>
            <a:pPr algn="ctr" hangingPunct="0"/>
            <a:r>
              <a:rPr lang="en-US" sz="1633" b="1">
                <a:solidFill>
                  <a:srgbClr val="00FFFF"/>
                </a:solidFill>
                <a:latin typeface="DejaVu Serif" pitchFamily="18"/>
                <a:ea typeface="Droid Sans Fallback" pitchFamily="2"/>
                <a:cs typeface="Lohit Hindi" pitchFamily="2"/>
              </a:rPr>
              <a:t>Dijkstra's</a:t>
            </a:r>
          </a:p>
          <a:p>
            <a:pPr algn="ctr" hangingPunct="0"/>
            <a:r>
              <a:rPr lang="en-US" sz="1633" b="1">
                <a:solidFill>
                  <a:srgbClr val="00FFFF"/>
                </a:solidFill>
                <a:latin typeface="DejaVu Serif" pitchFamily="18"/>
                <a:ea typeface="Droid Sans Fallback" pitchFamily="2"/>
                <a:cs typeface="Lohit Hindi" pitchFamily="2"/>
              </a:rPr>
              <a:t>Algorithm</a:t>
            </a:r>
          </a:p>
        </p:txBody>
      </p:sp>
      <mc:AlternateContent xmlns:mc="http://schemas.openxmlformats.org/markup-compatibility/2006">
        <mc:Choice xmlns:p14="http://schemas.microsoft.com/office/powerpoint/2010/main" Requires="p14">
          <p:contentPart p14:bwMode="auto" r:id="rId7">
            <p14:nvContentPartPr>
              <p14:cNvPr id="5" name="Ink 4"/>
              <p14:cNvContentPartPr/>
              <p14:nvPr>
                <p:custDataLst>
                  <p:tags r:id="rId4"/>
                </p:custDataLst>
              </p14:nvPr>
            </p14:nvContentPartPr>
            <p14:xfrm>
              <a:off x="2704320" y="840960"/>
              <a:ext cx="2983320" cy="563760"/>
            </p14:xfrm>
          </p:contentPart>
        </mc:Choice>
        <mc:Fallback>
          <p:pic>
            <p:nvPicPr>
              <p:cNvPr id="5" name="Ink 4"/>
              <p:cNvPicPr/>
              <p:nvPr/>
            </p:nvPicPr>
            <p:blipFill>
              <a:blip r:embed="rId8"/>
              <a:stretch>
                <a:fillRect/>
              </a:stretch>
            </p:blipFill>
            <p:spPr>
              <a:xfrm>
                <a:off x="2701080" y="836640"/>
                <a:ext cx="2989080" cy="573480"/>
              </a:xfrm>
              <a:prstGeom prst="rect">
                <a:avLst/>
              </a:prstGeom>
            </p:spPr>
          </p:pic>
        </mc:Fallback>
      </mc:AlternateContent>
    </p:spTree>
    <p:extLst>
      <p:ext uri="{BB962C8B-B14F-4D97-AF65-F5344CB8AC3E}">
        <p14:creationId xmlns:p14="http://schemas.microsoft.com/office/powerpoint/2010/main" val="2474287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12852</TotalTime>
  <Words>2380</Words>
  <Application>Microsoft Office PowerPoint</Application>
  <PresentationFormat>On-screen Show (16:9)</PresentationFormat>
  <Paragraphs>1410</Paragraphs>
  <Slides>61</Slides>
  <Notes>48</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61</vt:i4>
      </vt:variant>
    </vt:vector>
  </HeadingPairs>
  <TitlesOfParts>
    <vt:vector size="78" baseType="lpstr">
      <vt:lpstr>MS PGothic</vt:lpstr>
      <vt:lpstr>MS PGothic</vt:lpstr>
      <vt:lpstr>Aharoni</vt:lpstr>
      <vt:lpstr>Arial</vt:lpstr>
      <vt:lpstr>Calibri</vt:lpstr>
      <vt:lpstr>Courier New</vt:lpstr>
      <vt:lpstr>DejaVu Serif</vt:lpstr>
      <vt:lpstr>Droid Sans Fallback</vt:lpstr>
      <vt:lpstr>Lohit Hindi</vt:lpstr>
      <vt:lpstr>Source Sans Pro</vt:lpstr>
      <vt:lpstr>Source Sans Pro Semibold</vt:lpstr>
      <vt:lpstr>StarSymbol</vt:lpstr>
      <vt:lpstr>Ubuntu Mono</vt:lpstr>
      <vt:lpstr>Wingdings</vt:lpstr>
      <vt:lpstr>Wingdings 2</vt:lpstr>
      <vt:lpstr>SU_Preso_16x9_v5</vt:lpstr>
      <vt:lpstr>SU_Template_TopBar</vt:lpstr>
      <vt:lpstr>Programming Abstractions</vt:lpstr>
      <vt:lpstr>Graphs Topics</vt:lpstr>
      <vt:lpstr>Breadth-First Search</vt:lpstr>
      <vt:lpstr>BFS in this class so far</vt:lpstr>
      <vt:lpstr>BFS Code (Maze version)</vt:lpstr>
      <vt:lpstr>Breadth-First Search in a Graph</vt:lpstr>
      <vt:lpstr>Breadth-First Search</vt:lpstr>
      <vt:lpstr>Breadth-First Search</vt:lpstr>
      <vt:lpstr>Breadth-First Search</vt:lpstr>
      <vt:lpstr>PowerPoint Presentation</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Quick question about efficiency…</vt:lpstr>
      <vt:lpstr>Quick question about efficiency…</vt:lpstr>
      <vt:lpstr>Quick question about efficiency…</vt:lpstr>
      <vt:lpstr>Breadth-First Search</vt:lpstr>
      <vt:lpstr>Dijkstra’s Shortest Paths</vt:lpstr>
      <vt:lpstr>Edsger Dijkstra</vt:lpstr>
      <vt:lpstr>PowerPoint Presentation</vt:lpstr>
      <vt:lpstr>PowerPoint Presentation</vt:lpstr>
      <vt:lpstr>The Shortest Path Problem</vt:lpstr>
      <vt:lpstr>PowerPoint Presentation</vt:lpstr>
      <vt:lpstr>PowerPoint Presentation</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289</cp:revision>
  <dcterms:created xsi:type="dcterms:W3CDTF">2014-04-02T04:36:08Z</dcterms:created>
  <dcterms:modified xsi:type="dcterms:W3CDTF">2016-05-16T22:52:30Z</dcterms:modified>
</cp:coreProperties>
</file>